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5"/>
  </p:notesMasterIdLst>
  <p:handoutMasterIdLst>
    <p:handoutMasterId r:id="rId16"/>
  </p:handoutMasterIdLst>
  <p:sldIdLst>
    <p:sldId id="258" r:id="rId3"/>
    <p:sldId id="318" r:id="rId4"/>
    <p:sldId id="329" r:id="rId5"/>
    <p:sldId id="330" r:id="rId6"/>
    <p:sldId id="274" r:id="rId7"/>
    <p:sldId id="315" r:id="rId8"/>
    <p:sldId id="331" r:id="rId9"/>
    <p:sldId id="313" r:id="rId10"/>
    <p:sldId id="332" r:id="rId11"/>
    <p:sldId id="280" r:id="rId12"/>
    <p:sldId id="333" r:id="rId13"/>
    <p:sldId id="284" r:id="rId14"/>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Franklin Gothic Book" panose="020B0503020102020204" pitchFamily="34" charset="0"/>
      <p:regular r:id="rId21"/>
      <p:italic r:id="rId22"/>
    </p:embeddedFont>
    <p:embeddedFont>
      <p:font typeface="Franklin Gothic Medium" panose="020B0603020102020204" pitchFamily="34" charset="0"/>
      <p:regular r:id="rId23"/>
      <p:italic r:id="rId24"/>
    </p:embeddedFont>
    <p:embeddedFont>
      <p:font typeface="Gill Sans MT" panose="020B0502020104020203" pitchFamily="34" charset="0"/>
      <p:regular r:id="rId25"/>
      <p:bold r:id="rId26"/>
      <p:italic r:id="rId27"/>
      <p:boldItalic r:id="rId28"/>
    </p:embeddedFont>
    <p:embeddedFont>
      <p:font typeface="Libre Franklin" panose="020B0604020202020204" charset="0"/>
      <p:regular r:id="rId29"/>
      <p:bold r:id="rId30"/>
      <p:italic r:id="rId31"/>
      <p:boldItalic r:id="rId32"/>
    </p:embeddedFont>
    <p:embeddedFont>
      <p:font typeface="Libre Franklin Thin"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shva Adani" initials="" lastIdx="1" clrIdx="0"/>
  <p:cmAuthor id="1" name="Carson Wilke" initials="" lastIdx="3" clrIdx="1"/>
  <p:cmAuthor id="2" name="Nathan Tung" initials="" lastIdx="6" clrIdx="2"/>
  <p:cmAuthor id="3" name="Tung, Nathan Jer-Chang" initials="TNJC" lastIdx="1" clrIdx="3">
    <p:extLst>
      <p:ext uri="{19B8F6BF-5375-455C-9EA6-DF929625EA0E}">
        <p15:presenceInfo xmlns:p15="http://schemas.microsoft.com/office/powerpoint/2012/main" userId="Tung, Nathan Jer-Chang" providerId="None"/>
      </p:ext>
    </p:extLst>
  </p:cmAuthor>
  <p:cmAuthor id="4" name="Lyu, Melody" initials="LM" lastIdx="1" clrIdx="4">
    <p:extLst>
      <p:ext uri="{19B8F6BF-5375-455C-9EA6-DF929625EA0E}">
        <p15:presenceInfo xmlns:p15="http://schemas.microsoft.com/office/powerpoint/2012/main" userId="Lyu, Melo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3A6679-0C8B-42B9-8C61-4B8874213C05}">
  <a:tblStyle styleId="{5D3A6679-0C8B-42B9-8C61-4B8874213C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16D99F-388E-41B2-8DCC-905F325385B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8912" autoAdjust="0"/>
  </p:normalViewPr>
  <p:slideViewPr>
    <p:cSldViewPr snapToGrid="0">
      <p:cViewPr varScale="1">
        <p:scale>
          <a:sx n="107" d="100"/>
          <a:sy n="107" d="100"/>
        </p:scale>
        <p:origin x="173" y="77"/>
      </p:cViewPr>
      <p:guideLst>
        <p:guide orient="horz" pos="1620"/>
        <p:guide pos="2880"/>
      </p:guideLst>
    </p:cSldViewPr>
  </p:slideViewPr>
  <p:notesTextViewPr>
    <p:cViewPr>
      <p:scale>
        <a:sx n="125" d="100"/>
        <a:sy n="125" d="100"/>
      </p:scale>
      <p:origin x="0" y="0"/>
    </p:cViewPr>
  </p:notesTextViewPr>
  <p:notesViewPr>
    <p:cSldViewPr snapToGrid="0">
      <p:cViewPr varScale="1">
        <p:scale>
          <a:sx n="124" d="100"/>
          <a:sy n="124" d="100"/>
        </p:scale>
        <p:origin x="111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F2271-27F0-4353-B408-CF77E04FA6E0}"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CEC5C00A-FCD0-4C4A-B59C-A0E4CF7A0EBC}">
      <dgm:prSet phldrT="[Text]"/>
      <dgm:spPr>
        <a:solidFill>
          <a:srgbClr val="500000"/>
        </a:solidFill>
        <a:ln>
          <a:solidFill>
            <a:schemeClr val="bg1"/>
          </a:solidFill>
        </a:ln>
      </dgm:spPr>
      <dgm:t>
        <a:bodyPr/>
        <a:lstStyle/>
        <a:p>
          <a:r>
            <a:rPr lang="en-US">
              <a:solidFill>
                <a:schemeClr val="bg1"/>
              </a:solidFill>
            </a:rPr>
            <a:t>Takeoff Weight</a:t>
          </a:r>
        </a:p>
      </dgm:t>
    </dgm:pt>
    <dgm:pt modelId="{55F22772-68A9-4D62-9050-7AE7D99F73CD}" type="parTrans" cxnId="{BC0833D2-BF18-412B-841F-E28141B20B4F}">
      <dgm:prSet/>
      <dgm:spPr/>
      <dgm:t>
        <a:bodyPr/>
        <a:lstStyle/>
        <a:p>
          <a:endParaRPr lang="en-US"/>
        </a:p>
      </dgm:t>
    </dgm:pt>
    <dgm:pt modelId="{CA02F903-9F0C-4211-8F5C-FB250765D8D1}" type="sibTrans" cxnId="{BC0833D2-BF18-412B-841F-E28141B20B4F}">
      <dgm:prSet/>
      <dgm:spPr/>
      <dgm:t>
        <a:bodyPr/>
        <a:lstStyle/>
        <a:p>
          <a:endParaRPr lang="en-US"/>
        </a:p>
      </dgm:t>
    </dgm:pt>
    <dgm:pt modelId="{5E0738C9-60F7-4208-A878-C3A4585EC000}">
      <dgm:prSet phldrT="[Text]"/>
      <dgm:spPr>
        <a:solidFill>
          <a:schemeClr val="bg1"/>
        </a:solidFill>
        <a:ln>
          <a:solidFill>
            <a:srgbClr val="500000"/>
          </a:solidFill>
        </a:ln>
      </dgm:spPr>
      <dgm:t>
        <a:bodyPr/>
        <a:lstStyle/>
        <a:p>
          <a:pPr>
            <a:buNone/>
          </a:pPr>
          <a:r>
            <a:rPr lang="en-US" b="0" dirty="0">
              <a:solidFill>
                <a:schemeClr val="tx1"/>
              </a:solidFill>
            </a:rPr>
            <a:t>Less than 5 kg</a:t>
          </a:r>
          <a:endParaRPr lang="en-US" dirty="0">
            <a:solidFill>
              <a:schemeClr val="tx1"/>
            </a:solidFill>
          </a:endParaRPr>
        </a:p>
      </dgm:t>
    </dgm:pt>
    <dgm:pt modelId="{7ADFA03B-9A4F-4C6E-898A-4541BD12C13F}" type="parTrans" cxnId="{7E977755-9978-4D18-B462-7F3AC6310561}">
      <dgm:prSet/>
      <dgm:spPr/>
      <dgm:t>
        <a:bodyPr/>
        <a:lstStyle/>
        <a:p>
          <a:endParaRPr lang="en-US"/>
        </a:p>
      </dgm:t>
    </dgm:pt>
    <dgm:pt modelId="{A671310C-6E2C-487B-9C78-7A898BE0339F}" type="sibTrans" cxnId="{7E977755-9978-4D18-B462-7F3AC6310561}">
      <dgm:prSet/>
      <dgm:spPr/>
      <dgm:t>
        <a:bodyPr/>
        <a:lstStyle/>
        <a:p>
          <a:endParaRPr lang="en-US"/>
        </a:p>
      </dgm:t>
    </dgm:pt>
    <dgm:pt modelId="{7470093B-8FB2-414F-8A9A-4F34517B265C}">
      <dgm:prSet phldrT="[Text]" phldr="0"/>
      <dgm:spPr>
        <a:solidFill>
          <a:srgbClr val="500000"/>
        </a:solidFill>
        <a:ln>
          <a:solidFill>
            <a:schemeClr val="bg1"/>
          </a:solidFill>
        </a:ln>
      </dgm:spPr>
      <dgm:t>
        <a:bodyPr/>
        <a:lstStyle/>
        <a:p>
          <a:r>
            <a:rPr lang="en-US">
              <a:solidFill>
                <a:schemeClr val="bg1"/>
              </a:solidFill>
              <a:latin typeface="Calibri"/>
            </a:rPr>
            <a:t>Footprint</a:t>
          </a:r>
          <a:endParaRPr lang="en-US">
            <a:solidFill>
              <a:schemeClr val="bg1"/>
            </a:solidFill>
          </a:endParaRPr>
        </a:p>
      </dgm:t>
    </dgm:pt>
    <dgm:pt modelId="{16E1CC92-E527-44FB-BA24-C7809D8C7FFA}" type="parTrans" cxnId="{8DF7A701-4332-42E2-87A1-8CF9EB431C07}">
      <dgm:prSet/>
      <dgm:spPr/>
      <dgm:t>
        <a:bodyPr/>
        <a:lstStyle/>
        <a:p>
          <a:endParaRPr lang="en-US"/>
        </a:p>
      </dgm:t>
    </dgm:pt>
    <dgm:pt modelId="{E19090A1-3ACB-4102-B51A-40F2D555B714}" type="sibTrans" cxnId="{8DF7A701-4332-42E2-87A1-8CF9EB431C07}">
      <dgm:prSet/>
      <dgm:spPr/>
      <dgm:t>
        <a:bodyPr/>
        <a:lstStyle/>
        <a:p>
          <a:endParaRPr lang="en-US"/>
        </a:p>
      </dgm:t>
    </dgm:pt>
    <dgm:pt modelId="{F3E00437-3D15-4E6C-AC21-BFF75DBF1E95}">
      <dgm:prSet phldrT="[Text]"/>
      <dgm:spPr>
        <a:solidFill>
          <a:schemeClr val="bg1"/>
        </a:solidFill>
        <a:ln>
          <a:solidFill>
            <a:srgbClr val="500000"/>
          </a:solidFill>
        </a:ln>
      </dgm:spPr>
      <dgm:t>
        <a:bodyPr/>
        <a:lstStyle/>
        <a:p>
          <a:pPr algn="l" rtl="0">
            <a:buNone/>
          </a:pPr>
          <a:r>
            <a:rPr lang="en-US" dirty="0">
              <a:solidFill>
                <a:schemeClr val="tx1"/>
              </a:solidFill>
              <a:latin typeface="+mn-lt"/>
            </a:rPr>
            <a:t>Less than 200 in</a:t>
          </a:r>
          <a:r>
            <a:rPr lang="en-US" baseline="30000" dirty="0">
              <a:solidFill>
                <a:schemeClr val="tx1"/>
              </a:solidFill>
              <a:latin typeface="+mn-lt"/>
            </a:rPr>
            <a:t>2</a:t>
          </a:r>
        </a:p>
      </dgm:t>
    </dgm:pt>
    <dgm:pt modelId="{0227DCC9-75B9-466B-ACC6-9B0C3CA9C616}" type="parTrans" cxnId="{95F687AF-9B51-4E22-B0BB-79EC451D4600}">
      <dgm:prSet/>
      <dgm:spPr/>
      <dgm:t>
        <a:bodyPr/>
        <a:lstStyle/>
        <a:p>
          <a:endParaRPr lang="en-US"/>
        </a:p>
      </dgm:t>
    </dgm:pt>
    <dgm:pt modelId="{E5B65D77-B950-4499-A064-623B59D048F5}" type="sibTrans" cxnId="{95F687AF-9B51-4E22-B0BB-79EC451D4600}">
      <dgm:prSet/>
      <dgm:spPr/>
      <dgm:t>
        <a:bodyPr/>
        <a:lstStyle/>
        <a:p>
          <a:endParaRPr lang="en-US"/>
        </a:p>
      </dgm:t>
    </dgm:pt>
    <dgm:pt modelId="{97F944ED-631B-4AA7-B928-5C137BC69A3C}">
      <dgm:prSet phldrT="[Text]" phldr="0"/>
      <dgm:spPr>
        <a:solidFill>
          <a:srgbClr val="500000"/>
        </a:solidFill>
        <a:ln>
          <a:solidFill>
            <a:schemeClr val="bg1"/>
          </a:solidFill>
        </a:ln>
      </dgm:spPr>
      <dgm:t>
        <a:bodyPr/>
        <a:lstStyle/>
        <a:p>
          <a:pPr rtl="0"/>
          <a:r>
            <a:rPr lang="en-US">
              <a:solidFill>
                <a:schemeClr val="bg1"/>
              </a:solidFill>
              <a:latin typeface="Calibri"/>
            </a:rPr>
            <a:t>Time to Deploy</a:t>
          </a:r>
          <a:endParaRPr lang="en-US">
            <a:solidFill>
              <a:schemeClr val="bg1"/>
            </a:solidFill>
          </a:endParaRPr>
        </a:p>
      </dgm:t>
    </dgm:pt>
    <dgm:pt modelId="{23569BBC-013E-4069-A784-A3E8819AD1B2}" type="parTrans" cxnId="{F1565FCE-77FA-44F9-A35F-272B5D7F97FF}">
      <dgm:prSet/>
      <dgm:spPr/>
      <dgm:t>
        <a:bodyPr/>
        <a:lstStyle/>
        <a:p>
          <a:endParaRPr lang="en-US"/>
        </a:p>
      </dgm:t>
    </dgm:pt>
    <dgm:pt modelId="{FBBA4752-4BB1-469A-90CE-0E8F0FBBB9B5}" type="sibTrans" cxnId="{F1565FCE-77FA-44F9-A35F-272B5D7F97FF}">
      <dgm:prSet/>
      <dgm:spPr/>
      <dgm:t>
        <a:bodyPr/>
        <a:lstStyle/>
        <a:p>
          <a:endParaRPr lang="en-US"/>
        </a:p>
      </dgm:t>
    </dgm:pt>
    <dgm:pt modelId="{70D6DE5F-842B-4575-91EF-9C523B39A079}">
      <dgm:prSet phldrT="[Text]"/>
      <dgm:spPr>
        <a:solidFill>
          <a:schemeClr val="bg1"/>
        </a:solidFill>
        <a:ln>
          <a:solidFill>
            <a:srgbClr val="500000"/>
          </a:solidFill>
        </a:ln>
      </dgm:spPr>
      <dgm:t>
        <a:bodyPr/>
        <a:lstStyle/>
        <a:p>
          <a:pPr rtl="0">
            <a:buNone/>
          </a:pPr>
          <a:r>
            <a:rPr lang="en-US" dirty="0">
              <a:solidFill>
                <a:schemeClr val="tx1"/>
              </a:solidFill>
              <a:latin typeface="Calibri"/>
            </a:rPr>
            <a:t>Between 4 to 6 seconds</a:t>
          </a:r>
          <a:endParaRPr lang="en-US" dirty="0">
            <a:solidFill>
              <a:schemeClr val="tx1"/>
            </a:solidFill>
          </a:endParaRPr>
        </a:p>
      </dgm:t>
    </dgm:pt>
    <dgm:pt modelId="{2C2AE2E7-BD14-4E6D-BAE7-3BE466BE71B0}" type="parTrans" cxnId="{EA495113-0F23-4290-955D-3492312D7553}">
      <dgm:prSet/>
      <dgm:spPr/>
      <dgm:t>
        <a:bodyPr/>
        <a:lstStyle/>
        <a:p>
          <a:endParaRPr lang="en-US"/>
        </a:p>
      </dgm:t>
    </dgm:pt>
    <dgm:pt modelId="{2C7E260B-E33E-45C0-ACAC-12F603DC204E}" type="sibTrans" cxnId="{EA495113-0F23-4290-955D-3492312D7553}">
      <dgm:prSet/>
      <dgm:spPr/>
      <dgm:t>
        <a:bodyPr/>
        <a:lstStyle/>
        <a:p>
          <a:endParaRPr lang="en-US"/>
        </a:p>
      </dgm:t>
    </dgm:pt>
    <dgm:pt modelId="{2DAFC1D0-059F-4B71-91DE-9C2538B6CEE8}">
      <dgm:prSet phldrT="[Text]" phldr="0"/>
      <dgm:spPr>
        <a:solidFill>
          <a:srgbClr val="500000"/>
        </a:solidFill>
        <a:ln>
          <a:solidFill>
            <a:schemeClr val="bg1"/>
          </a:solidFill>
        </a:ln>
      </dgm:spPr>
      <dgm:t>
        <a:bodyPr/>
        <a:lstStyle/>
        <a:p>
          <a:r>
            <a:rPr lang="en-US">
              <a:solidFill>
                <a:schemeClr val="bg1"/>
              </a:solidFill>
              <a:latin typeface="Calibri"/>
            </a:rPr>
            <a:t>Cost</a:t>
          </a:r>
          <a:endParaRPr lang="en-US">
            <a:solidFill>
              <a:schemeClr val="bg1"/>
            </a:solidFill>
          </a:endParaRPr>
        </a:p>
      </dgm:t>
    </dgm:pt>
    <dgm:pt modelId="{5AFBC420-8C58-4F73-95FB-C914F25427C6}" type="parTrans" cxnId="{5BE009A9-77B9-4774-8AB3-5B01DD465C3C}">
      <dgm:prSet/>
      <dgm:spPr/>
      <dgm:t>
        <a:bodyPr/>
        <a:lstStyle/>
        <a:p>
          <a:endParaRPr lang="en-US"/>
        </a:p>
      </dgm:t>
    </dgm:pt>
    <dgm:pt modelId="{9784886A-1F17-432C-8EBF-91E388CBC82D}" type="sibTrans" cxnId="{5BE009A9-77B9-4774-8AB3-5B01DD465C3C}">
      <dgm:prSet/>
      <dgm:spPr/>
      <dgm:t>
        <a:bodyPr/>
        <a:lstStyle/>
        <a:p>
          <a:endParaRPr lang="en-US"/>
        </a:p>
      </dgm:t>
    </dgm:pt>
    <dgm:pt modelId="{C2608B17-E9D5-41F8-AA95-7E1ABA2A1BB2}">
      <dgm:prSet phldrT="[Text]"/>
      <dgm:spPr>
        <a:solidFill>
          <a:schemeClr val="bg1"/>
        </a:solidFill>
        <a:ln>
          <a:solidFill>
            <a:srgbClr val="500000"/>
          </a:solidFill>
        </a:ln>
      </dgm:spPr>
      <dgm:t>
        <a:bodyPr/>
        <a:lstStyle/>
        <a:p>
          <a:pPr rtl="0">
            <a:buNone/>
          </a:pPr>
          <a:r>
            <a:rPr lang="en-US" dirty="0">
              <a:solidFill>
                <a:schemeClr val="tx1"/>
              </a:solidFill>
              <a:latin typeface="+mn-lt"/>
            </a:rPr>
            <a:t>less</a:t>
          </a:r>
          <a:r>
            <a:rPr lang="en-US" b="0" dirty="0">
              <a:solidFill>
                <a:schemeClr val="tx1"/>
              </a:solidFill>
              <a:latin typeface="+mn-lt"/>
              <a:cs typeface="Calibri"/>
            </a:rPr>
            <a:t> than</a:t>
          </a:r>
          <a:r>
            <a:rPr lang="en-US" dirty="0">
              <a:solidFill>
                <a:schemeClr val="tx1"/>
              </a:solidFill>
              <a:latin typeface="+mn-lt"/>
              <a:cs typeface="Calibri"/>
            </a:rPr>
            <a:t> </a:t>
          </a:r>
          <a:r>
            <a:rPr lang="en-US" baseline="0" dirty="0">
              <a:solidFill>
                <a:schemeClr val="tx1"/>
              </a:solidFill>
              <a:latin typeface="+mn-lt"/>
              <a:cs typeface="Calibri"/>
            </a:rPr>
            <a:t>$1,100</a:t>
          </a:r>
        </a:p>
      </dgm:t>
    </dgm:pt>
    <dgm:pt modelId="{3417A901-60C9-4700-8AFA-E9C36DAC5E91}" type="parTrans" cxnId="{B124D8A9-42AF-4338-9BD6-215F61EC2223}">
      <dgm:prSet/>
      <dgm:spPr/>
      <dgm:t>
        <a:bodyPr/>
        <a:lstStyle/>
        <a:p>
          <a:endParaRPr lang="en-US"/>
        </a:p>
      </dgm:t>
    </dgm:pt>
    <dgm:pt modelId="{59CDBE12-53A6-45DC-A8F8-2BA1300E5D2A}" type="sibTrans" cxnId="{B124D8A9-42AF-4338-9BD6-215F61EC2223}">
      <dgm:prSet/>
      <dgm:spPr/>
      <dgm:t>
        <a:bodyPr/>
        <a:lstStyle/>
        <a:p>
          <a:endParaRPr lang="en-US"/>
        </a:p>
      </dgm:t>
    </dgm:pt>
    <dgm:pt modelId="{6017BB6B-2393-42CE-9C71-50E8F8510ADF}">
      <dgm:prSet phldr="0"/>
      <dgm:spPr>
        <a:solidFill>
          <a:srgbClr val="500000"/>
        </a:solidFill>
        <a:ln>
          <a:solidFill>
            <a:schemeClr val="bg1"/>
          </a:solidFill>
        </a:ln>
      </dgm:spPr>
      <dgm:t>
        <a:bodyPr/>
        <a:lstStyle/>
        <a:p>
          <a:pPr rtl="0"/>
          <a:r>
            <a:rPr lang="en-US">
              <a:solidFill>
                <a:schemeClr val="bg1"/>
              </a:solidFill>
              <a:latin typeface="Gill Sans MT"/>
            </a:rPr>
            <a:t>Range </a:t>
          </a:r>
        </a:p>
      </dgm:t>
    </dgm:pt>
    <dgm:pt modelId="{5BAF3D43-F974-4184-B08C-C606FFC08FC5}" type="parTrans" cxnId="{01EA3490-B398-4B78-9C74-E75523434B45}">
      <dgm:prSet/>
      <dgm:spPr/>
      <dgm:t>
        <a:bodyPr/>
        <a:lstStyle/>
        <a:p>
          <a:endParaRPr lang="en-US"/>
        </a:p>
      </dgm:t>
    </dgm:pt>
    <dgm:pt modelId="{D6565D11-164A-47D2-925B-12D30CFBF7D7}" type="sibTrans" cxnId="{01EA3490-B398-4B78-9C74-E75523434B45}">
      <dgm:prSet/>
      <dgm:spPr/>
      <dgm:t>
        <a:bodyPr/>
        <a:lstStyle/>
        <a:p>
          <a:endParaRPr lang="en-US"/>
        </a:p>
      </dgm:t>
    </dgm:pt>
    <dgm:pt modelId="{31766790-5F52-4D61-885B-63389174CFC2}">
      <dgm:prSet phldrT="[Text]"/>
      <dgm:spPr>
        <a:solidFill>
          <a:schemeClr val="bg1"/>
        </a:solidFill>
        <a:ln>
          <a:solidFill>
            <a:srgbClr val="500000"/>
          </a:solidFill>
        </a:ln>
      </dgm:spPr>
      <dgm:t>
        <a:bodyPr/>
        <a:lstStyle/>
        <a:p>
          <a:pPr rtl="0">
            <a:buNone/>
          </a:pPr>
          <a:r>
            <a:rPr lang="en-US" dirty="0">
              <a:solidFill>
                <a:schemeClr val="tx1"/>
              </a:solidFill>
              <a:latin typeface="+mn-lt"/>
              <a:cs typeface="Calibri"/>
            </a:rPr>
            <a:t>Between 1 to 3 miles</a:t>
          </a:r>
        </a:p>
      </dgm:t>
    </dgm:pt>
    <dgm:pt modelId="{2ED73C72-663E-420E-BDEB-4F0B66A3169A}" type="parTrans" cxnId="{1E9188A7-0224-4F5E-895B-F6509D31C7E3}">
      <dgm:prSet/>
      <dgm:spPr/>
      <dgm:t>
        <a:bodyPr/>
        <a:lstStyle/>
        <a:p>
          <a:endParaRPr lang="en-US"/>
        </a:p>
      </dgm:t>
    </dgm:pt>
    <dgm:pt modelId="{443C8CEF-2CBE-458D-9074-9AC076F3F5E8}" type="sibTrans" cxnId="{1E9188A7-0224-4F5E-895B-F6509D31C7E3}">
      <dgm:prSet/>
      <dgm:spPr/>
      <dgm:t>
        <a:bodyPr/>
        <a:lstStyle/>
        <a:p>
          <a:endParaRPr lang="en-US"/>
        </a:p>
      </dgm:t>
    </dgm:pt>
    <dgm:pt modelId="{8E3EC794-1021-462B-BFF2-73D3B4A1F850}" type="pres">
      <dgm:prSet presAssocID="{A32F2271-27F0-4353-B408-CF77E04FA6E0}" presName="Name0" presStyleCnt="0">
        <dgm:presLayoutVars>
          <dgm:dir/>
          <dgm:animLvl val="lvl"/>
          <dgm:resizeHandles val="exact"/>
        </dgm:presLayoutVars>
      </dgm:prSet>
      <dgm:spPr/>
    </dgm:pt>
    <dgm:pt modelId="{21CFE044-A958-4B50-B661-2C4959C176A4}" type="pres">
      <dgm:prSet presAssocID="{CEC5C00A-FCD0-4C4A-B59C-A0E4CF7A0EBC}" presName="linNode" presStyleCnt="0"/>
      <dgm:spPr/>
    </dgm:pt>
    <dgm:pt modelId="{0474C021-9FBD-4F62-A2D0-4855B6632739}" type="pres">
      <dgm:prSet presAssocID="{CEC5C00A-FCD0-4C4A-B59C-A0E4CF7A0EBC}" presName="parentText" presStyleLbl="node1" presStyleIdx="0" presStyleCnt="5">
        <dgm:presLayoutVars>
          <dgm:chMax val="1"/>
          <dgm:bulletEnabled val="1"/>
        </dgm:presLayoutVars>
      </dgm:prSet>
      <dgm:spPr/>
    </dgm:pt>
    <dgm:pt modelId="{350A1BE1-7746-430B-8A7C-B358ADE74554}" type="pres">
      <dgm:prSet presAssocID="{CEC5C00A-FCD0-4C4A-B59C-A0E4CF7A0EBC}" presName="descendantText" presStyleLbl="alignAccFollowNode1" presStyleIdx="0" presStyleCnt="5">
        <dgm:presLayoutVars>
          <dgm:bulletEnabled val="1"/>
        </dgm:presLayoutVars>
      </dgm:prSet>
      <dgm:spPr/>
    </dgm:pt>
    <dgm:pt modelId="{D5E912D8-52AB-46BB-A534-5B47648A9E84}" type="pres">
      <dgm:prSet presAssocID="{CA02F903-9F0C-4211-8F5C-FB250765D8D1}" presName="sp" presStyleCnt="0"/>
      <dgm:spPr/>
    </dgm:pt>
    <dgm:pt modelId="{65519040-FB24-42C8-A01F-93FF1C7E3240}" type="pres">
      <dgm:prSet presAssocID="{7470093B-8FB2-414F-8A9A-4F34517B265C}" presName="linNode" presStyleCnt="0"/>
      <dgm:spPr/>
    </dgm:pt>
    <dgm:pt modelId="{F20EEA5F-BCC0-4E4C-9E25-C7D2BF05CC83}" type="pres">
      <dgm:prSet presAssocID="{7470093B-8FB2-414F-8A9A-4F34517B265C}" presName="parentText" presStyleLbl="node1" presStyleIdx="1" presStyleCnt="5">
        <dgm:presLayoutVars>
          <dgm:chMax val="1"/>
          <dgm:bulletEnabled val="1"/>
        </dgm:presLayoutVars>
      </dgm:prSet>
      <dgm:spPr/>
    </dgm:pt>
    <dgm:pt modelId="{8FF774CF-4696-4291-B321-E4FD5BC86694}" type="pres">
      <dgm:prSet presAssocID="{7470093B-8FB2-414F-8A9A-4F34517B265C}" presName="descendantText" presStyleLbl="alignAccFollowNode1" presStyleIdx="1" presStyleCnt="5">
        <dgm:presLayoutVars>
          <dgm:bulletEnabled val="1"/>
        </dgm:presLayoutVars>
      </dgm:prSet>
      <dgm:spPr/>
    </dgm:pt>
    <dgm:pt modelId="{6323235D-6620-440A-9A5F-69E8320BD320}" type="pres">
      <dgm:prSet presAssocID="{E19090A1-3ACB-4102-B51A-40F2D555B714}" presName="sp" presStyleCnt="0"/>
      <dgm:spPr/>
    </dgm:pt>
    <dgm:pt modelId="{A27FEE96-2762-4167-977F-D5E64856517F}" type="pres">
      <dgm:prSet presAssocID="{97F944ED-631B-4AA7-B928-5C137BC69A3C}" presName="linNode" presStyleCnt="0"/>
      <dgm:spPr/>
    </dgm:pt>
    <dgm:pt modelId="{D4EA0C6B-D641-4F2F-83B1-B6AEFC330D17}" type="pres">
      <dgm:prSet presAssocID="{97F944ED-631B-4AA7-B928-5C137BC69A3C}" presName="parentText" presStyleLbl="node1" presStyleIdx="2" presStyleCnt="5">
        <dgm:presLayoutVars>
          <dgm:chMax val="1"/>
          <dgm:bulletEnabled val="1"/>
        </dgm:presLayoutVars>
      </dgm:prSet>
      <dgm:spPr/>
    </dgm:pt>
    <dgm:pt modelId="{1A146A5E-97C6-48BD-9C19-A3C7183F557F}" type="pres">
      <dgm:prSet presAssocID="{97F944ED-631B-4AA7-B928-5C137BC69A3C}" presName="descendantText" presStyleLbl="alignAccFollowNode1" presStyleIdx="2" presStyleCnt="5">
        <dgm:presLayoutVars>
          <dgm:bulletEnabled val="1"/>
        </dgm:presLayoutVars>
      </dgm:prSet>
      <dgm:spPr/>
    </dgm:pt>
    <dgm:pt modelId="{A6CC8070-ADE2-4C92-8F1D-41C873CAF7DC}" type="pres">
      <dgm:prSet presAssocID="{FBBA4752-4BB1-469A-90CE-0E8F0FBBB9B5}" presName="sp" presStyleCnt="0"/>
      <dgm:spPr/>
    </dgm:pt>
    <dgm:pt modelId="{B57F7577-F91A-4CF1-B166-F45B2CDE4D45}" type="pres">
      <dgm:prSet presAssocID="{2DAFC1D0-059F-4B71-91DE-9C2538B6CEE8}" presName="linNode" presStyleCnt="0"/>
      <dgm:spPr/>
    </dgm:pt>
    <dgm:pt modelId="{E151BE3D-336E-4D89-BAD7-760E15BCE962}" type="pres">
      <dgm:prSet presAssocID="{2DAFC1D0-059F-4B71-91DE-9C2538B6CEE8}" presName="parentText" presStyleLbl="node1" presStyleIdx="3" presStyleCnt="5">
        <dgm:presLayoutVars>
          <dgm:chMax val="1"/>
          <dgm:bulletEnabled val="1"/>
        </dgm:presLayoutVars>
      </dgm:prSet>
      <dgm:spPr/>
    </dgm:pt>
    <dgm:pt modelId="{CD0F7E10-AAE7-48B0-BD6B-85885E07E70C}" type="pres">
      <dgm:prSet presAssocID="{2DAFC1D0-059F-4B71-91DE-9C2538B6CEE8}" presName="descendantText" presStyleLbl="alignAccFollowNode1" presStyleIdx="3" presStyleCnt="5">
        <dgm:presLayoutVars>
          <dgm:bulletEnabled val="1"/>
        </dgm:presLayoutVars>
      </dgm:prSet>
      <dgm:spPr/>
    </dgm:pt>
    <dgm:pt modelId="{0A3C61EC-4BE8-4210-8633-8D9C9CEC30B9}" type="pres">
      <dgm:prSet presAssocID="{9784886A-1F17-432C-8EBF-91E388CBC82D}" presName="sp" presStyleCnt="0"/>
      <dgm:spPr/>
    </dgm:pt>
    <dgm:pt modelId="{C922270A-109E-4E10-AE17-AF158CFBA2EF}" type="pres">
      <dgm:prSet presAssocID="{6017BB6B-2393-42CE-9C71-50E8F8510ADF}" presName="linNode" presStyleCnt="0"/>
      <dgm:spPr/>
    </dgm:pt>
    <dgm:pt modelId="{2D31E726-D196-4000-9101-FDB72BC3E1E3}" type="pres">
      <dgm:prSet presAssocID="{6017BB6B-2393-42CE-9C71-50E8F8510ADF}" presName="parentText" presStyleLbl="node1" presStyleIdx="4" presStyleCnt="5">
        <dgm:presLayoutVars>
          <dgm:chMax val="1"/>
          <dgm:bulletEnabled val="1"/>
        </dgm:presLayoutVars>
      </dgm:prSet>
      <dgm:spPr/>
    </dgm:pt>
    <dgm:pt modelId="{50178A68-24AB-4E24-B67F-92C7265C7BDA}" type="pres">
      <dgm:prSet presAssocID="{6017BB6B-2393-42CE-9C71-50E8F8510ADF}" presName="descendantText" presStyleLbl="alignAccFollowNode1" presStyleIdx="4" presStyleCnt="5">
        <dgm:presLayoutVars>
          <dgm:bulletEnabled val="1"/>
        </dgm:presLayoutVars>
      </dgm:prSet>
      <dgm:spPr/>
    </dgm:pt>
  </dgm:ptLst>
  <dgm:cxnLst>
    <dgm:cxn modelId="{8DF7A701-4332-42E2-87A1-8CF9EB431C07}" srcId="{A32F2271-27F0-4353-B408-CF77E04FA6E0}" destId="{7470093B-8FB2-414F-8A9A-4F34517B265C}" srcOrd="1" destOrd="0" parTransId="{16E1CC92-E527-44FB-BA24-C7809D8C7FFA}" sibTransId="{E19090A1-3ACB-4102-B51A-40F2D555B714}"/>
    <dgm:cxn modelId="{EA495113-0F23-4290-955D-3492312D7553}" srcId="{97F944ED-631B-4AA7-B928-5C137BC69A3C}" destId="{70D6DE5F-842B-4575-91EF-9C523B39A079}" srcOrd="0" destOrd="0" parTransId="{2C2AE2E7-BD14-4E6D-BAE7-3BE466BE71B0}" sibTransId="{2C7E260B-E33E-45C0-ACAC-12F603DC204E}"/>
    <dgm:cxn modelId="{96A4AD1D-E3AB-4782-88CD-9EF3CFA0F450}" type="presOf" srcId="{C2608B17-E9D5-41F8-AA95-7E1ABA2A1BB2}" destId="{CD0F7E10-AAE7-48B0-BD6B-85885E07E70C}" srcOrd="0" destOrd="0" presId="urn:microsoft.com/office/officeart/2005/8/layout/vList5"/>
    <dgm:cxn modelId="{BF3D7D35-5806-45A1-B1AE-7ED11F4823B7}" type="presOf" srcId="{70D6DE5F-842B-4575-91EF-9C523B39A079}" destId="{1A146A5E-97C6-48BD-9C19-A3C7183F557F}" srcOrd="0" destOrd="0" presId="urn:microsoft.com/office/officeart/2005/8/layout/vList5"/>
    <dgm:cxn modelId="{4884A03E-7014-4D8B-BAE9-E2B82CAF70D7}" type="presOf" srcId="{97F944ED-631B-4AA7-B928-5C137BC69A3C}" destId="{D4EA0C6B-D641-4F2F-83B1-B6AEFC330D17}" srcOrd="0" destOrd="0" presId="urn:microsoft.com/office/officeart/2005/8/layout/vList5"/>
    <dgm:cxn modelId="{9E3C8E48-58B4-4607-9164-0F4F11932936}" type="presOf" srcId="{A32F2271-27F0-4353-B408-CF77E04FA6E0}" destId="{8E3EC794-1021-462B-BFF2-73D3B4A1F850}" srcOrd="0" destOrd="0" presId="urn:microsoft.com/office/officeart/2005/8/layout/vList5"/>
    <dgm:cxn modelId="{30753C50-F69F-4EEE-8624-CA4F5FE5FD6A}" type="presOf" srcId="{F3E00437-3D15-4E6C-AC21-BFF75DBF1E95}" destId="{8FF774CF-4696-4291-B321-E4FD5BC86694}" srcOrd="0" destOrd="0" presId="urn:microsoft.com/office/officeart/2005/8/layout/vList5"/>
    <dgm:cxn modelId="{7E977755-9978-4D18-B462-7F3AC6310561}" srcId="{CEC5C00A-FCD0-4C4A-B59C-A0E4CF7A0EBC}" destId="{5E0738C9-60F7-4208-A878-C3A4585EC000}" srcOrd="0" destOrd="0" parTransId="{7ADFA03B-9A4F-4C6E-898A-4541BD12C13F}" sibTransId="{A671310C-6E2C-487B-9C78-7A898BE0339F}"/>
    <dgm:cxn modelId="{01EA3490-B398-4B78-9C74-E75523434B45}" srcId="{A32F2271-27F0-4353-B408-CF77E04FA6E0}" destId="{6017BB6B-2393-42CE-9C71-50E8F8510ADF}" srcOrd="4" destOrd="0" parTransId="{5BAF3D43-F974-4184-B08C-C606FFC08FC5}" sibTransId="{D6565D11-164A-47D2-925B-12D30CFBF7D7}"/>
    <dgm:cxn modelId="{B4D64898-5680-4B8A-9AA7-15C8168D1B3E}" type="presOf" srcId="{6017BB6B-2393-42CE-9C71-50E8F8510ADF}" destId="{2D31E726-D196-4000-9101-FDB72BC3E1E3}" srcOrd="0" destOrd="0" presId="urn:microsoft.com/office/officeart/2005/8/layout/vList5"/>
    <dgm:cxn modelId="{221D3E9B-F4C8-468B-B884-C3F7723E318E}" type="presOf" srcId="{5E0738C9-60F7-4208-A878-C3A4585EC000}" destId="{350A1BE1-7746-430B-8A7C-B358ADE74554}" srcOrd="0" destOrd="0" presId="urn:microsoft.com/office/officeart/2005/8/layout/vList5"/>
    <dgm:cxn modelId="{22A300A6-42D4-449D-B2C2-492D0CE280B9}" type="presOf" srcId="{7470093B-8FB2-414F-8A9A-4F34517B265C}" destId="{F20EEA5F-BCC0-4E4C-9E25-C7D2BF05CC83}" srcOrd="0" destOrd="0" presId="urn:microsoft.com/office/officeart/2005/8/layout/vList5"/>
    <dgm:cxn modelId="{1E9188A7-0224-4F5E-895B-F6509D31C7E3}" srcId="{6017BB6B-2393-42CE-9C71-50E8F8510ADF}" destId="{31766790-5F52-4D61-885B-63389174CFC2}" srcOrd="0" destOrd="0" parTransId="{2ED73C72-663E-420E-BDEB-4F0B66A3169A}" sibTransId="{443C8CEF-2CBE-458D-9074-9AC076F3F5E8}"/>
    <dgm:cxn modelId="{5BE009A9-77B9-4774-8AB3-5B01DD465C3C}" srcId="{A32F2271-27F0-4353-B408-CF77E04FA6E0}" destId="{2DAFC1D0-059F-4B71-91DE-9C2538B6CEE8}" srcOrd="3" destOrd="0" parTransId="{5AFBC420-8C58-4F73-95FB-C914F25427C6}" sibTransId="{9784886A-1F17-432C-8EBF-91E388CBC82D}"/>
    <dgm:cxn modelId="{B124D8A9-42AF-4338-9BD6-215F61EC2223}" srcId="{2DAFC1D0-059F-4B71-91DE-9C2538B6CEE8}" destId="{C2608B17-E9D5-41F8-AA95-7E1ABA2A1BB2}" srcOrd="0" destOrd="0" parTransId="{3417A901-60C9-4700-8AFA-E9C36DAC5E91}" sibTransId="{59CDBE12-53A6-45DC-A8F8-2BA1300E5D2A}"/>
    <dgm:cxn modelId="{3D2BF1AB-25D6-4CEC-8276-13D9AB00DEFC}" type="presOf" srcId="{CEC5C00A-FCD0-4C4A-B59C-A0E4CF7A0EBC}" destId="{0474C021-9FBD-4F62-A2D0-4855B6632739}" srcOrd="0" destOrd="0" presId="urn:microsoft.com/office/officeart/2005/8/layout/vList5"/>
    <dgm:cxn modelId="{95F687AF-9B51-4E22-B0BB-79EC451D4600}" srcId="{7470093B-8FB2-414F-8A9A-4F34517B265C}" destId="{F3E00437-3D15-4E6C-AC21-BFF75DBF1E95}" srcOrd="0" destOrd="0" parTransId="{0227DCC9-75B9-466B-ACC6-9B0C3CA9C616}" sibTransId="{E5B65D77-B950-4499-A064-623B59D048F5}"/>
    <dgm:cxn modelId="{F823AFB4-29F6-415A-96B7-A04599DC4E45}" type="presOf" srcId="{31766790-5F52-4D61-885B-63389174CFC2}" destId="{50178A68-24AB-4E24-B67F-92C7265C7BDA}" srcOrd="0" destOrd="0" presId="urn:microsoft.com/office/officeart/2005/8/layout/vList5"/>
    <dgm:cxn modelId="{F1565FCE-77FA-44F9-A35F-272B5D7F97FF}" srcId="{A32F2271-27F0-4353-B408-CF77E04FA6E0}" destId="{97F944ED-631B-4AA7-B928-5C137BC69A3C}" srcOrd="2" destOrd="0" parTransId="{23569BBC-013E-4069-A784-A3E8819AD1B2}" sibTransId="{FBBA4752-4BB1-469A-90CE-0E8F0FBBB9B5}"/>
    <dgm:cxn modelId="{BC0833D2-BF18-412B-841F-E28141B20B4F}" srcId="{A32F2271-27F0-4353-B408-CF77E04FA6E0}" destId="{CEC5C00A-FCD0-4C4A-B59C-A0E4CF7A0EBC}" srcOrd="0" destOrd="0" parTransId="{55F22772-68A9-4D62-9050-7AE7D99F73CD}" sibTransId="{CA02F903-9F0C-4211-8F5C-FB250765D8D1}"/>
    <dgm:cxn modelId="{9F022BE1-31E6-4290-8EDE-D99C86FE7414}" type="presOf" srcId="{2DAFC1D0-059F-4B71-91DE-9C2538B6CEE8}" destId="{E151BE3D-336E-4D89-BAD7-760E15BCE962}" srcOrd="0" destOrd="0" presId="urn:microsoft.com/office/officeart/2005/8/layout/vList5"/>
    <dgm:cxn modelId="{071DE5CE-05E6-43D8-A0D2-677D7C91DCB6}" type="presParOf" srcId="{8E3EC794-1021-462B-BFF2-73D3B4A1F850}" destId="{21CFE044-A958-4B50-B661-2C4959C176A4}" srcOrd="0" destOrd="0" presId="urn:microsoft.com/office/officeart/2005/8/layout/vList5"/>
    <dgm:cxn modelId="{665EC58B-F234-4CAE-AF3A-0334072E5EAA}" type="presParOf" srcId="{21CFE044-A958-4B50-B661-2C4959C176A4}" destId="{0474C021-9FBD-4F62-A2D0-4855B6632739}" srcOrd="0" destOrd="0" presId="urn:microsoft.com/office/officeart/2005/8/layout/vList5"/>
    <dgm:cxn modelId="{8F32471F-DDD1-4132-8B97-3CBF1F3E19ED}" type="presParOf" srcId="{21CFE044-A958-4B50-B661-2C4959C176A4}" destId="{350A1BE1-7746-430B-8A7C-B358ADE74554}" srcOrd="1" destOrd="0" presId="urn:microsoft.com/office/officeart/2005/8/layout/vList5"/>
    <dgm:cxn modelId="{860A072E-0612-4605-A9DB-E3AE579D176C}" type="presParOf" srcId="{8E3EC794-1021-462B-BFF2-73D3B4A1F850}" destId="{D5E912D8-52AB-46BB-A534-5B47648A9E84}" srcOrd="1" destOrd="0" presId="urn:microsoft.com/office/officeart/2005/8/layout/vList5"/>
    <dgm:cxn modelId="{08EE48E0-87FC-4C27-B3D0-51973783E057}" type="presParOf" srcId="{8E3EC794-1021-462B-BFF2-73D3B4A1F850}" destId="{65519040-FB24-42C8-A01F-93FF1C7E3240}" srcOrd="2" destOrd="0" presId="urn:microsoft.com/office/officeart/2005/8/layout/vList5"/>
    <dgm:cxn modelId="{39735F09-2618-4AD1-95CB-9DC1257D64FF}" type="presParOf" srcId="{65519040-FB24-42C8-A01F-93FF1C7E3240}" destId="{F20EEA5F-BCC0-4E4C-9E25-C7D2BF05CC83}" srcOrd="0" destOrd="0" presId="urn:microsoft.com/office/officeart/2005/8/layout/vList5"/>
    <dgm:cxn modelId="{9A5BB81B-07A9-44E8-B8F1-34623CBFB6F0}" type="presParOf" srcId="{65519040-FB24-42C8-A01F-93FF1C7E3240}" destId="{8FF774CF-4696-4291-B321-E4FD5BC86694}" srcOrd="1" destOrd="0" presId="urn:microsoft.com/office/officeart/2005/8/layout/vList5"/>
    <dgm:cxn modelId="{422C372E-777A-474A-9E48-74D2E90A58D9}" type="presParOf" srcId="{8E3EC794-1021-462B-BFF2-73D3B4A1F850}" destId="{6323235D-6620-440A-9A5F-69E8320BD320}" srcOrd="3" destOrd="0" presId="urn:microsoft.com/office/officeart/2005/8/layout/vList5"/>
    <dgm:cxn modelId="{8490E11D-8F8B-4913-B1A6-ECE10EC1E58D}" type="presParOf" srcId="{8E3EC794-1021-462B-BFF2-73D3B4A1F850}" destId="{A27FEE96-2762-4167-977F-D5E64856517F}" srcOrd="4" destOrd="0" presId="urn:microsoft.com/office/officeart/2005/8/layout/vList5"/>
    <dgm:cxn modelId="{6A7EE8E6-F57C-471D-AE65-B95A104B33ED}" type="presParOf" srcId="{A27FEE96-2762-4167-977F-D5E64856517F}" destId="{D4EA0C6B-D641-4F2F-83B1-B6AEFC330D17}" srcOrd="0" destOrd="0" presId="urn:microsoft.com/office/officeart/2005/8/layout/vList5"/>
    <dgm:cxn modelId="{F8DAF34B-53C6-4D1E-9FB2-8C81BE5166B7}" type="presParOf" srcId="{A27FEE96-2762-4167-977F-D5E64856517F}" destId="{1A146A5E-97C6-48BD-9C19-A3C7183F557F}" srcOrd="1" destOrd="0" presId="urn:microsoft.com/office/officeart/2005/8/layout/vList5"/>
    <dgm:cxn modelId="{26C354A3-3727-46CE-B7B1-00CAC201C2BD}" type="presParOf" srcId="{8E3EC794-1021-462B-BFF2-73D3B4A1F850}" destId="{A6CC8070-ADE2-4C92-8F1D-41C873CAF7DC}" srcOrd="5" destOrd="0" presId="urn:microsoft.com/office/officeart/2005/8/layout/vList5"/>
    <dgm:cxn modelId="{ECC0C087-B53D-45C7-890F-109B3F724C84}" type="presParOf" srcId="{8E3EC794-1021-462B-BFF2-73D3B4A1F850}" destId="{B57F7577-F91A-4CF1-B166-F45B2CDE4D45}" srcOrd="6" destOrd="0" presId="urn:microsoft.com/office/officeart/2005/8/layout/vList5"/>
    <dgm:cxn modelId="{20B67A15-D162-4936-9644-5A0E66A3DC3B}" type="presParOf" srcId="{B57F7577-F91A-4CF1-B166-F45B2CDE4D45}" destId="{E151BE3D-336E-4D89-BAD7-760E15BCE962}" srcOrd="0" destOrd="0" presId="urn:microsoft.com/office/officeart/2005/8/layout/vList5"/>
    <dgm:cxn modelId="{29A63904-DFAD-403D-A181-AC4DECBCF598}" type="presParOf" srcId="{B57F7577-F91A-4CF1-B166-F45B2CDE4D45}" destId="{CD0F7E10-AAE7-48B0-BD6B-85885E07E70C}" srcOrd="1" destOrd="0" presId="urn:microsoft.com/office/officeart/2005/8/layout/vList5"/>
    <dgm:cxn modelId="{6187664F-E973-4760-93E5-7BED5F7FB198}" type="presParOf" srcId="{8E3EC794-1021-462B-BFF2-73D3B4A1F850}" destId="{0A3C61EC-4BE8-4210-8633-8D9C9CEC30B9}" srcOrd="7" destOrd="0" presId="urn:microsoft.com/office/officeart/2005/8/layout/vList5"/>
    <dgm:cxn modelId="{C27F30FC-8095-4516-8093-81EFAB49F8FF}" type="presParOf" srcId="{8E3EC794-1021-462B-BFF2-73D3B4A1F850}" destId="{C922270A-109E-4E10-AE17-AF158CFBA2EF}" srcOrd="8" destOrd="0" presId="urn:microsoft.com/office/officeart/2005/8/layout/vList5"/>
    <dgm:cxn modelId="{1373C674-4E22-4617-AE41-633A6A55FA37}" type="presParOf" srcId="{C922270A-109E-4E10-AE17-AF158CFBA2EF}" destId="{2D31E726-D196-4000-9101-FDB72BC3E1E3}" srcOrd="0" destOrd="0" presId="urn:microsoft.com/office/officeart/2005/8/layout/vList5"/>
    <dgm:cxn modelId="{C2850843-74DD-4D22-94BD-B252F2FB07BF}" type="presParOf" srcId="{C922270A-109E-4E10-AE17-AF158CFBA2EF}" destId="{50178A68-24AB-4E24-B67F-92C7265C7B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C30F8-C580-4898-BA95-D6255EA8233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B39B20DE-17BC-4FB1-A438-22C9FD8A7C99}">
      <dgm:prSet phldrT="[Text]" phldr="0"/>
      <dgm:spPr/>
      <dgm:t>
        <a:bodyPr/>
        <a:lstStyle/>
        <a:p>
          <a:r>
            <a:rPr lang="en-US">
              <a:latin typeface="+mn-lt"/>
            </a:rPr>
            <a:t>Ordering Material</a:t>
          </a:r>
        </a:p>
      </dgm:t>
    </dgm:pt>
    <dgm:pt modelId="{1B2E0466-CF03-46A2-BB59-DD50E1217740}" type="parTrans" cxnId="{919CF3C2-4B7F-4C13-89D2-8B2F52642C6E}">
      <dgm:prSet/>
      <dgm:spPr/>
      <dgm:t>
        <a:bodyPr/>
        <a:lstStyle/>
        <a:p>
          <a:endParaRPr lang="en-US">
            <a:latin typeface="+mn-lt"/>
          </a:endParaRPr>
        </a:p>
      </dgm:t>
    </dgm:pt>
    <dgm:pt modelId="{BD2DAD66-CC14-4212-A32B-DED8EB51907D}" type="sibTrans" cxnId="{919CF3C2-4B7F-4C13-89D2-8B2F52642C6E}">
      <dgm:prSet/>
      <dgm:spPr/>
      <dgm:t>
        <a:bodyPr/>
        <a:lstStyle/>
        <a:p>
          <a:endParaRPr lang="en-US">
            <a:latin typeface="+mn-lt"/>
          </a:endParaRPr>
        </a:p>
      </dgm:t>
    </dgm:pt>
    <dgm:pt modelId="{9C2FE9AC-495E-411D-AB12-B5F831435036}">
      <dgm:prSet phldrT="[Text]" phldr="0"/>
      <dgm:spPr/>
      <dgm:t>
        <a:bodyPr/>
        <a:lstStyle/>
        <a:p>
          <a:pPr rtl="0"/>
          <a:r>
            <a:rPr lang="en-US">
              <a:latin typeface="+mn-lt"/>
            </a:rPr>
            <a:t>Construct Release Mechanism Prototype</a:t>
          </a:r>
        </a:p>
      </dgm:t>
    </dgm:pt>
    <dgm:pt modelId="{F40290D3-38C0-41A2-B14D-F60ED9807C1C}" type="parTrans" cxnId="{F92ABBBA-D4AF-451A-89DB-898B0C770A35}">
      <dgm:prSet/>
      <dgm:spPr/>
      <dgm:t>
        <a:bodyPr/>
        <a:lstStyle/>
        <a:p>
          <a:endParaRPr lang="en-US">
            <a:latin typeface="+mn-lt"/>
          </a:endParaRPr>
        </a:p>
      </dgm:t>
    </dgm:pt>
    <dgm:pt modelId="{38BBF1CE-4A53-4DBB-8ADA-F9E72E6810B6}" type="sibTrans" cxnId="{F92ABBBA-D4AF-451A-89DB-898B0C770A35}">
      <dgm:prSet/>
      <dgm:spPr/>
      <dgm:t>
        <a:bodyPr/>
        <a:lstStyle/>
        <a:p>
          <a:endParaRPr lang="en-US">
            <a:latin typeface="+mn-lt"/>
          </a:endParaRPr>
        </a:p>
      </dgm:t>
    </dgm:pt>
    <dgm:pt modelId="{1D96424C-4A35-4CFB-958D-9C10DDA6455C}">
      <dgm:prSet phldr="0"/>
      <dgm:spPr/>
      <dgm:t>
        <a:bodyPr/>
        <a:lstStyle/>
        <a:p>
          <a:pPr rtl="0"/>
          <a:r>
            <a:rPr lang="en-US">
              <a:latin typeface="+mn-lt"/>
            </a:rPr>
            <a:t>Test Release Mechanism Prototype</a:t>
          </a:r>
        </a:p>
      </dgm:t>
    </dgm:pt>
    <dgm:pt modelId="{8A9BDC3E-EDCF-439E-96FF-67974EF69190}" type="parTrans" cxnId="{5C5A105B-F642-4438-AA32-8F1044756FC4}">
      <dgm:prSet/>
      <dgm:spPr/>
      <dgm:t>
        <a:bodyPr/>
        <a:lstStyle/>
        <a:p>
          <a:endParaRPr lang="en-US">
            <a:latin typeface="+mn-lt"/>
          </a:endParaRPr>
        </a:p>
      </dgm:t>
    </dgm:pt>
    <dgm:pt modelId="{81439D0C-B0EB-4BA7-A513-4DAA05B623FF}" type="sibTrans" cxnId="{5C5A105B-F642-4438-AA32-8F1044756FC4}">
      <dgm:prSet/>
      <dgm:spPr/>
      <dgm:t>
        <a:bodyPr/>
        <a:lstStyle/>
        <a:p>
          <a:endParaRPr lang="en-US">
            <a:latin typeface="+mn-lt"/>
          </a:endParaRPr>
        </a:p>
      </dgm:t>
    </dgm:pt>
    <dgm:pt modelId="{F02651C9-8456-471F-A341-0CE833BF4834}">
      <dgm:prSet phldr="0"/>
      <dgm:spPr/>
      <dgm:t>
        <a:bodyPr/>
        <a:lstStyle/>
        <a:p>
          <a:pPr rtl="0"/>
          <a:r>
            <a:rPr lang="en-US" dirty="0">
              <a:latin typeface="+mn-lt"/>
            </a:rPr>
            <a:t>Construct Drone</a:t>
          </a:r>
        </a:p>
      </dgm:t>
    </dgm:pt>
    <dgm:pt modelId="{FFC9BB01-FB22-46BA-8B20-B282DAD76A76}" type="parTrans" cxnId="{0EE313A3-493C-43FA-9983-7D9B1BA02CBB}">
      <dgm:prSet/>
      <dgm:spPr/>
      <dgm:t>
        <a:bodyPr/>
        <a:lstStyle/>
        <a:p>
          <a:endParaRPr lang="en-US">
            <a:latin typeface="+mn-lt"/>
          </a:endParaRPr>
        </a:p>
      </dgm:t>
    </dgm:pt>
    <dgm:pt modelId="{15EC69C3-27C0-4E98-8527-7A7A97358A49}" type="sibTrans" cxnId="{0EE313A3-493C-43FA-9983-7D9B1BA02CBB}">
      <dgm:prSet/>
      <dgm:spPr/>
      <dgm:t>
        <a:bodyPr/>
        <a:lstStyle/>
        <a:p>
          <a:endParaRPr lang="en-US">
            <a:latin typeface="+mn-lt"/>
          </a:endParaRPr>
        </a:p>
      </dgm:t>
    </dgm:pt>
    <dgm:pt modelId="{FF7DA4EE-A356-44A3-ADE9-4CAE716172C5}">
      <dgm:prSet phldr="0"/>
      <dgm:spPr/>
      <dgm:t>
        <a:bodyPr/>
        <a:lstStyle/>
        <a:p>
          <a:pPr rtl="0"/>
          <a:r>
            <a:rPr lang="en-US">
              <a:latin typeface="+mn-lt"/>
            </a:rPr>
            <a:t>Test Drone Payload</a:t>
          </a:r>
        </a:p>
      </dgm:t>
    </dgm:pt>
    <dgm:pt modelId="{8D0CAC57-2B0D-4DBB-A0A7-2108F252E3BE}" type="parTrans" cxnId="{45302537-87BC-42C5-9F33-440EAA75D750}">
      <dgm:prSet/>
      <dgm:spPr/>
      <dgm:t>
        <a:bodyPr/>
        <a:lstStyle/>
        <a:p>
          <a:endParaRPr lang="en-US">
            <a:latin typeface="+mn-lt"/>
          </a:endParaRPr>
        </a:p>
      </dgm:t>
    </dgm:pt>
    <dgm:pt modelId="{64C3A66C-C5AB-4767-8E51-156E9CFAB8AC}" type="sibTrans" cxnId="{45302537-87BC-42C5-9F33-440EAA75D750}">
      <dgm:prSet/>
      <dgm:spPr/>
      <dgm:t>
        <a:bodyPr/>
        <a:lstStyle/>
        <a:p>
          <a:endParaRPr lang="en-US">
            <a:latin typeface="+mn-lt"/>
          </a:endParaRPr>
        </a:p>
      </dgm:t>
    </dgm:pt>
    <dgm:pt modelId="{42EAEB59-78E8-4FF7-8E15-B2ACE6B7B632}">
      <dgm:prSet phldr="0"/>
      <dgm:spPr/>
      <dgm:t>
        <a:bodyPr/>
        <a:lstStyle/>
        <a:p>
          <a:pPr rtl="0"/>
          <a:r>
            <a:rPr lang="en-US">
              <a:latin typeface="+mn-lt"/>
            </a:rPr>
            <a:t>Update Drone Motors</a:t>
          </a:r>
        </a:p>
      </dgm:t>
    </dgm:pt>
    <dgm:pt modelId="{7F78A980-F4F3-46CF-961C-F43D08F6D5E5}" type="parTrans" cxnId="{EF55717C-5909-41CA-8EFD-0E11107498ED}">
      <dgm:prSet/>
      <dgm:spPr/>
      <dgm:t>
        <a:bodyPr/>
        <a:lstStyle/>
        <a:p>
          <a:endParaRPr lang="en-US">
            <a:latin typeface="+mn-lt"/>
          </a:endParaRPr>
        </a:p>
      </dgm:t>
    </dgm:pt>
    <dgm:pt modelId="{67F2E740-17DC-4ECB-BDDB-DCD20421974B}" type="sibTrans" cxnId="{EF55717C-5909-41CA-8EFD-0E11107498ED}">
      <dgm:prSet/>
      <dgm:spPr/>
      <dgm:t>
        <a:bodyPr/>
        <a:lstStyle/>
        <a:p>
          <a:endParaRPr lang="en-US">
            <a:latin typeface="+mn-lt"/>
          </a:endParaRPr>
        </a:p>
      </dgm:t>
    </dgm:pt>
    <dgm:pt modelId="{4EAE7C1E-0095-4CC1-88E0-35FBEA7A6F60}">
      <dgm:prSet phldr="0"/>
      <dgm:spPr/>
      <dgm:t>
        <a:bodyPr/>
        <a:lstStyle/>
        <a:p>
          <a:pPr rtl="0"/>
          <a:r>
            <a:rPr lang="en-US">
              <a:latin typeface="+mn-lt"/>
            </a:rPr>
            <a:t>Microcontroller Set-Up</a:t>
          </a:r>
        </a:p>
      </dgm:t>
    </dgm:pt>
    <dgm:pt modelId="{F42AA4FC-C4B7-43DB-A081-6C1EC500A37C}" type="parTrans" cxnId="{77B145A4-1ABE-42AB-825C-59807E511FA2}">
      <dgm:prSet/>
      <dgm:spPr/>
      <dgm:t>
        <a:bodyPr/>
        <a:lstStyle/>
        <a:p>
          <a:endParaRPr lang="en-US">
            <a:latin typeface="+mn-lt"/>
          </a:endParaRPr>
        </a:p>
      </dgm:t>
    </dgm:pt>
    <dgm:pt modelId="{9C2B5138-6AD8-43EC-A318-DFBC3BCF29FC}" type="sibTrans" cxnId="{77B145A4-1ABE-42AB-825C-59807E511FA2}">
      <dgm:prSet/>
      <dgm:spPr/>
      <dgm:t>
        <a:bodyPr/>
        <a:lstStyle/>
        <a:p>
          <a:endParaRPr lang="en-US">
            <a:latin typeface="+mn-lt"/>
          </a:endParaRPr>
        </a:p>
      </dgm:t>
    </dgm:pt>
    <dgm:pt modelId="{8EAE1D60-7F86-417F-8346-8CF3CAF47F90}">
      <dgm:prSet phldr="0"/>
      <dgm:spPr/>
      <dgm:t>
        <a:bodyPr/>
        <a:lstStyle/>
        <a:p>
          <a:pPr rtl="0"/>
          <a:r>
            <a:rPr lang="en-US">
              <a:latin typeface="+mn-lt"/>
            </a:rPr>
            <a:t>Electric Circuit board testing</a:t>
          </a:r>
        </a:p>
      </dgm:t>
    </dgm:pt>
    <dgm:pt modelId="{7FE9C77B-89EB-4F3C-AF7A-01B24CAEB5BF}" type="parTrans" cxnId="{55560626-BE35-4BA0-92D6-22E5221C75EA}">
      <dgm:prSet/>
      <dgm:spPr/>
      <dgm:t>
        <a:bodyPr/>
        <a:lstStyle/>
        <a:p>
          <a:endParaRPr lang="en-US">
            <a:latin typeface="+mn-lt"/>
          </a:endParaRPr>
        </a:p>
      </dgm:t>
    </dgm:pt>
    <dgm:pt modelId="{A671EF21-8F47-49D8-8434-34D86830F540}" type="sibTrans" cxnId="{55560626-BE35-4BA0-92D6-22E5221C75EA}">
      <dgm:prSet/>
      <dgm:spPr/>
      <dgm:t>
        <a:bodyPr/>
        <a:lstStyle/>
        <a:p>
          <a:endParaRPr lang="en-US">
            <a:latin typeface="+mn-lt"/>
          </a:endParaRPr>
        </a:p>
      </dgm:t>
    </dgm:pt>
    <dgm:pt modelId="{E4B9C2E1-65E9-4B25-AEC4-A059A613DC3E}">
      <dgm:prSet phldr="0"/>
      <dgm:spPr/>
      <dgm:t>
        <a:bodyPr/>
        <a:lstStyle/>
        <a:p>
          <a:pPr rtl="0"/>
          <a:r>
            <a:rPr lang="en-US">
              <a:latin typeface="+mn-lt"/>
            </a:rPr>
            <a:t>Construct Plate for Storage Unit</a:t>
          </a:r>
        </a:p>
      </dgm:t>
    </dgm:pt>
    <dgm:pt modelId="{DDC68FB2-15E4-4A53-AD6D-873BC56F7D8F}" type="parTrans" cxnId="{CD7A1BC2-9A81-47AF-8126-0E069577F6A0}">
      <dgm:prSet/>
      <dgm:spPr/>
      <dgm:t>
        <a:bodyPr/>
        <a:lstStyle/>
        <a:p>
          <a:endParaRPr lang="en-US">
            <a:latin typeface="+mn-lt"/>
          </a:endParaRPr>
        </a:p>
      </dgm:t>
    </dgm:pt>
    <dgm:pt modelId="{6B80C528-6164-460E-8CF4-3DC7C727EB2D}" type="sibTrans" cxnId="{CD7A1BC2-9A81-47AF-8126-0E069577F6A0}">
      <dgm:prSet/>
      <dgm:spPr/>
      <dgm:t>
        <a:bodyPr/>
        <a:lstStyle/>
        <a:p>
          <a:endParaRPr lang="en-US">
            <a:latin typeface="+mn-lt"/>
          </a:endParaRPr>
        </a:p>
      </dgm:t>
    </dgm:pt>
    <dgm:pt modelId="{53FB8270-8D92-4406-90B0-E2AC6B6B9ED9}">
      <dgm:prSet phldr="0"/>
      <dgm:spPr/>
      <dgm:t>
        <a:bodyPr/>
        <a:lstStyle/>
        <a:p>
          <a:pPr rtl="0"/>
          <a:r>
            <a:rPr lang="en-US">
              <a:latin typeface="+mn-lt"/>
            </a:rPr>
            <a:t>Test Securing Plate</a:t>
          </a:r>
        </a:p>
      </dgm:t>
    </dgm:pt>
    <dgm:pt modelId="{5D659015-C960-4BBA-B22B-FE8223ED99E8}" type="parTrans" cxnId="{0DD103DF-027E-4D94-951D-759F1D65AD54}">
      <dgm:prSet/>
      <dgm:spPr/>
      <dgm:t>
        <a:bodyPr/>
        <a:lstStyle/>
        <a:p>
          <a:endParaRPr lang="en-US">
            <a:latin typeface="+mn-lt"/>
          </a:endParaRPr>
        </a:p>
      </dgm:t>
    </dgm:pt>
    <dgm:pt modelId="{5B89EDA7-3DAD-4817-BD19-5E75BEB41671}" type="sibTrans" cxnId="{0DD103DF-027E-4D94-951D-759F1D65AD54}">
      <dgm:prSet/>
      <dgm:spPr/>
      <dgm:t>
        <a:bodyPr/>
        <a:lstStyle/>
        <a:p>
          <a:endParaRPr lang="en-US">
            <a:latin typeface="+mn-lt"/>
          </a:endParaRPr>
        </a:p>
      </dgm:t>
    </dgm:pt>
    <dgm:pt modelId="{A2E0BE35-E4A5-4E36-BF89-89C0453F3D2C}">
      <dgm:prSet phldr="0"/>
      <dgm:spPr/>
      <dgm:t>
        <a:bodyPr/>
        <a:lstStyle/>
        <a:p>
          <a:pPr rtl="0"/>
          <a:r>
            <a:rPr lang="en-US">
              <a:latin typeface="+mn-lt"/>
            </a:rPr>
            <a:t>Connect Release Mechanism With Controller</a:t>
          </a:r>
        </a:p>
      </dgm:t>
    </dgm:pt>
    <dgm:pt modelId="{C2C484CB-6B63-44E4-B7F7-67061E4F1D32}" type="parTrans" cxnId="{40DCBE48-0286-44B6-9997-B5736E71344B}">
      <dgm:prSet/>
      <dgm:spPr/>
      <dgm:t>
        <a:bodyPr/>
        <a:lstStyle/>
        <a:p>
          <a:endParaRPr lang="en-US">
            <a:latin typeface="+mn-lt"/>
          </a:endParaRPr>
        </a:p>
      </dgm:t>
    </dgm:pt>
    <dgm:pt modelId="{73E4193A-0ED2-45DE-873A-125B1DEC066D}" type="sibTrans" cxnId="{40DCBE48-0286-44B6-9997-B5736E71344B}">
      <dgm:prSet/>
      <dgm:spPr/>
      <dgm:t>
        <a:bodyPr/>
        <a:lstStyle/>
        <a:p>
          <a:endParaRPr lang="en-US">
            <a:latin typeface="+mn-lt"/>
          </a:endParaRPr>
        </a:p>
      </dgm:t>
    </dgm:pt>
    <dgm:pt modelId="{A6E1A4D4-6CE2-4B5F-954A-4D5BD22EE921}">
      <dgm:prSet phldr="0"/>
      <dgm:spPr/>
      <dgm:t>
        <a:bodyPr/>
        <a:lstStyle/>
        <a:p>
          <a:pPr rtl="0"/>
          <a:r>
            <a:rPr lang="en-US">
              <a:latin typeface="+mn-lt"/>
            </a:rPr>
            <a:t>Test for Time to Deploy</a:t>
          </a:r>
        </a:p>
      </dgm:t>
    </dgm:pt>
    <dgm:pt modelId="{3A472A12-225A-4C49-85F5-654DCC1A6DF2}" type="parTrans" cxnId="{3756B9BE-1069-4FED-AAA9-30BF4D0341B8}">
      <dgm:prSet/>
      <dgm:spPr/>
      <dgm:t>
        <a:bodyPr/>
        <a:lstStyle/>
        <a:p>
          <a:endParaRPr lang="en-US">
            <a:latin typeface="+mn-lt"/>
          </a:endParaRPr>
        </a:p>
      </dgm:t>
    </dgm:pt>
    <dgm:pt modelId="{E50B784E-497F-4063-A43F-EEDD7129C12E}" type="sibTrans" cxnId="{3756B9BE-1069-4FED-AAA9-30BF4D0341B8}">
      <dgm:prSet/>
      <dgm:spPr/>
      <dgm:t>
        <a:bodyPr/>
        <a:lstStyle/>
        <a:p>
          <a:endParaRPr lang="en-US">
            <a:latin typeface="+mn-lt"/>
          </a:endParaRPr>
        </a:p>
      </dgm:t>
    </dgm:pt>
    <dgm:pt modelId="{F5901CBC-F544-4FE2-B782-631443626E35}">
      <dgm:prSet phldr="0"/>
      <dgm:spPr/>
      <dgm:t>
        <a:bodyPr/>
        <a:lstStyle/>
        <a:p>
          <a:pPr rtl="0"/>
          <a:r>
            <a:rPr lang="en-US">
              <a:latin typeface="+mn-lt"/>
            </a:rPr>
            <a:t>Connect Plate with  Release Mechanism</a:t>
          </a:r>
        </a:p>
      </dgm:t>
    </dgm:pt>
    <dgm:pt modelId="{2C658E2C-7C3A-4729-9F34-8FF27A459411}" type="parTrans" cxnId="{2DC2138E-99CC-436C-B670-33B5629DD540}">
      <dgm:prSet/>
      <dgm:spPr/>
      <dgm:t>
        <a:bodyPr/>
        <a:lstStyle/>
        <a:p>
          <a:endParaRPr lang="en-US">
            <a:latin typeface="+mn-lt"/>
          </a:endParaRPr>
        </a:p>
      </dgm:t>
    </dgm:pt>
    <dgm:pt modelId="{BBCC8E9D-542B-4813-8B62-BDDF40189A23}" type="sibTrans" cxnId="{2DC2138E-99CC-436C-B670-33B5629DD540}">
      <dgm:prSet/>
      <dgm:spPr/>
      <dgm:t>
        <a:bodyPr/>
        <a:lstStyle/>
        <a:p>
          <a:endParaRPr lang="en-US">
            <a:latin typeface="+mn-lt"/>
          </a:endParaRPr>
        </a:p>
      </dgm:t>
    </dgm:pt>
    <dgm:pt modelId="{52A34B90-ADA2-43EE-A28E-C3DE1BB9C720}">
      <dgm:prSet phldr="0"/>
      <dgm:spPr/>
      <dgm:t>
        <a:bodyPr/>
        <a:lstStyle/>
        <a:p>
          <a:pPr rtl="0"/>
          <a:r>
            <a:rPr lang="en-US">
              <a:latin typeface="+mn-lt"/>
            </a:rPr>
            <a:t>Test Drone Assembly</a:t>
          </a:r>
        </a:p>
      </dgm:t>
    </dgm:pt>
    <dgm:pt modelId="{B6F85476-89E2-4BC4-8D64-05A602A0F95C}" type="parTrans" cxnId="{3B904343-BEC5-4CFF-A064-C9CB0EE4A86A}">
      <dgm:prSet/>
      <dgm:spPr/>
      <dgm:t>
        <a:bodyPr/>
        <a:lstStyle/>
        <a:p>
          <a:endParaRPr lang="en-US">
            <a:latin typeface="+mn-lt"/>
          </a:endParaRPr>
        </a:p>
      </dgm:t>
    </dgm:pt>
    <dgm:pt modelId="{8FF1F0A7-5423-46CC-860F-B128059611C1}" type="sibTrans" cxnId="{3B904343-BEC5-4CFF-A064-C9CB0EE4A86A}">
      <dgm:prSet/>
      <dgm:spPr/>
      <dgm:t>
        <a:bodyPr/>
        <a:lstStyle/>
        <a:p>
          <a:endParaRPr lang="en-US">
            <a:latin typeface="+mn-lt"/>
          </a:endParaRPr>
        </a:p>
      </dgm:t>
    </dgm:pt>
    <dgm:pt modelId="{47512251-A167-4875-AD2A-94AECBDB6933}">
      <dgm:prSet phldr="0"/>
      <dgm:spPr/>
      <dgm:t>
        <a:bodyPr/>
        <a:lstStyle/>
        <a:p>
          <a:pPr rtl="0"/>
          <a:r>
            <a:rPr lang="en-US">
              <a:latin typeface="+mn-lt"/>
            </a:rPr>
            <a:t>Operational Manual</a:t>
          </a:r>
        </a:p>
      </dgm:t>
    </dgm:pt>
    <dgm:pt modelId="{87C63DB5-69D8-43CF-B75B-20E5BB010E7C}" type="parTrans" cxnId="{06BB9868-E358-4BA6-892A-6514C00C4453}">
      <dgm:prSet/>
      <dgm:spPr/>
      <dgm:t>
        <a:bodyPr/>
        <a:lstStyle/>
        <a:p>
          <a:endParaRPr lang="en-US">
            <a:latin typeface="+mn-lt"/>
          </a:endParaRPr>
        </a:p>
      </dgm:t>
    </dgm:pt>
    <dgm:pt modelId="{821107DB-406B-4D6E-8CD6-7A60DB7843C1}" type="sibTrans" cxnId="{06BB9868-E358-4BA6-892A-6514C00C4453}">
      <dgm:prSet/>
      <dgm:spPr/>
      <dgm:t>
        <a:bodyPr/>
        <a:lstStyle/>
        <a:p>
          <a:endParaRPr lang="en-US">
            <a:latin typeface="+mn-lt"/>
          </a:endParaRPr>
        </a:p>
      </dgm:t>
    </dgm:pt>
    <dgm:pt modelId="{542A5797-FE48-4199-A611-BEFA212381DC}">
      <dgm:prSet phldr="0"/>
      <dgm:spPr/>
      <dgm:t>
        <a:bodyPr/>
        <a:lstStyle/>
        <a:p>
          <a:r>
            <a:rPr lang="en-US">
              <a:latin typeface="+mn-lt"/>
            </a:rPr>
            <a:t>CAD drawing</a:t>
          </a:r>
        </a:p>
      </dgm:t>
    </dgm:pt>
    <dgm:pt modelId="{B76AA48C-C360-4A89-B810-522C53351960}" type="parTrans" cxnId="{A7BE8FF2-6208-4944-9736-AA6A43F0C50F}">
      <dgm:prSet/>
      <dgm:spPr/>
      <dgm:t>
        <a:bodyPr/>
        <a:lstStyle/>
        <a:p>
          <a:endParaRPr lang="en-US">
            <a:latin typeface="+mn-lt"/>
          </a:endParaRPr>
        </a:p>
      </dgm:t>
    </dgm:pt>
    <dgm:pt modelId="{1A3D7B00-6F10-4411-81F6-7B74FB320381}" type="sibTrans" cxnId="{A7BE8FF2-6208-4944-9736-AA6A43F0C50F}">
      <dgm:prSet/>
      <dgm:spPr/>
      <dgm:t>
        <a:bodyPr/>
        <a:lstStyle/>
        <a:p>
          <a:endParaRPr lang="en-US">
            <a:latin typeface="+mn-lt"/>
          </a:endParaRPr>
        </a:p>
      </dgm:t>
    </dgm:pt>
    <dgm:pt modelId="{286F315C-88D1-497A-8AB0-BF050BC6067F}">
      <dgm:prSet phldr="0"/>
      <dgm:spPr/>
      <dgm:t>
        <a:bodyPr/>
        <a:lstStyle/>
        <a:p>
          <a:pPr rtl="0"/>
          <a:r>
            <a:rPr lang="en-US">
              <a:latin typeface="+mn-lt"/>
            </a:rPr>
            <a:t>FEA Analysis</a:t>
          </a:r>
        </a:p>
      </dgm:t>
    </dgm:pt>
    <dgm:pt modelId="{C4355FE2-C08C-4261-A94A-96C86C73959E}" type="parTrans" cxnId="{0A209F39-16F4-49C9-8745-5C4E7402C98C}">
      <dgm:prSet/>
      <dgm:spPr/>
      <dgm:t>
        <a:bodyPr/>
        <a:lstStyle/>
        <a:p>
          <a:endParaRPr lang="en-US">
            <a:latin typeface="+mn-lt"/>
          </a:endParaRPr>
        </a:p>
      </dgm:t>
    </dgm:pt>
    <dgm:pt modelId="{AA7557E9-9133-49D3-94DB-36F3393E2111}" type="sibTrans" cxnId="{0A209F39-16F4-49C9-8745-5C4E7402C98C}">
      <dgm:prSet/>
      <dgm:spPr/>
      <dgm:t>
        <a:bodyPr/>
        <a:lstStyle/>
        <a:p>
          <a:endParaRPr lang="en-US">
            <a:latin typeface="+mn-lt"/>
          </a:endParaRPr>
        </a:p>
      </dgm:t>
    </dgm:pt>
    <dgm:pt modelId="{6AE37CF1-DE10-4838-AD1A-C757ECD71453}">
      <dgm:prSet phldr="0"/>
      <dgm:spPr/>
      <dgm:t>
        <a:bodyPr/>
        <a:lstStyle/>
        <a:p>
          <a:pPr rtl="0"/>
          <a:r>
            <a:rPr lang="en-US">
              <a:latin typeface="+mn-lt"/>
            </a:rPr>
            <a:t>3D Printing Drone Bracket</a:t>
          </a:r>
        </a:p>
      </dgm:t>
    </dgm:pt>
    <dgm:pt modelId="{171ECA22-B6AA-49E3-AF2D-92ECE2CC9BC9}" type="parTrans" cxnId="{E438B7E4-1DA8-43AC-90D0-BB8985D5EDC5}">
      <dgm:prSet/>
      <dgm:spPr/>
      <dgm:t>
        <a:bodyPr/>
        <a:lstStyle/>
        <a:p>
          <a:endParaRPr lang="en-US">
            <a:latin typeface="+mn-lt"/>
          </a:endParaRPr>
        </a:p>
      </dgm:t>
    </dgm:pt>
    <dgm:pt modelId="{7D328068-A94C-41B9-AEB4-F05A519E09A1}" type="sibTrans" cxnId="{E438B7E4-1DA8-43AC-90D0-BB8985D5EDC5}">
      <dgm:prSet/>
      <dgm:spPr/>
      <dgm:t>
        <a:bodyPr/>
        <a:lstStyle/>
        <a:p>
          <a:endParaRPr lang="en-US">
            <a:latin typeface="+mn-lt"/>
          </a:endParaRPr>
        </a:p>
      </dgm:t>
    </dgm:pt>
    <dgm:pt modelId="{20088DCF-4C73-4D38-A116-45D0162D72A2}" type="pres">
      <dgm:prSet presAssocID="{225C30F8-C580-4898-BA95-D6255EA8233D}" presName="hierChild1" presStyleCnt="0">
        <dgm:presLayoutVars>
          <dgm:orgChart val="1"/>
          <dgm:chPref val="1"/>
          <dgm:dir/>
          <dgm:animOne val="branch"/>
          <dgm:animLvl val="lvl"/>
          <dgm:resizeHandles/>
        </dgm:presLayoutVars>
      </dgm:prSet>
      <dgm:spPr/>
    </dgm:pt>
    <dgm:pt modelId="{77A980CD-F6E6-4A61-9D73-D9B010F4E6E8}" type="pres">
      <dgm:prSet presAssocID="{542A5797-FE48-4199-A611-BEFA212381DC}" presName="hierRoot1" presStyleCnt="0">
        <dgm:presLayoutVars>
          <dgm:hierBranch val="init"/>
        </dgm:presLayoutVars>
      </dgm:prSet>
      <dgm:spPr/>
    </dgm:pt>
    <dgm:pt modelId="{B51F4672-199E-466C-BAD4-FEEE295B2B3E}" type="pres">
      <dgm:prSet presAssocID="{542A5797-FE48-4199-A611-BEFA212381DC}" presName="rootComposite1" presStyleCnt="0"/>
      <dgm:spPr/>
    </dgm:pt>
    <dgm:pt modelId="{7069716C-A3B9-454F-A8C8-41AA2A1B559B}" type="pres">
      <dgm:prSet presAssocID="{542A5797-FE48-4199-A611-BEFA212381DC}" presName="rootText1" presStyleLbl="node0" presStyleIdx="0" presStyleCnt="1">
        <dgm:presLayoutVars>
          <dgm:chPref val="3"/>
        </dgm:presLayoutVars>
      </dgm:prSet>
      <dgm:spPr/>
    </dgm:pt>
    <dgm:pt modelId="{CB2FB4BC-DDEB-4E2D-879D-285595083CC2}" type="pres">
      <dgm:prSet presAssocID="{542A5797-FE48-4199-A611-BEFA212381DC}" presName="rootConnector1" presStyleLbl="node1" presStyleIdx="0" presStyleCnt="0"/>
      <dgm:spPr/>
    </dgm:pt>
    <dgm:pt modelId="{C8740421-106D-4DE7-8B34-B3E0535A7A63}" type="pres">
      <dgm:prSet presAssocID="{542A5797-FE48-4199-A611-BEFA212381DC}" presName="hierChild2" presStyleCnt="0"/>
      <dgm:spPr/>
    </dgm:pt>
    <dgm:pt modelId="{B3F59E01-EBC0-4EDF-829D-E1B57A5FD780}" type="pres">
      <dgm:prSet presAssocID="{C4355FE2-C08C-4261-A94A-96C86C73959E}" presName="Name37" presStyleLbl="parChTrans1D2" presStyleIdx="0" presStyleCnt="4"/>
      <dgm:spPr/>
    </dgm:pt>
    <dgm:pt modelId="{A5226B36-243D-443A-B17C-DE426C3DA832}" type="pres">
      <dgm:prSet presAssocID="{286F315C-88D1-497A-8AB0-BF050BC6067F}" presName="hierRoot2" presStyleCnt="0">
        <dgm:presLayoutVars>
          <dgm:hierBranch val="init"/>
        </dgm:presLayoutVars>
      </dgm:prSet>
      <dgm:spPr/>
    </dgm:pt>
    <dgm:pt modelId="{5D5E3097-2FC7-4A3A-9C10-959351FD43E2}" type="pres">
      <dgm:prSet presAssocID="{286F315C-88D1-497A-8AB0-BF050BC6067F}" presName="rootComposite" presStyleCnt="0"/>
      <dgm:spPr/>
    </dgm:pt>
    <dgm:pt modelId="{5BDE8CB4-EE53-4C94-89DB-BEA4B6B7C131}" type="pres">
      <dgm:prSet presAssocID="{286F315C-88D1-497A-8AB0-BF050BC6067F}" presName="rootText" presStyleLbl="node2" presStyleIdx="0" presStyleCnt="4">
        <dgm:presLayoutVars>
          <dgm:chPref val="3"/>
        </dgm:presLayoutVars>
      </dgm:prSet>
      <dgm:spPr/>
    </dgm:pt>
    <dgm:pt modelId="{E7F12083-5596-453F-9FE9-F9F76AEC55FC}" type="pres">
      <dgm:prSet presAssocID="{286F315C-88D1-497A-8AB0-BF050BC6067F}" presName="rootConnector" presStyleLbl="node2" presStyleIdx="0" presStyleCnt="4"/>
      <dgm:spPr/>
    </dgm:pt>
    <dgm:pt modelId="{2930EC8E-4F0A-4F53-82FF-B0C19320C07E}" type="pres">
      <dgm:prSet presAssocID="{286F315C-88D1-497A-8AB0-BF050BC6067F}" presName="hierChild4" presStyleCnt="0"/>
      <dgm:spPr/>
    </dgm:pt>
    <dgm:pt modelId="{EEA48A8F-3D19-4206-AD96-09B801EC9104}" type="pres">
      <dgm:prSet presAssocID="{171ECA22-B6AA-49E3-AF2D-92ECE2CC9BC9}" presName="Name37" presStyleLbl="parChTrans1D3" presStyleIdx="0" presStyleCnt="9"/>
      <dgm:spPr/>
    </dgm:pt>
    <dgm:pt modelId="{C744949C-5E06-4664-BD53-30BC87A0A8B7}" type="pres">
      <dgm:prSet presAssocID="{6AE37CF1-DE10-4838-AD1A-C757ECD71453}" presName="hierRoot2" presStyleCnt="0">
        <dgm:presLayoutVars>
          <dgm:hierBranch val="init"/>
        </dgm:presLayoutVars>
      </dgm:prSet>
      <dgm:spPr/>
    </dgm:pt>
    <dgm:pt modelId="{70C0C82E-CB43-4872-AB56-BA50CA981964}" type="pres">
      <dgm:prSet presAssocID="{6AE37CF1-DE10-4838-AD1A-C757ECD71453}" presName="rootComposite" presStyleCnt="0"/>
      <dgm:spPr/>
    </dgm:pt>
    <dgm:pt modelId="{14A14B43-F3A4-4880-879F-7EDC584EBF69}" type="pres">
      <dgm:prSet presAssocID="{6AE37CF1-DE10-4838-AD1A-C757ECD71453}" presName="rootText" presStyleLbl="node3" presStyleIdx="0" presStyleCnt="9">
        <dgm:presLayoutVars>
          <dgm:chPref val="3"/>
        </dgm:presLayoutVars>
      </dgm:prSet>
      <dgm:spPr/>
    </dgm:pt>
    <dgm:pt modelId="{3E9D2479-E2E3-4456-AC7E-516D598FB41E}" type="pres">
      <dgm:prSet presAssocID="{6AE37CF1-DE10-4838-AD1A-C757ECD71453}" presName="rootConnector" presStyleLbl="node3" presStyleIdx="0" presStyleCnt="9"/>
      <dgm:spPr/>
    </dgm:pt>
    <dgm:pt modelId="{4992B46A-5563-45A5-AEC0-E35A6A643C88}" type="pres">
      <dgm:prSet presAssocID="{6AE37CF1-DE10-4838-AD1A-C757ECD71453}" presName="hierChild4" presStyleCnt="0"/>
      <dgm:spPr/>
    </dgm:pt>
    <dgm:pt modelId="{70E909B8-E88C-422B-B371-46DF8F51E5CF}" type="pres">
      <dgm:prSet presAssocID="{6AE37CF1-DE10-4838-AD1A-C757ECD71453}" presName="hierChild5" presStyleCnt="0"/>
      <dgm:spPr/>
    </dgm:pt>
    <dgm:pt modelId="{1A300AEB-C28F-4608-A5E0-BA73AF3F6DF6}" type="pres">
      <dgm:prSet presAssocID="{286F315C-88D1-497A-8AB0-BF050BC6067F}" presName="hierChild5" presStyleCnt="0"/>
      <dgm:spPr/>
    </dgm:pt>
    <dgm:pt modelId="{8C06ED3A-B74F-4384-85D9-911E0F5B85E1}" type="pres">
      <dgm:prSet presAssocID="{1B2E0466-CF03-46A2-BB59-DD50E1217740}" presName="Name37" presStyleLbl="parChTrans1D2" presStyleIdx="1" presStyleCnt="4"/>
      <dgm:spPr/>
    </dgm:pt>
    <dgm:pt modelId="{E940E9D5-C1B0-4D55-B8C8-5E067487A731}" type="pres">
      <dgm:prSet presAssocID="{B39B20DE-17BC-4FB1-A438-22C9FD8A7C99}" presName="hierRoot2" presStyleCnt="0">
        <dgm:presLayoutVars>
          <dgm:hierBranch val="init"/>
        </dgm:presLayoutVars>
      </dgm:prSet>
      <dgm:spPr/>
    </dgm:pt>
    <dgm:pt modelId="{60FE162E-13F1-45E8-8A19-4BB39B99EADE}" type="pres">
      <dgm:prSet presAssocID="{B39B20DE-17BC-4FB1-A438-22C9FD8A7C99}" presName="rootComposite" presStyleCnt="0"/>
      <dgm:spPr/>
    </dgm:pt>
    <dgm:pt modelId="{07C0BEC3-0146-4C83-B937-8D1AEF8EC5A1}" type="pres">
      <dgm:prSet presAssocID="{B39B20DE-17BC-4FB1-A438-22C9FD8A7C99}" presName="rootText" presStyleLbl="node2" presStyleIdx="1" presStyleCnt="4">
        <dgm:presLayoutVars>
          <dgm:chPref val="3"/>
        </dgm:presLayoutVars>
      </dgm:prSet>
      <dgm:spPr/>
    </dgm:pt>
    <dgm:pt modelId="{153ADDBF-F230-4244-BDF2-809B55AA89C8}" type="pres">
      <dgm:prSet presAssocID="{B39B20DE-17BC-4FB1-A438-22C9FD8A7C99}" presName="rootConnector" presStyleLbl="node2" presStyleIdx="1" presStyleCnt="4"/>
      <dgm:spPr/>
    </dgm:pt>
    <dgm:pt modelId="{A24A0D98-26EC-4962-9FC7-F3A148690413}" type="pres">
      <dgm:prSet presAssocID="{B39B20DE-17BC-4FB1-A438-22C9FD8A7C99}" presName="hierChild4" presStyleCnt="0"/>
      <dgm:spPr/>
    </dgm:pt>
    <dgm:pt modelId="{55174373-9245-4C87-A80F-A07D19792468}" type="pres">
      <dgm:prSet presAssocID="{FFC9BB01-FB22-46BA-8B20-B282DAD76A76}" presName="Name37" presStyleLbl="parChTrans1D3" presStyleIdx="1" presStyleCnt="9"/>
      <dgm:spPr/>
    </dgm:pt>
    <dgm:pt modelId="{289122F5-EF71-4DC3-A95F-E4350CCC518C}" type="pres">
      <dgm:prSet presAssocID="{F02651C9-8456-471F-A341-0CE833BF4834}" presName="hierRoot2" presStyleCnt="0">
        <dgm:presLayoutVars>
          <dgm:hierBranch val="init"/>
        </dgm:presLayoutVars>
      </dgm:prSet>
      <dgm:spPr/>
    </dgm:pt>
    <dgm:pt modelId="{CEEA7CC8-F143-4F9D-B540-634C762560E5}" type="pres">
      <dgm:prSet presAssocID="{F02651C9-8456-471F-A341-0CE833BF4834}" presName="rootComposite" presStyleCnt="0"/>
      <dgm:spPr/>
    </dgm:pt>
    <dgm:pt modelId="{52662A97-FC11-48F6-A873-6FEAA790900A}" type="pres">
      <dgm:prSet presAssocID="{F02651C9-8456-471F-A341-0CE833BF4834}" presName="rootText" presStyleLbl="node3" presStyleIdx="1" presStyleCnt="9">
        <dgm:presLayoutVars>
          <dgm:chPref val="3"/>
        </dgm:presLayoutVars>
      </dgm:prSet>
      <dgm:spPr/>
    </dgm:pt>
    <dgm:pt modelId="{2D0FEFA0-05EC-43EF-B0D7-5F12E7850109}" type="pres">
      <dgm:prSet presAssocID="{F02651C9-8456-471F-A341-0CE833BF4834}" presName="rootConnector" presStyleLbl="node3" presStyleIdx="1" presStyleCnt="9"/>
      <dgm:spPr/>
    </dgm:pt>
    <dgm:pt modelId="{7C39F1EC-B9F6-40A8-8DA9-62633DC012D4}" type="pres">
      <dgm:prSet presAssocID="{F02651C9-8456-471F-A341-0CE833BF4834}" presName="hierChild4" presStyleCnt="0"/>
      <dgm:spPr/>
    </dgm:pt>
    <dgm:pt modelId="{3068449B-328F-4516-9915-8F12AA1A0958}" type="pres">
      <dgm:prSet presAssocID="{8D0CAC57-2B0D-4DBB-A0A7-2108F252E3BE}" presName="Name37" presStyleLbl="parChTrans1D4" presStyleIdx="0" presStyleCnt="4"/>
      <dgm:spPr/>
    </dgm:pt>
    <dgm:pt modelId="{A988CD23-8284-4C7E-95CC-09AE14C61529}" type="pres">
      <dgm:prSet presAssocID="{FF7DA4EE-A356-44A3-ADE9-4CAE716172C5}" presName="hierRoot2" presStyleCnt="0">
        <dgm:presLayoutVars>
          <dgm:hierBranch val="init"/>
        </dgm:presLayoutVars>
      </dgm:prSet>
      <dgm:spPr/>
    </dgm:pt>
    <dgm:pt modelId="{759C4485-8238-457C-B3DA-2276B576730B}" type="pres">
      <dgm:prSet presAssocID="{FF7DA4EE-A356-44A3-ADE9-4CAE716172C5}" presName="rootComposite" presStyleCnt="0"/>
      <dgm:spPr/>
    </dgm:pt>
    <dgm:pt modelId="{97421057-723F-49B1-8B26-71AACC3B19AF}" type="pres">
      <dgm:prSet presAssocID="{FF7DA4EE-A356-44A3-ADE9-4CAE716172C5}" presName="rootText" presStyleLbl="node4" presStyleIdx="0" presStyleCnt="4">
        <dgm:presLayoutVars>
          <dgm:chPref val="3"/>
        </dgm:presLayoutVars>
      </dgm:prSet>
      <dgm:spPr/>
    </dgm:pt>
    <dgm:pt modelId="{D5733290-CF0F-4CDB-AABA-D8BDEB3C17CC}" type="pres">
      <dgm:prSet presAssocID="{FF7DA4EE-A356-44A3-ADE9-4CAE716172C5}" presName="rootConnector" presStyleLbl="node4" presStyleIdx="0" presStyleCnt="4"/>
      <dgm:spPr/>
    </dgm:pt>
    <dgm:pt modelId="{E5D4EF97-7D9E-46E5-871C-E8BFF4560F78}" type="pres">
      <dgm:prSet presAssocID="{FF7DA4EE-A356-44A3-ADE9-4CAE716172C5}" presName="hierChild4" presStyleCnt="0"/>
      <dgm:spPr/>
    </dgm:pt>
    <dgm:pt modelId="{86051C9D-35EE-4C14-B812-F1673B2D9FDD}" type="pres">
      <dgm:prSet presAssocID="{FF7DA4EE-A356-44A3-ADE9-4CAE716172C5}" presName="hierChild5" presStyleCnt="0"/>
      <dgm:spPr/>
    </dgm:pt>
    <dgm:pt modelId="{81D54DF4-5AC1-4146-93FE-A1DC03C32ED3}" type="pres">
      <dgm:prSet presAssocID="{7F78A980-F4F3-46CF-961C-F43D08F6D5E5}" presName="Name37" presStyleLbl="parChTrans1D4" presStyleIdx="1" presStyleCnt="4"/>
      <dgm:spPr/>
    </dgm:pt>
    <dgm:pt modelId="{2ED51EDC-7B68-4C33-B275-332DAC67BA36}" type="pres">
      <dgm:prSet presAssocID="{42EAEB59-78E8-4FF7-8E15-B2ACE6B7B632}" presName="hierRoot2" presStyleCnt="0">
        <dgm:presLayoutVars>
          <dgm:hierBranch val="init"/>
        </dgm:presLayoutVars>
      </dgm:prSet>
      <dgm:spPr/>
    </dgm:pt>
    <dgm:pt modelId="{BDD9FD3C-F1D8-47B4-BBE5-52D30083B95F}" type="pres">
      <dgm:prSet presAssocID="{42EAEB59-78E8-4FF7-8E15-B2ACE6B7B632}" presName="rootComposite" presStyleCnt="0"/>
      <dgm:spPr/>
    </dgm:pt>
    <dgm:pt modelId="{55A72A47-6874-40A3-A9C9-FCD9D8024AA9}" type="pres">
      <dgm:prSet presAssocID="{42EAEB59-78E8-4FF7-8E15-B2ACE6B7B632}" presName="rootText" presStyleLbl="node4" presStyleIdx="1" presStyleCnt="4">
        <dgm:presLayoutVars>
          <dgm:chPref val="3"/>
        </dgm:presLayoutVars>
      </dgm:prSet>
      <dgm:spPr/>
    </dgm:pt>
    <dgm:pt modelId="{B112608E-DBC2-4DE5-92DC-41B61EBBBDB1}" type="pres">
      <dgm:prSet presAssocID="{42EAEB59-78E8-4FF7-8E15-B2ACE6B7B632}" presName="rootConnector" presStyleLbl="node4" presStyleIdx="1" presStyleCnt="4"/>
      <dgm:spPr/>
    </dgm:pt>
    <dgm:pt modelId="{6201D407-A36D-4959-A8C9-2A27362D5BC6}" type="pres">
      <dgm:prSet presAssocID="{42EAEB59-78E8-4FF7-8E15-B2ACE6B7B632}" presName="hierChild4" presStyleCnt="0"/>
      <dgm:spPr/>
    </dgm:pt>
    <dgm:pt modelId="{BAC3B129-B43B-4C3A-8254-AD1F4252ED96}" type="pres">
      <dgm:prSet presAssocID="{42EAEB59-78E8-4FF7-8E15-B2ACE6B7B632}" presName="hierChild5" presStyleCnt="0"/>
      <dgm:spPr/>
    </dgm:pt>
    <dgm:pt modelId="{9BF052BE-B90C-4A67-9343-8DF7AAAF66DA}" type="pres">
      <dgm:prSet presAssocID="{F02651C9-8456-471F-A341-0CE833BF4834}" presName="hierChild5" presStyleCnt="0"/>
      <dgm:spPr/>
    </dgm:pt>
    <dgm:pt modelId="{08E6B06A-DD99-4DCC-A07C-20A95C38785C}" type="pres">
      <dgm:prSet presAssocID="{F42AA4FC-C4B7-43DB-A081-6C1EC500A37C}" presName="Name37" presStyleLbl="parChTrans1D3" presStyleIdx="2" presStyleCnt="9"/>
      <dgm:spPr/>
    </dgm:pt>
    <dgm:pt modelId="{4171F1B2-315C-40BA-837B-023296654B34}" type="pres">
      <dgm:prSet presAssocID="{4EAE7C1E-0095-4CC1-88E0-35FBEA7A6F60}" presName="hierRoot2" presStyleCnt="0">
        <dgm:presLayoutVars>
          <dgm:hierBranch val="init"/>
        </dgm:presLayoutVars>
      </dgm:prSet>
      <dgm:spPr/>
    </dgm:pt>
    <dgm:pt modelId="{1156D069-B4EF-471C-84F2-44BACC5D14A9}" type="pres">
      <dgm:prSet presAssocID="{4EAE7C1E-0095-4CC1-88E0-35FBEA7A6F60}" presName="rootComposite" presStyleCnt="0"/>
      <dgm:spPr/>
    </dgm:pt>
    <dgm:pt modelId="{8F0AEBA0-A4A3-4636-A69F-F3C614E5C6D6}" type="pres">
      <dgm:prSet presAssocID="{4EAE7C1E-0095-4CC1-88E0-35FBEA7A6F60}" presName="rootText" presStyleLbl="node3" presStyleIdx="2" presStyleCnt="9">
        <dgm:presLayoutVars>
          <dgm:chPref val="3"/>
        </dgm:presLayoutVars>
      </dgm:prSet>
      <dgm:spPr/>
    </dgm:pt>
    <dgm:pt modelId="{5522B4BD-796C-4A86-86C4-DF227C34FAD8}" type="pres">
      <dgm:prSet presAssocID="{4EAE7C1E-0095-4CC1-88E0-35FBEA7A6F60}" presName="rootConnector" presStyleLbl="node3" presStyleIdx="2" presStyleCnt="9"/>
      <dgm:spPr/>
    </dgm:pt>
    <dgm:pt modelId="{36F0D0B5-AD0B-4BE1-9012-215A09A3F563}" type="pres">
      <dgm:prSet presAssocID="{4EAE7C1E-0095-4CC1-88E0-35FBEA7A6F60}" presName="hierChild4" presStyleCnt="0"/>
      <dgm:spPr/>
    </dgm:pt>
    <dgm:pt modelId="{5BCEE022-D801-4FA0-8485-76A248968922}" type="pres">
      <dgm:prSet presAssocID="{7FE9C77B-89EB-4F3C-AF7A-01B24CAEB5BF}" presName="Name37" presStyleLbl="parChTrans1D4" presStyleIdx="2" presStyleCnt="4"/>
      <dgm:spPr/>
    </dgm:pt>
    <dgm:pt modelId="{633821C7-A422-4858-8A54-85CA6B6CF789}" type="pres">
      <dgm:prSet presAssocID="{8EAE1D60-7F86-417F-8346-8CF3CAF47F90}" presName="hierRoot2" presStyleCnt="0">
        <dgm:presLayoutVars>
          <dgm:hierBranch val="init"/>
        </dgm:presLayoutVars>
      </dgm:prSet>
      <dgm:spPr/>
    </dgm:pt>
    <dgm:pt modelId="{C9871047-44A1-4E95-BF50-27D2A9350EAE}" type="pres">
      <dgm:prSet presAssocID="{8EAE1D60-7F86-417F-8346-8CF3CAF47F90}" presName="rootComposite" presStyleCnt="0"/>
      <dgm:spPr/>
    </dgm:pt>
    <dgm:pt modelId="{43E15055-DD65-46C9-BB82-741E30E622CD}" type="pres">
      <dgm:prSet presAssocID="{8EAE1D60-7F86-417F-8346-8CF3CAF47F90}" presName="rootText" presStyleLbl="node4" presStyleIdx="2" presStyleCnt="4">
        <dgm:presLayoutVars>
          <dgm:chPref val="3"/>
        </dgm:presLayoutVars>
      </dgm:prSet>
      <dgm:spPr/>
    </dgm:pt>
    <dgm:pt modelId="{8AE36E6C-F23F-4002-AF25-F15C478D96A1}" type="pres">
      <dgm:prSet presAssocID="{8EAE1D60-7F86-417F-8346-8CF3CAF47F90}" presName="rootConnector" presStyleLbl="node4" presStyleIdx="2" presStyleCnt="4"/>
      <dgm:spPr/>
    </dgm:pt>
    <dgm:pt modelId="{C8CEFCD0-A513-479B-9274-4F7D86D8E799}" type="pres">
      <dgm:prSet presAssocID="{8EAE1D60-7F86-417F-8346-8CF3CAF47F90}" presName="hierChild4" presStyleCnt="0"/>
      <dgm:spPr/>
    </dgm:pt>
    <dgm:pt modelId="{8A76A32B-8AB3-4FA4-B713-A0C84E9C2429}" type="pres">
      <dgm:prSet presAssocID="{8EAE1D60-7F86-417F-8346-8CF3CAF47F90}" presName="hierChild5" presStyleCnt="0"/>
      <dgm:spPr/>
    </dgm:pt>
    <dgm:pt modelId="{37833787-0D97-456A-B9C2-049F897B08B7}" type="pres">
      <dgm:prSet presAssocID="{4EAE7C1E-0095-4CC1-88E0-35FBEA7A6F60}" presName="hierChild5" presStyleCnt="0"/>
      <dgm:spPr/>
    </dgm:pt>
    <dgm:pt modelId="{2353EA9E-1C3A-47D2-9344-ABF21CC601A0}" type="pres">
      <dgm:prSet presAssocID="{B6F85476-89E2-4BC4-8D64-05A602A0F95C}" presName="Name37" presStyleLbl="parChTrans1D3" presStyleIdx="3" presStyleCnt="9"/>
      <dgm:spPr/>
    </dgm:pt>
    <dgm:pt modelId="{61A60085-D42F-4363-8924-EB6202E5533F}" type="pres">
      <dgm:prSet presAssocID="{52A34B90-ADA2-43EE-A28E-C3DE1BB9C720}" presName="hierRoot2" presStyleCnt="0">
        <dgm:presLayoutVars>
          <dgm:hierBranch val="init"/>
        </dgm:presLayoutVars>
      </dgm:prSet>
      <dgm:spPr/>
    </dgm:pt>
    <dgm:pt modelId="{D8A832F1-8117-43F3-A037-18FD1110C398}" type="pres">
      <dgm:prSet presAssocID="{52A34B90-ADA2-43EE-A28E-C3DE1BB9C720}" presName="rootComposite" presStyleCnt="0"/>
      <dgm:spPr/>
    </dgm:pt>
    <dgm:pt modelId="{44642ACE-2918-488A-9B24-0634D3993A6A}" type="pres">
      <dgm:prSet presAssocID="{52A34B90-ADA2-43EE-A28E-C3DE1BB9C720}" presName="rootText" presStyleLbl="node3" presStyleIdx="3" presStyleCnt="9">
        <dgm:presLayoutVars>
          <dgm:chPref val="3"/>
        </dgm:presLayoutVars>
      </dgm:prSet>
      <dgm:spPr/>
    </dgm:pt>
    <dgm:pt modelId="{9852C92B-2CE3-4410-9FBD-B5A41D62FB28}" type="pres">
      <dgm:prSet presAssocID="{52A34B90-ADA2-43EE-A28E-C3DE1BB9C720}" presName="rootConnector" presStyleLbl="node3" presStyleIdx="3" presStyleCnt="9"/>
      <dgm:spPr/>
    </dgm:pt>
    <dgm:pt modelId="{E5042C3D-CD40-455F-8AB9-460A233C9480}" type="pres">
      <dgm:prSet presAssocID="{52A34B90-ADA2-43EE-A28E-C3DE1BB9C720}" presName="hierChild4" presStyleCnt="0"/>
      <dgm:spPr/>
    </dgm:pt>
    <dgm:pt modelId="{CA9BA6CF-0358-4B61-A7BE-FDFCC63F7C13}" type="pres">
      <dgm:prSet presAssocID="{87C63DB5-69D8-43CF-B75B-20E5BB010E7C}" presName="Name37" presStyleLbl="parChTrans1D4" presStyleIdx="3" presStyleCnt="4"/>
      <dgm:spPr/>
    </dgm:pt>
    <dgm:pt modelId="{622563CC-C803-4E10-AF95-62A627AF4477}" type="pres">
      <dgm:prSet presAssocID="{47512251-A167-4875-AD2A-94AECBDB6933}" presName="hierRoot2" presStyleCnt="0">
        <dgm:presLayoutVars>
          <dgm:hierBranch val="init"/>
        </dgm:presLayoutVars>
      </dgm:prSet>
      <dgm:spPr/>
    </dgm:pt>
    <dgm:pt modelId="{063C67D9-15DA-4FA3-9822-44AB67DE86A4}" type="pres">
      <dgm:prSet presAssocID="{47512251-A167-4875-AD2A-94AECBDB6933}" presName="rootComposite" presStyleCnt="0"/>
      <dgm:spPr/>
    </dgm:pt>
    <dgm:pt modelId="{07A9BB57-758C-44B4-AE86-90E4938FCAD3}" type="pres">
      <dgm:prSet presAssocID="{47512251-A167-4875-AD2A-94AECBDB6933}" presName="rootText" presStyleLbl="node4" presStyleIdx="3" presStyleCnt="4">
        <dgm:presLayoutVars>
          <dgm:chPref val="3"/>
        </dgm:presLayoutVars>
      </dgm:prSet>
      <dgm:spPr/>
    </dgm:pt>
    <dgm:pt modelId="{0459EFD6-4892-434C-BCEF-2F8971F9005A}" type="pres">
      <dgm:prSet presAssocID="{47512251-A167-4875-AD2A-94AECBDB6933}" presName="rootConnector" presStyleLbl="node4" presStyleIdx="3" presStyleCnt="4"/>
      <dgm:spPr/>
    </dgm:pt>
    <dgm:pt modelId="{34F00BDA-17C9-423F-85AF-B854793A5143}" type="pres">
      <dgm:prSet presAssocID="{47512251-A167-4875-AD2A-94AECBDB6933}" presName="hierChild4" presStyleCnt="0"/>
      <dgm:spPr/>
    </dgm:pt>
    <dgm:pt modelId="{85CEEAAB-D0F5-4286-9A61-16C60D60A0D5}" type="pres">
      <dgm:prSet presAssocID="{47512251-A167-4875-AD2A-94AECBDB6933}" presName="hierChild5" presStyleCnt="0"/>
      <dgm:spPr/>
    </dgm:pt>
    <dgm:pt modelId="{13BD21FD-96A2-4DDD-BC47-DB9167FF5ACD}" type="pres">
      <dgm:prSet presAssocID="{52A34B90-ADA2-43EE-A28E-C3DE1BB9C720}" presName="hierChild5" presStyleCnt="0"/>
      <dgm:spPr/>
    </dgm:pt>
    <dgm:pt modelId="{60732130-0336-44E7-9809-09352B574673}" type="pres">
      <dgm:prSet presAssocID="{B39B20DE-17BC-4FB1-A438-22C9FD8A7C99}" presName="hierChild5" presStyleCnt="0"/>
      <dgm:spPr/>
    </dgm:pt>
    <dgm:pt modelId="{6A07B888-5843-41A7-9749-F5C7606B12E0}" type="pres">
      <dgm:prSet presAssocID="{F40290D3-38C0-41A2-B14D-F60ED9807C1C}" presName="Name37" presStyleLbl="parChTrans1D2" presStyleIdx="2" presStyleCnt="4"/>
      <dgm:spPr/>
    </dgm:pt>
    <dgm:pt modelId="{F9BC3E09-9D47-4D8C-BBFB-1E78CDFDD817}" type="pres">
      <dgm:prSet presAssocID="{9C2FE9AC-495E-411D-AB12-B5F831435036}" presName="hierRoot2" presStyleCnt="0">
        <dgm:presLayoutVars>
          <dgm:hierBranch val="init"/>
        </dgm:presLayoutVars>
      </dgm:prSet>
      <dgm:spPr/>
    </dgm:pt>
    <dgm:pt modelId="{1583B8FF-2A31-43F4-B2FA-37B76657FD33}" type="pres">
      <dgm:prSet presAssocID="{9C2FE9AC-495E-411D-AB12-B5F831435036}" presName="rootComposite" presStyleCnt="0"/>
      <dgm:spPr/>
    </dgm:pt>
    <dgm:pt modelId="{C3A42EC2-506A-43BE-974B-4197E0126FB9}" type="pres">
      <dgm:prSet presAssocID="{9C2FE9AC-495E-411D-AB12-B5F831435036}" presName="rootText" presStyleLbl="node2" presStyleIdx="2" presStyleCnt="4">
        <dgm:presLayoutVars>
          <dgm:chPref val="3"/>
        </dgm:presLayoutVars>
      </dgm:prSet>
      <dgm:spPr/>
    </dgm:pt>
    <dgm:pt modelId="{04DFF561-11DC-4E35-AE5D-E04C0E3F3C88}" type="pres">
      <dgm:prSet presAssocID="{9C2FE9AC-495E-411D-AB12-B5F831435036}" presName="rootConnector" presStyleLbl="node2" presStyleIdx="2" presStyleCnt="4"/>
      <dgm:spPr/>
    </dgm:pt>
    <dgm:pt modelId="{DC1ABCCC-6F59-441A-9E4A-87A5C21A2BBC}" type="pres">
      <dgm:prSet presAssocID="{9C2FE9AC-495E-411D-AB12-B5F831435036}" presName="hierChild4" presStyleCnt="0"/>
      <dgm:spPr/>
    </dgm:pt>
    <dgm:pt modelId="{3FBEDECA-0DF0-4126-94A3-7117709FA1F1}" type="pres">
      <dgm:prSet presAssocID="{8A9BDC3E-EDCF-439E-96FF-67974EF69190}" presName="Name37" presStyleLbl="parChTrans1D3" presStyleIdx="4" presStyleCnt="9"/>
      <dgm:spPr/>
    </dgm:pt>
    <dgm:pt modelId="{CE7CCEFD-D56C-44C7-AAAD-4B3C957DA2F6}" type="pres">
      <dgm:prSet presAssocID="{1D96424C-4A35-4CFB-958D-9C10DDA6455C}" presName="hierRoot2" presStyleCnt="0">
        <dgm:presLayoutVars>
          <dgm:hierBranch val="init"/>
        </dgm:presLayoutVars>
      </dgm:prSet>
      <dgm:spPr/>
    </dgm:pt>
    <dgm:pt modelId="{FA2AFA63-D538-4598-9FFD-072F83DFF66D}" type="pres">
      <dgm:prSet presAssocID="{1D96424C-4A35-4CFB-958D-9C10DDA6455C}" presName="rootComposite" presStyleCnt="0"/>
      <dgm:spPr/>
    </dgm:pt>
    <dgm:pt modelId="{8D5850EA-F858-4C9E-85F0-0143C55DD490}" type="pres">
      <dgm:prSet presAssocID="{1D96424C-4A35-4CFB-958D-9C10DDA6455C}" presName="rootText" presStyleLbl="node3" presStyleIdx="4" presStyleCnt="9">
        <dgm:presLayoutVars>
          <dgm:chPref val="3"/>
        </dgm:presLayoutVars>
      </dgm:prSet>
      <dgm:spPr/>
    </dgm:pt>
    <dgm:pt modelId="{8C613674-FBA4-4853-BF86-92B074F2C9DA}" type="pres">
      <dgm:prSet presAssocID="{1D96424C-4A35-4CFB-958D-9C10DDA6455C}" presName="rootConnector" presStyleLbl="node3" presStyleIdx="4" presStyleCnt="9"/>
      <dgm:spPr/>
    </dgm:pt>
    <dgm:pt modelId="{8067D68D-F033-4F7E-B35B-CDD3AAFF91BE}" type="pres">
      <dgm:prSet presAssocID="{1D96424C-4A35-4CFB-958D-9C10DDA6455C}" presName="hierChild4" presStyleCnt="0"/>
      <dgm:spPr/>
    </dgm:pt>
    <dgm:pt modelId="{34F4F074-CAE2-4F30-9C18-81C4D8EA3182}" type="pres">
      <dgm:prSet presAssocID="{1D96424C-4A35-4CFB-958D-9C10DDA6455C}" presName="hierChild5" presStyleCnt="0"/>
      <dgm:spPr/>
    </dgm:pt>
    <dgm:pt modelId="{BF64C64E-98C0-4525-A550-A837F5700DE5}" type="pres">
      <dgm:prSet presAssocID="{C2C484CB-6B63-44E4-B7F7-67061E4F1D32}" presName="Name37" presStyleLbl="parChTrans1D3" presStyleIdx="5" presStyleCnt="9"/>
      <dgm:spPr/>
    </dgm:pt>
    <dgm:pt modelId="{143D0B13-186E-4A36-AD00-0E8C1BF88AD7}" type="pres">
      <dgm:prSet presAssocID="{A2E0BE35-E4A5-4E36-BF89-89C0453F3D2C}" presName="hierRoot2" presStyleCnt="0">
        <dgm:presLayoutVars>
          <dgm:hierBranch val="init"/>
        </dgm:presLayoutVars>
      </dgm:prSet>
      <dgm:spPr/>
    </dgm:pt>
    <dgm:pt modelId="{A747D16E-7BDA-40C4-8B04-1030DAA15082}" type="pres">
      <dgm:prSet presAssocID="{A2E0BE35-E4A5-4E36-BF89-89C0453F3D2C}" presName="rootComposite" presStyleCnt="0"/>
      <dgm:spPr/>
    </dgm:pt>
    <dgm:pt modelId="{D15CB84C-D2AF-4B83-8B83-9F5485660C3A}" type="pres">
      <dgm:prSet presAssocID="{A2E0BE35-E4A5-4E36-BF89-89C0453F3D2C}" presName="rootText" presStyleLbl="node3" presStyleIdx="5" presStyleCnt="9">
        <dgm:presLayoutVars>
          <dgm:chPref val="3"/>
        </dgm:presLayoutVars>
      </dgm:prSet>
      <dgm:spPr/>
    </dgm:pt>
    <dgm:pt modelId="{A67C4DEC-B788-448F-A5BA-9123103482BA}" type="pres">
      <dgm:prSet presAssocID="{A2E0BE35-E4A5-4E36-BF89-89C0453F3D2C}" presName="rootConnector" presStyleLbl="node3" presStyleIdx="5" presStyleCnt="9"/>
      <dgm:spPr/>
    </dgm:pt>
    <dgm:pt modelId="{E6E38AAC-D468-4B2A-A85E-98C71960A12C}" type="pres">
      <dgm:prSet presAssocID="{A2E0BE35-E4A5-4E36-BF89-89C0453F3D2C}" presName="hierChild4" presStyleCnt="0"/>
      <dgm:spPr/>
    </dgm:pt>
    <dgm:pt modelId="{E215FFB2-994D-4933-904C-79B7286FF0DD}" type="pres">
      <dgm:prSet presAssocID="{A2E0BE35-E4A5-4E36-BF89-89C0453F3D2C}" presName="hierChild5" presStyleCnt="0"/>
      <dgm:spPr/>
    </dgm:pt>
    <dgm:pt modelId="{08D0F806-ABE1-4A35-9A6B-9A56415A4DC0}" type="pres">
      <dgm:prSet presAssocID="{3A472A12-225A-4C49-85F5-654DCC1A6DF2}" presName="Name37" presStyleLbl="parChTrans1D3" presStyleIdx="6" presStyleCnt="9"/>
      <dgm:spPr/>
    </dgm:pt>
    <dgm:pt modelId="{19C5203E-84D7-47B3-98B9-C147BAB26E64}" type="pres">
      <dgm:prSet presAssocID="{A6E1A4D4-6CE2-4B5F-954A-4D5BD22EE921}" presName="hierRoot2" presStyleCnt="0">
        <dgm:presLayoutVars>
          <dgm:hierBranch val="init"/>
        </dgm:presLayoutVars>
      </dgm:prSet>
      <dgm:spPr/>
    </dgm:pt>
    <dgm:pt modelId="{FD3968D3-9B9A-469C-996A-1DF2B31A7FE0}" type="pres">
      <dgm:prSet presAssocID="{A6E1A4D4-6CE2-4B5F-954A-4D5BD22EE921}" presName="rootComposite" presStyleCnt="0"/>
      <dgm:spPr/>
    </dgm:pt>
    <dgm:pt modelId="{D96FC7F4-8641-447C-8B8E-D7E51EDBAA11}" type="pres">
      <dgm:prSet presAssocID="{A6E1A4D4-6CE2-4B5F-954A-4D5BD22EE921}" presName="rootText" presStyleLbl="node3" presStyleIdx="6" presStyleCnt="9">
        <dgm:presLayoutVars>
          <dgm:chPref val="3"/>
        </dgm:presLayoutVars>
      </dgm:prSet>
      <dgm:spPr/>
    </dgm:pt>
    <dgm:pt modelId="{9A51E04F-A268-44F5-A6E7-E08EFC8BE7FE}" type="pres">
      <dgm:prSet presAssocID="{A6E1A4D4-6CE2-4B5F-954A-4D5BD22EE921}" presName="rootConnector" presStyleLbl="node3" presStyleIdx="6" presStyleCnt="9"/>
      <dgm:spPr/>
    </dgm:pt>
    <dgm:pt modelId="{19E8B756-03AD-403E-9B59-1151D62EC982}" type="pres">
      <dgm:prSet presAssocID="{A6E1A4D4-6CE2-4B5F-954A-4D5BD22EE921}" presName="hierChild4" presStyleCnt="0"/>
      <dgm:spPr/>
    </dgm:pt>
    <dgm:pt modelId="{369A4681-A27C-4D54-9B19-4001F08BAC55}" type="pres">
      <dgm:prSet presAssocID="{A6E1A4D4-6CE2-4B5F-954A-4D5BD22EE921}" presName="hierChild5" presStyleCnt="0"/>
      <dgm:spPr/>
    </dgm:pt>
    <dgm:pt modelId="{F315AD35-1801-408B-923B-2FCAA21011AC}" type="pres">
      <dgm:prSet presAssocID="{9C2FE9AC-495E-411D-AB12-B5F831435036}" presName="hierChild5" presStyleCnt="0"/>
      <dgm:spPr/>
    </dgm:pt>
    <dgm:pt modelId="{30EE1CDB-FD55-4991-AE07-9A2482DA0B45}" type="pres">
      <dgm:prSet presAssocID="{DDC68FB2-15E4-4A53-AD6D-873BC56F7D8F}" presName="Name37" presStyleLbl="parChTrans1D2" presStyleIdx="3" presStyleCnt="4"/>
      <dgm:spPr/>
    </dgm:pt>
    <dgm:pt modelId="{3C0A51F9-CF20-4CB8-8DAB-4A101C0532B7}" type="pres">
      <dgm:prSet presAssocID="{E4B9C2E1-65E9-4B25-AEC4-A059A613DC3E}" presName="hierRoot2" presStyleCnt="0">
        <dgm:presLayoutVars>
          <dgm:hierBranch val="init"/>
        </dgm:presLayoutVars>
      </dgm:prSet>
      <dgm:spPr/>
    </dgm:pt>
    <dgm:pt modelId="{A94D108C-04FD-48D7-96D0-0B5CEAECB9E4}" type="pres">
      <dgm:prSet presAssocID="{E4B9C2E1-65E9-4B25-AEC4-A059A613DC3E}" presName="rootComposite" presStyleCnt="0"/>
      <dgm:spPr/>
    </dgm:pt>
    <dgm:pt modelId="{5A928E6A-C026-4DDA-A3C3-5EAF903C25A9}" type="pres">
      <dgm:prSet presAssocID="{E4B9C2E1-65E9-4B25-AEC4-A059A613DC3E}" presName="rootText" presStyleLbl="node2" presStyleIdx="3" presStyleCnt="4">
        <dgm:presLayoutVars>
          <dgm:chPref val="3"/>
        </dgm:presLayoutVars>
      </dgm:prSet>
      <dgm:spPr/>
    </dgm:pt>
    <dgm:pt modelId="{C9E84206-5F2D-4D79-861A-DC097E7B6BFA}" type="pres">
      <dgm:prSet presAssocID="{E4B9C2E1-65E9-4B25-AEC4-A059A613DC3E}" presName="rootConnector" presStyleLbl="node2" presStyleIdx="3" presStyleCnt="4"/>
      <dgm:spPr/>
    </dgm:pt>
    <dgm:pt modelId="{63AAE799-DB30-412D-A4BA-B776720A1F38}" type="pres">
      <dgm:prSet presAssocID="{E4B9C2E1-65E9-4B25-AEC4-A059A613DC3E}" presName="hierChild4" presStyleCnt="0"/>
      <dgm:spPr/>
    </dgm:pt>
    <dgm:pt modelId="{F529DBB4-D825-461A-8639-4B03B185FFA9}" type="pres">
      <dgm:prSet presAssocID="{5D659015-C960-4BBA-B22B-FE8223ED99E8}" presName="Name37" presStyleLbl="parChTrans1D3" presStyleIdx="7" presStyleCnt="9"/>
      <dgm:spPr/>
    </dgm:pt>
    <dgm:pt modelId="{1C2FC1AB-9B8C-4DA7-9E93-57608BF6D394}" type="pres">
      <dgm:prSet presAssocID="{53FB8270-8D92-4406-90B0-E2AC6B6B9ED9}" presName="hierRoot2" presStyleCnt="0">
        <dgm:presLayoutVars>
          <dgm:hierBranch val="init"/>
        </dgm:presLayoutVars>
      </dgm:prSet>
      <dgm:spPr/>
    </dgm:pt>
    <dgm:pt modelId="{99DB6295-210C-47AC-A908-13CB9F744330}" type="pres">
      <dgm:prSet presAssocID="{53FB8270-8D92-4406-90B0-E2AC6B6B9ED9}" presName="rootComposite" presStyleCnt="0"/>
      <dgm:spPr/>
    </dgm:pt>
    <dgm:pt modelId="{0684526D-A81C-4488-AB77-CCF288CFEF0A}" type="pres">
      <dgm:prSet presAssocID="{53FB8270-8D92-4406-90B0-E2AC6B6B9ED9}" presName="rootText" presStyleLbl="node3" presStyleIdx="7" presStyleCnt="9">
        <dgm:presLayoutVars>
          <dgm:chPref val="3"/>
        </dgm:presLayoutVars>
      </dgm:prSet>
      <dgm:spPr/>
    </dgm:pt>
    <dgm:pt modelId="{05615C9F-7AE8-47AE-935F-8BEEC12FCF12}" type="pres">
      <dgm:prSet presAssocID="{53FB8270-8D92-4406-90B0-E2AC6B6B9ED9}" presName="rootConnector" presStyleLbl="node3" presStyleIdx="7" presStyleCnt="9"/>
      <dgm:spPr/>
    </dgm:pt>
    <dgm:pt modelId="{223999DF-452D-4DF5-AEFC-975D71E519BE}" type="pres">
      <dgm:prSet presAssocID="{53FB8270-8D92-4406-90B0-E2AC6B6B9ED9}" presName="hierChild4" presStyleCnt="0"/>
      <dgm:spPr/>
    </dgm:pt>
    <dgm:pt modelId="{DDB06F1E-1F90-46BD-82E5-C74C981ED079}" type="pres">
      <dgm:prSet presAssocID="{53FB8270-8D92-4406-90B0-E2AC6B6B9ED9}" presName="hierChild5" presStyleCnt="0"/>
      <dgm:spPr/>
    </dgm:pt>
    <dgm:pt modelId="{DA3FE24C-9481-467D-B36E-464D9597E86F}" type="pres">
      <dgm:prSet presAssocID="{2C658E2C-7C3A-4729-9F34-8FF27A459411}" presName="Name37" presStyleLbl="parChTrans1D3" presStyleIdx="8" presStyleCnt="9"/>
      <dgm:spPr/>
    </dgm:pt>
    <dgm:pt modelId="{5BA2738D-A7BC-4845-BF73-88CD66A2D3E4}" type="pres">
      <dgm:prSet presAssocID="{F5901CBC-F544-4FE2-B782-631443626E35}" presName="hierRoot2" presStyleCnt="0">
        <dgm:presLayoutVars>
          <dgm:hierBranch val="init"/>
        </dgm:presLayoutVars>
      </dgm:prSet>
      <dgm:spPr/>
    </dgm:pt>
    <dgm:pt modelId="{63F89CB4-D951-4872-991D-57FE1CCBF360}" type="pres">
      <dgm:prSet presAssocID="{F5901CBC-F544-4FE2-B782-631443626E35}" presName="rootComposite" presStyleCnt="0"/>
      <dgm:spPr/>
    </dgm:pt>
    <dgm:pt modelId="{4FFB6959-29F8-4675-873E-4D3BDBD6E977}" type="pres">
      <dgm:prSet presAssocID="{F5901CBC-F544-4FE2-B782-631443626E35}" presName="rootText" presStyleLbl="node3" presStyleIdx="8" presStyleCnt="9">
        <dgm:presLayoutVars>
          <dgm:chPref val="3"/>
        </dgm:presLayoutVars>
      </dgm:prSet>
      <dgm:spPr/>
    </dgm:pt>
    <dgm:pt modelId="{18722B68-707F-4A1D-9E1F-3CEA152509D0}" type="pres">
      <dgm:prSet presAssocID="{F5901CBC-F544-4FE2-B782-631443626E35}" presName="rootConnector" presStyleLbl="node3" presStyleIdx="8" presStyleCnt="9"/>
      <dgm:spPr/>
    </dgm:pt>
    <dgm:pt modelId="{53779382-805B-4F1C-AB9E-01BA1F440623}" type="pres">
      <dgm:prSet presAssocID="{F5901CBC-F544-4FE2-B782-631443626E35}" presName="hierChild4" presStyleCnt="0"/>
      <dgm:spPr/>
    </dgm:pt>
    <dgm:pt modelId="{50954A5F-1C78-4C3F-8DAE-E0DDF0F1A8A1}" type="pres">
      <dgm:prSet presAssocID="{F5901CBC-F544-4FE2-B782-631443626E35}" presName="hierChild5" presStyleCnt="0"/>
      <dgm:spPr/>
    </dgm:pt>
    <dgm:pt modelId="{B20DB1EF-2DFB-4516-B460-F32646B8BA55}" type="pres">
      <dgm:prSet presAssocID="{E4B9C2E1-65E9-4B25-AEC4-A059A613DC3E}" presName="hierChild5" presStyleCnt="0"/>
      <dgm:spPr/>
    </dgm:pt>
    <dgm:pt modelId="{D60E5FF1-4F0A-42B0-8C62-4D42D3D94378}" type="pres">
      <dgm:prSet presAssocID="{542A5797-FE48-4199-A611-BEFA212381DC}" presName="hierChild3" presStyleCnt="0"/>
      <dgm:spPr/>
    </dgm:pt>
  </dgm:ptLst>
  <dgm:cxnLst>
    <dgm:cxn modelId="{A2F95001-3D05-4126-86A8-8A3E2BA2F2A8}" type="presOf" srcId="{1D96424C-4A35-4CFB-958D-9C10DDA6455C}" destId="{8C613674-FBA4-4853-BF86-92B074F2C9DA}" srcOrd="1" destOrd="0" presId="urn:microsoft.com/office/officeart/2005/8/layout/orgChart1"/>
    <dgm:cxn modelId="{72682E0B-4D8A-4DE9-8FDC-B72D46B2B1BD}" type="presOf" srcId="{F02651C9-8456-471F-A341-0CE833BF4834}" destId="{2D0FEFA0-05EC-43EF-B0D7-5F12E7850109}" srcOrd="1" destOrd="0" presId="urn:microsoft.com/office/officeart/2005/8/layout/orgChart1"/>
    <dgm:cxn modelId="{206CE81A-90DE-4167-9BAF-1D68BD13C287}" type="presOf" srcId="{8D0CAC57-2B0D-4DBB-A0A7-2108F252E3BE}" destId="{3068449B-328F-4516-9915-8F12AA1A0958}" srcOrd="0" destOrd="0" presId="urn:microsoft.com/office/officeart/2005/8/layout/orgChart1"/>
    <dgm:cxn modelId="{D10A0C21-7CB0-4D2F-A72D-E8181C44C31B}" type="presOf" srcId="{9C2FE9AC-495E-411D-AB12-B5F831435036}" destId="{04DFF561-11DC-4E35-AE5D-E04C0E3F3C88}" srcOrd="1" destOrd="0" presId="urn:microsoft.com/office/officeart/2005/8/layout/orgChart1"/>
    <dgm:cxn modelId="{FBCE5C21-1933-47C8-894E-C09E56E301A6}" type="presOf" srcId="{9C2FE9AC-495E-411D-AB12-B5F831435036}" destId="{C3A42EC2-506A-43BE-974B-4197E0126FB9}" srcOrd="0" destOrd="0" presId="urn:microsoft.com/office/officeart/2005/8/layout/orgChart1"/>
    <dgm:cxn modelId="{C6DFD721-B5F8-44EA-B2EF-E3968300A24D}" type="presOf" srcId="{F42AA4FC-C4B7-43DB-A081-6C1EC500A37C}" destId="{08E6B06A-DD99-4DCC-A07C-20A95C38785C}" srcOrd="0" destOrd="0" presId="urn:microsoft.com/office/officeart/2005/8/layout/orgChart1"/>
    <dgm:cxn modelId="{55560626-BE35-4BA0-92D6-22E5221C75EA}" srcId="{4EAE7C1E-0095-4CC1-88E0-35FBEA7A6F60}" destId="{8EAE1D60-7F86-417F-8346-8CF3CAF47F90}" srcOrd="0" destOrd="0" parTransId="{7FE9C77B-89EB-4F3C-AF7A-01B24CAEB5BF}" sibTransId="{A671EF21-8F47-49D8-8434-34D86830F540}"/>
    <dgm:cxn modelId="{610F242A-07AD-42B8-9197-8E1AEB64E760}" type="presOf" srcId="{52A34B90-ADA2-43EE-A28E-C3DE1BB9C720}" destId="{44642ACE-2918-488A-9B24-0634D3993A6A}" srcOrd="0" destOrd="0" presId="urn:microsoft.com/office/officeart/2005/8/layout/orgChart1"/>
    <dgm:cxn modelId="{B2DAF52F-F548-4F8F-B037-A491F0BBB426}" type="presOf" srcId="{53FB8270-8D92-4406-90B0-E2AC6B6B9ED9}" destId="{05615C9F-7AE8-47AE-935F-8BEEC12FCF12}" srcOrd="1" destOrd="0" presId="urn:microsoft.com/office/officeart/2005/8/layout/orgChart1"/>
    <dgm:cxn modelId="{AA287430-BAB9-4BE3-8BEA-DBDBA3091CCA}" type="presOf" srcId="{42EAEB59-78E8-4FF7-8E15-B2ACE6B7B632}" destId="{B112608E-DBC2-4DE5-92DC-41B61EBBBDB1}" srcOrd="1" destOrd="0" presId="urn:microsoft.com/office/officeart/2005/8/layout/orgChart1"/>
    <dgm:cxn modelId="{22673434-6601-4631-946E-25B1EC7BEC27}" type="presOf" srcId="{FFC9BB01-FB22-46BA-8B20-B282DAD76A76}" destId="{55174373-9245-4C87-A80F-A07D19792468}" srcOrd="0" destOrd="0" presId="urn:microsoft.com/office/officeart/2005/8/layout/orgChart1"/>
    <dgm:cxn modelId="{43BB8F35-1D4B-47FD-AB22-8DADA838FABC}" type="presOf" srcId="{225C30F8-C580-4898-BA95-D6255EA8233D}" destId="{20088DCF-4C73-4D38-A116-45D0162D72A2}" srcOrd="0" destOrd="0" presId="urn:microsoft.com/office/officeart/2005/8/layout/orgChart1"/>
    <dgm:cxn modelId="{45302537-87BC-42C5-9F33-440EAA75D750}" srcId="{F02651C9-8456-471F-A341-0CE833BF4834}" destId="{FF7DA4EE-A356-44A3-ADE9-4CAE716172C5}" srcOrd="0" destOrd="0" parTransId="{8D0CAC57-2B0D-4DBB-A0A7-2108F252E3BE}" sibTransId="{64C3A66C-C5AB-4767-8E51-156E9CFAB8AC}"/>
    <dgm:cxn modelId="{0A209F39-16F4-49C9-8745-5C4E7402C98C}" srcId="{542A5797-FE48-4199-A611-BEFA212381DC}" destId="{286F315C-88D1-497A-8AB0-BF050BC6067F}" srcOrd="0" destOrd="0" parTransId="{C4355FE2-C08C-4261-A94A-96C86C73959E}" sibTransId="{AA7557E9-9133-49D3-94DB-36F3393E2111}"/>
    <dgm:cxn modelId="{28D5613C-AE3C-4FB8-B579-287C81540006}" type="presOf" srcId="{87C63DB5-69D8-43CF-B75B-20E5BB010E7C}" destId="{CA9BA6CF-0358-4B61-A7BE-FDFCC63F7C13}" srcOrd="0" destOrd="0" presId="urn:microsoft.com/office/officeart/2005/8/layout/orgChart1"/>
    <dgm:cxn modelId="{9E6D4F3F-3E23-4B82-95CF-78091F4C6CDF}" type="presOf" srcId="{C4355FE2-C08C-4261-A94A-96C86C73959E}" destId="{B3F59E01-EBC0-4EDF-829D-E1B57A5FD780}" srcOrd="0" destOrd="0" presId="urn:microsoft.com/office/officeart/2005/8/layout/orgChart1"/>
    <dgm:cxn modelId="{5C5A105B-F642-4438-AA32-8F1044756FC4}" srcId="{9C2FE9AC-495E-411D-AB12-B5F831435036}" destId="{1D96424C-4A35-4CFB-958D-9C10DDA6455C}" srcOrd="0" destOrd="0" parTransId="{8A9BDC3E-EDCF-439E-96FF-67974EF69190}" sibTransId="{81439D0C-B0EB-4BA7-A513-4DAA05B623FF}"/>
    <dgm:cxn modelId="{33ECCE5D-AEE9-466C-B781-6EE77FA00E4B}" type="presOf" srcId="{2C658E2C-7C3A-4729-9F34-8FF27A459411}" destId="{DA3FE24C-9481-467D-B36E-464D9597E86F}" srcOrd="0" destOrd="0" presId="urn:microsoft.com/office/officeart/2005/8/layout/orgChart1"/>
    <dgm:cxn modelId="{DD2A1441-156E-455A-B178-2621360BA44A}" type="presOf" srcId="{1B2E0466-CF03-46A2-BB59-DD50E1217740}" destId="{8C06ED3A-B74F-4384-85D9-911E0F5B85E1}" srcOrd="0" destOrd="0" presId="urn:microsoft.com/office/officeart/2005/8/layout/orgChart1"/>
    <dgm:cxn modelId="{3B904343-BEC5-4CFF-A064-C9CB0EE4A86A}" srcId="{B39B20DE-17BC-4FB1-A438-22C9FD8A7C99}" destId="{52A34B90-ADA2-43EE-A28E-C3DE1BB9C720}" srcOrd="2" destOrd="0" parTransId="{B6F85476-89E2-4BC4-8D64-05A602A0F95C}" sibTransId="{8FF1F0A7-5423-46CC-860F-B128059611C1}"/>
    <dgm:cxn modelId="{DD82A563-918E-4A25-AB9F-9CDCBAFCE865}" type="presOf" srcId="{B39B20DE-17BC-4FB1-A438-22C9FD8A7C99}" destId="{153ADDBF-F230-4244-BDF2-809B55AA89C8}" srcOrd="1" destOrd="0" presId="urn:microsoft.com/office/officeart/2005/8/layout/orgChart1"/>
    <dgm:cxn modelId="{2A38A863-8619-4154-8C35-05C215294308}" type="presOf" srcId="{F5901CBC-F544-4FE2-B782-631443626E35}" destId="{4FFB6959-29F8-4675-873E-4D3BDBD6E977}" srcOrd="0" destOrd="0" presId="urn:microsoft.com/office/officeart/2005/8/layout/orgChart1"/>
    <dgm:cxn modelId="{0E059A44-98AC-4C0E-A13C-FF21B8DF1B1D}" type="presOf" srcId="{286F315C-88D1-497A-8AB0-BF050BC6067F}" destId="{5BDE8CB4-EE53-4C94-89DB-BEA4B6B7C131}" srcOrd="0" destOrd="0" presId="urn:microsoft.com/office/officeart/2005/8/layout/orgChart1"/>
    <dgm:cxn modelId="{5816AE66-8A1D-4A26-ACEA-5D43CC07EF2F}" type="presOf" srcId="{A2E0BE35-E4A5-4E36-BF89-89C0453F3D2C}" destId="{D15CB84C-D2AF-4B83-8B83-9F5485660C3A}" srcOrd="0" destOrd="0" presId="urn:microsoft.com/office/officeart/2005/8/layout/orgChart1"/>
    <dgm:cxn modelId="{06BB9868-E358-4BA6-892A-6514C00C4453}" srcId="{52A34B90-ADA2-43EE-A28E-C3DE1BB9C720}" destId="{47512251-A167-4875-AD2A-94AECBDB6933}" srcOrd="0" destOrd="0" parTransId="{87C63DB5-69D8-43CF-B75B-20E5BB010E7C}" sibTransId="{821107DB-406B-4D6E-8CD6-7A60DB7843C1}"/>
    <dgm:cxn modelId="{40DCBE48-0286-44B6-9997-B5736E71344B}" srcId="{9C2FE9AC-495E-411D-AB12-B5F831435036}" destId="{A2E0BE35-E4A5-4E36-BF89-89C0453F3D2C}" srcOrd="1" destOrd="0" parTransId="{C2C484CB-6B63-44E4-B7F7-67061E4F1D32}" sibTransId="{73E4193A-0ED2-45DE-873A-125B1DEC066D}"/>
    <dgm:cxn modelId="{FB14BE49-D563-4997-8461-3D5FCA6F6F5E}" type="presOf" srcId="{B39B20DE-17BC-4FB1-A438-22C9FD8A7C99}" destId="{07C0BEC3-0146-4C83-B937-8D1AEF8EC5A1}" srcOrd="0" destOrd="0" presId="urn:microsoft.com/office/officeart/2005/8/layout/orgChart1"/>
    <dgm:cxn modelId="{B0E1FA6A-3C00-4614-A4F0-0EB1E49784C8}" type="presOf" srcId="{7FE9C77B-89EB-4F3C-AF7A-01B24CAEB5BF}" destId="{5BCEE022-D801-4FA0-8485-76A248968922}" srcOrd="0" destOrd="0" presId="urn:microsoft.com/office/officeart/2005/8/layout/orgChart1"/>
    <dgm:cxn modelId="{67AD266E-524A-475D-B73E-CC9D33148483}" type="presOf" srcId="{F5901CBC-F544-4FE2-B782-631443626E35}" destId="{18722B68-707F-4A1D-9E1F-3CEA152509D0}" srcOrd="1" destOrd="0" presId="urn:microsoft.com/office/officeart/2005/8/layout/orgChart1"/>
    <dgm:cxn modelId="{25286F71-1583-48ED-97B1-E2262001CBEB}" type="presOf" srcId="{47512251-A167-4875-AD2A-94AECBDB6933}" destId="{0459EFD6-4892-434C-BCEF-2F8971F9005A}" srcOrd="1" destOrd="0" presId="urn:microsoft.com/office/officeart/2005/8/layout/orgChart1"/>
    <dgm:cxn modelId="{2C0A0774-DA0E-4F54-8573-3C24ED5055D1}" type="presOf" srcId="{1D96424C-4A35-4CFB-958D-9C10DDA6455C}" destId="{8D5850EA-F858-4C9E-85F0-0143C55DD490}" srcOrd="0" destOrd="0" presId="urn:microsoft.com/office/officeart/2005/8/layout/orgChart1"/>
    <dgm:cxn modelId="{E230AD76-41A9-40AC-B8C5-A05E666EA9D9}" type="presOf" srcId="{53FB8270-8D92-4406-90B0-E2AC6B6B9ED9}" destId="{0684526D-A81C-4488-AB77-CCF288CFEF0A}" srcOrd="0" destOrd="0" presId="urn:microsoft.com/office/officeart/2005/8/layout/orgChart1"/>
    <dgm:cxn modelId="{0F0FCE56-DBF0-4C27-A5E2-8CAC65F17D8D}" type="presOf" srcId="{8EAE1D60-7F86-417F-8346-8CF3CAF47F90}" destId="{8AE36E6C-F23F-4002-AF25-F15C478D96A1}" srcOrd="1" destOrd="0" presId="urn:microsoft.com/office/officeart/2005/8/layout/orgChart1"/>
    <dgm:cxn modelId="{8588F278-DDC2-4635-BCC3-EE73920BAC6E}" type="presOf" srcId="{542A5797-FE48-4199-A611-BEFA212381DC}" destId="{7069716C-A3B9-454F-A8C8-41AA2A1B559B}" srcOrd="0" destOrd="0" presId="urn:microsoft.com/office/officeart/2005/8/layout/orgChart1"/>
    <dgm:cxn modelId="{EF55717C-5909-41CA-8EFD-0E11107498ED}" srcId="{F02651C9-8456-471F-A341-0CE833BF4834}" destId="{42EAEB59-78E8-4FF7-8E15-B2ACE6B7B632}" srcOrd="1" destOrd="0" parTransId="{7F78A980-F4F3-46CF-961C-F43D08F6D5E5}" sibTransId="{67F2E740-17DC-4ECB-BDDB-DCD20421974B}"/>
    <dgm:cxn modelId="{9E63FB7D-0635-4454-AE63-620F5E3BA971}" type="presOf" srcId="{8EAE1D60-7F86-417F-8346-8CF3CAF47F90}" destId="{43E15055-DD65-46C9-BB82-741E30E622CD}" srcOrd="0" destOrd="0" presId="urn:microsoft.com/office/officeart/2005/8/layout/orgChart1"/>
    <dgm:cxn modelId="{D5AF3081-DBCD-4C0C-9AFB-D726332A60DD}" type="presOf" srcId="{6AE37CF1-DE10-4838-AD1A-C757ECD71453}" destId="{14A14B43-F3A4-4880-879F-7EDC584EBF69}" srcOrd="0" destOrd="0" presId="urn:microsoft.com/office/officeart/2005/8/layout/orgChart1"/>
    <dgm:cxn modelId="{A87ABB81-172B-4076-9606-A76B7BF4765D}" type="presOf" srcId="{47512251-A167-4875-AD2A-94AECBDB6933}" destId="{07A9BB57-758C-44B4-AE86-90E4938FCAD3}" srcOrd="0" destOrd="0" presId="urn:microsoft.com/office/officeart/2005/8/layout/orgChart1"/>
    <dgm:cxn modelId="{22DC9F8A-839F-4687-913A-1F90BFAC246B}" type="presOf" srcId="{C2C484CB-6B63-44E4-B7F7-67061E4F1D32}" destId="{BF64C64E-98C0-4525-A550-A837F5700DE5}" srcOrd="0" destOrd="0" presId="urn:microsoft.com/office/officeart/2005/8/layout/orgChart1"/>
    <dgm:cxn modelId="{B8A6A48D-70A5-4EE4-BC46-836552D234EF}" type="presOf" srcId="{542A5797-FE48-4199-A611-BEFA212381DC}" destId="{CB2FB4BC-DDEB-4E2D-879D-285595083CC2}" srcOrd="1" destOrd="0" presId="urn:microsoft.com/office/officeart/2005/8/layout/orgChart1"/>
    <dgm:cxn modelId="{2DC2138E-99CC-436C-B670-33B5629DD540}" srcId="{E4B9C2E1-65E9-4B25-AEC4-A059A613DC3E}" destId="{F5901CBC-F544-4FE2-B782-631443626E35}" srcOrd="1" destOrd="0" parTransId="{2C658E2C-7C3A-4729-9F34-8FF27A459411}" sibTransId="{BBCC8E9D-542B-4813-8B62-BDDF40189A23}"/>
    <dgm:cxn modelId="{49F524A1-E368-4750-B10F-45ABD87AC593}" type="presOf" srcId="{F02651C9-8456-471F-A341-0CE833BF4834}" destId="{52662A97-FC11-48F6-A873-6FEAA790900A}" srcOrd="0" destOrd="0" presId="urn:microsoft.com/office/officeart/2005/8/layout/orgChart1"/>
    <dgm:cxn modelId="{F95781A2-0AA4-4FE6-839C-14D630396273}" type="presOf" srcId="{E4B9C2E1-65E9-4B25-AEC4-A059A613DC3E}" destId="{5A928E6A-C026-4DDA-A3C3-5EAF903C25A9}" srcOrd="0" destOrd="0" presId="urn:microsoft.com/office/officeart/2005/8/layout/orgChart1"/>
    <dgm:cxn modelId="{0EE313A3-493C-43FA-9983-7D9B1BA02CBB}" srcId="{B39B20DE-17BC-4FB1-A438-22C9FD8A7C99}" destId="{F02651C9-8456-471F-A341-0CE833BF4834}" srcOrd="0" destOrd="0" parTransId="{FFC9BB01-FB22-46BA-8B20-B282DAD76A76}" sibTransId="{15EC69C3-27C0-4E98-8527-7A7A97358A49}"/>
    <dgm:cxn modelId="{77B145A4-1ABE-42AB-825C-59807E511FA2}" srcId="{B39B20DE-17BC-4FB1-A438-22C9FD8A7C99}" destId="{4EAE7C1E-0095-4CC1-88E0-35FBEA7A6F60}" srcOrd="1" destOrd="0" parTransId="{F42AA4FC-C4B7-43DB-A081-6C1EC500A37C}" sibTransId="{9C2B5138-6AD8-43EC-A318-DFBC3BCF29FC}"/>
    <dgm:cxn modelId="{357859A6-B5BA-4AA6-9B46-357D5D3528DB}" type="presOf" srcId="{E4B9C2E1-65E9-4B25-AEC4-A059A613DC3E}" destId="{C9E84206-5F2D-4D79-861A-DC097E7B6BFA}" srcOrd="1" destOrd="0" presId="urn:microsoft.com/office/officeart/2005/8/layout/orgChart1"/>
    <dgm:cxn modelId="{AA6CD8A9-90E3-4330-A433-BA9EC0120562}" type="presOf" srcId="{FF7DA4EE-A356-44A3-ADE9-4CAE716172C5}" destId="{97421057-723F-49B1-8B26-71AACC3B19AF}" srcOrd="0" destOrd="0" presId="urn:microsoft.com/office/officeart/2005/8/layout/orgChart1"/>
    <dgm:cxn modelId="{C7DC23B0-1C97-4F9E-B304-FF49E0CB6DD8}" type="presOf" srcId="{FF7DA4EE-A356-44A3-ADE9-4CAE716172C5}" destId="{D5733290-CF0F-4CDB-AABA-D8BDEB3C17CC}" srcOrd="1" destOrd="0" presId="urn:microsoft.com/office/officeart/2005/8/layout/orgChart1"/>
    <dgm:cxn modelId="{37023EB3-95D9-4784-86BD-B9E035816958}" type="presOf" srcId="{3A472A12-225A-4C49-85F5-654DCC1A6DF2}" destId="{08D0F806-ABE1-4A35-9A6B-9A56415A4DC0}" srcOrd="0" destOrd="0" presId="urn:microsoft.com/office/officeart/2005/8/layout/orgChart1"/>
    <dgm:cxn modelId="{617A93B9-D5AF-433B-9A3B-868A70C1D495}" type="presOf" srcId="{8A9BDC3E-EDCF-439E-96FF-67974EF69190}" destId="{3FBEDECA-0DF0-4126-94A3-7117709FA1F1}" srcOrd="0" destOrd="0" presId="urn:microsoft.com/office/officeart/2005/8/layout/orgChart1"/>
    <dgm:cxn modelId="{FC5279BA-71C0-44F8-AA41-BD0BFA477666}" type="presOf" srcId="{A6E1A4D4-6CE2-4B5F-954A-4D5BD22EE921}" destId="{9A51E04F-A268-44F5-A6E7-E08EFC8BE7FE}" srcOrd="1" destOrd="0" presId="urn:microsoft.com/office/officeart/2005/8/layout/orgChart1"/>
    <dgm:cxn modelId="{F92ABBBA-D4AF-451A-89DB-898B0C770A35}" srcId="{542A5797-FE48-4199-A611-BEFA212381DC}" destId="{9C2FE9AC-495E-411D-AB12-B5F831435036}" srcOrd="2" destOrd="0" parTransId="{F40290D3-38C0-41A2-B14D-F60ED9807C1C}" sibTransId="{38BBF1CE-4A53-4DBB-8ADA-F9E72E6810B6}"/>
    <dgm:cxn modelId="{3756B9BE-1069-4FED-AAA9-30BF4D0341B8}" srcId="{9C2FE9AC-495E-411D-AB12-B5F831435036}" destId="{A6E1A4D4-6CE2-4B5F-954A-4D5BD22EE921}" srcOrd="2" destOrd="0" parTransId="{3A472A12-225A-4C49-85F5-654DCC1A6DF2}" sibTransId="{E50B784E-497F-4063-A43F-EEDD7129C12E}"/>
    <dgm:cxn modelId="{2841B2C1-7F89-47D2-88B3-181EC915E190}" type="presOf" srcId="{286F315C-88D1-497A-8AB0-BF050BC6067F}" destId="{E7F12083-5596-453F-9FE9-F9F76AEC55FC}" srcOrd="1" destOrd="0" presId="urn:microsoft.com/office/officeart/2005/8/layout/orgChart1"/>
    <dgm:cxn modelId="{CD7A1BC2-9A81-47AF-8126-0E069577F6A0}" srcId="{542A5797-FE48-4199-A611-BEFA212381DC}" destId="{E4B9C2E1-65E9-4B25-AEC4-A059A613DC3E}" srcOrd="3" destOrd="0" parTransId="{DDC68FB2-15E4-4A53-AD6D-873BC56F7D8F}" sibTransId="{6B80C528-6164-460E-8CF4-3DC7C727EB2D}"/>
    <dgm:cxn modelId="{919CF3C2-4B7F-4C13-89D2-8B2F52642C6E}" srcId="{542A5797-FE48-4199-A611-BEFA212381DC}" destId="{B39B20DE-17BC-4FB1-A438-22C9FD8A7C99}" srcOrd="1" destOrd="0" parTransId="{1B2E0466-CF03-46A2-BB59-DD50E1217740}" sibTransId="{BD2DAD66-CC14-4212-A32B-DED8EB51907D}"/>
    <dgm:cxn modelId="{88AC16C3-8D37-475D-AC8D-FD213CB3C691}" type="presOf" srcId="{42EAEB59-78E8-4FF7-8E15-B2ACE6B7B632}" destId="{55A72A47-6874-40A3-A9C9-FCD9D8024AA9}" srcOrd="0" destOrd="0" presId="urn:microsoft.com/office/officeart/2005/8/layout/orgChart1"/>
    <dgm:cxn modelId="{66D865CA-EA70-4409-B0F0-15CCA859CDC9}" type="presOf" srcId="{171ECA22-B6AA-49E3-AF2D-92ECE2CC9BC9}" destId="{EEA48A8F-3D19-4206-AD96-09B801EC9104}" srcOrd="0" destOrd="0" presId="urn:microsoft.com/office/officeart/2005/8/layout/orgChart1"/>
    <dgm:cxn modelId="{2BCC18D0-3321-43AA-B67F-49F90E709911}" type="presOf" srcId="{A6E1A4D4-6CE2-4B5F-954A-4D5BD22EE921}" destId="{D96FC7F4-8641-447C-8B8E-D7E51EDBAA11}" srcOrd="0" destOrd="0" presId="urn:microsoft.com/office/officeart/2005/8/layout/orgChart1"/>
    <dgm:cxn modelId="{0B2BE7D3-397F-4083-AFF7-68DEC71713EA}" type="presOf" srcId="{4EAE7C1E-0095-4CC1-88E0-35FBEA7A6F60}" destId="{5522B4BD-796C-4A86-86C4-DF227C34FAD8}" srcOrd="1" destOrd="0" presId="urn:microsoft.com/office/officeart/2005/8/layout/orgChart1"/>
    <dgm:cxn modelId="{B9E094D5-6339-44BE-AC69-AD8376C0FA41}" type="presOf" srcId="{7F78A980-F4F3-46CF-961C-F43D08F6D5E5}" destId="{81D54DF4-5AC1-4146-93FE-A1DC03C32ED3}" srcOrd="0" destOrd="0" presId="urn:microsoft.com/office/officeart/2005/8/layout/orgChart1"/>
    <dgm:cxn modelId="{9EAB22D8-09F5-40EA-B283-93462681F4C3}" type="presOf" srcId="{5D659015-C960-4BBA-B22B-FE8223ED99E8}" destId="{F529DBB4-D825-461A-8639-4B03B185FFA9}" srcOrd="0" destOrd="0" presId="urn:microsoft.com/office/officeart/2005/8/layout/orgChart1"/>
    <dgm:cxn modelId="{7BBEF4D9-10F9-4441-B95C-393A154C1D0A}" type="presOf" srcId="{52A34B90-ADA2-43EE-A28E-C3DE1BB9C720}" destId="{9852C92B-2CE3-4410-9FBD-B5A41D62FB28}" srcOrd="1" destOrd="0" presId="urn:microsoft.com/office/officeart/2005/8/layout/orgChart1"/>
    <dgm:cxn modelId="{61171FDE-5B58-4BE1-9007-0991E1E6F127}" type="presOf" srcId="{A2E0BE35-E4A5-4E36-BF89-89C0453F3D2C}" destId="{A67C4DEC-B788-448F-A5BA-9123103482BA}" srcOrd="1" destOrd="0" presId="urn:microsoft.com/office/officeart/2005/8/layout/orgChart1"/>
    <dgm:cxn modelId="{0DD103DF-027E-4D94-951D-759F1D65AD54}" srcId="{E4B9C2E1-65E9-4B25-AEC4-A059A613DC3E}" destId="{53FB8270-8D92-4406-90B0-E2AC6B6B9ED9}" srcOrd="0" destOrd="0" parTransId="{5D659015-C960-4BBA-B22B-FE8223ED99E8}" sibTransId="{5B89EDA7-3DAD-4817-BD19-5E75BEB41671}"/>
    <dgm:cxn modelId="{6D9C06E4-151B-42AE-8386-39BCE1851AD5}" type="presOf" srcId="{B6F85476-89E2-4BC4-8D64-05A602A0F95C}" destId="{2353EA9E-1C3A-47D2-9344-ABF21CC601A0}" srcOrd="0" destOrd="0" presId="urn:microsoft.com/office/officeart/2005/8/layout/orgChart1"/>
    <dgm:cxn modelId="{E438B7E4-1DA8-43AC-90D0-BB8985D5EDC5}" srcId="{286F315C-88D1-497A-8AB0-BF050BC6067F}" destId="{6AE37CF1-DE10-4838-AD1A-C757ECD71453}" srcOrd="0" destOrd="0" parTransId="{171ECA22-B6AA-49E3-AF2D-92ECE2CC9BC9}" sibTransId="{7D328068-A94C-41B9-AEB4-F05A519E09A1}"/>
    <dgm:cxn modelId="{FA0644F1-2CCD-4717-AE7A-39AAB7E44828}" type="presOf" srcId="{DDC68FB2-15E4-4A53-AD6D-873BC56F7D8F}" destId="{30EE1CDB-FD55-4991-AE07-9A2482DA0B45}" srcOrd="0" destOrd="0" presId="urn:microsoft.com/office/officeart/2005/8/layout/orgChart1"/>
    <dgm:cxn modelId="{A7BE8FF2-6208-4944-9736-AA6A43F0C50F}" srcId="{225C30F8-C580-4898-BA95-D6255EA8233D}" destId="{542A5797-FE48-4199-A611-BEFA212381DC}" srcOrd="0" destOrd="0" parTransId="{B76AA48C-C360-4A89-B810-522C53351960}" sibTransId="{1A3D7B00-6F10-4411-81F6-7B74FB320381}"/>
    <dgm:cxn modelId="{EC565AF7-20E2-4546-8F20-D6EC87D4ADAF}" type="presOf" srcId="{F40290D3-38C0-41A2-B14D-F60ED9807C1C}" destId="{6A07B888-5843-41A7-9749-F5C7606B12E0}" srcOrd="0" destOrd="0" presId="urn:microsoft.com/office/officeart/2005/8/layout/orgChart1"/>
    <dgm:cxn modelId="{D15AA6FF-6513-492D-AB4F-44A505611903}" type="presOf" srcId="{6AE37CF1-DE10-4838-AD1A-C757ECD71453}" destId="{3E9D2479-E2E3-4456-AC7E-516D598FB41E}" srcOrd="1" destOrd="0" presId="urn:microsoft.com/office/officeart/2005/8/layout/orgChart1"/>
    <dgm:cxn modelId="{B503C8FF-DDC1-4D14-8EE9-82FC5E240BDC}" type="presOf" srcId="{4EAE7C1E-0095-4CC1-88E0-35FBEA7A6F60}" destId="{8F0AEBA0-A4A3-4636-A69F-F3C614E5C6D6}" srcOrd="0" destOrd="0" presId="urn:microsoft.com/office/officeart/2005/8/layout/orgChart1"/>
    <dgm:cxn modelId="{F5DEBFF8-42F6-4C81-BEBD-499A700A809D}" type="presParOf" srcId="{20088DCF-4C73-4D38-A116-45D0162D72A2}" destId="{77A980CD-F6E6-4A61-9D73-D9B010F4E6E8}" srcOrd="0" destOrd="0" presId="urn:microsoft.com/office/officeart/2005/8/layout/orgChart1"/>
    <dgm:cxn modelId="{720BFB39-283B-4A5C-BBED-1BF29EEF4F6E}" type="presParOf" srcId="{77A980CD-F6E6-4A61-9D73-D9B010F4E6E8}" destId="{B51F4672-199E-466C-BAD4-FEEE295B2B3E}" srcOrd="0" destOrd="0" presId="urn:microsoft.com/office/officeart/2005/8/layout/orgChart1"/>
    <dgm:cxn modelId="{C0CCA1B3-2E5A-448D-BD04-5BA0C56906C6}" type="presParOf" srcId="{B51F4672-199E-466C-BAD4-FEEE295B2B3E}" destId="{7069716C-A3B9-454F-A8C8-41AA2A1B559B}" srcOrd="0" destOrd="0" presId="urn:microsoft.com/office/officeart/2005/8/layout/orgChart1"/>
    <dgm:cxn modelId="{CF5553AE-99A7-481F-9615-9F6BCF841334}" type="presParOf" srcId="{B51F4672-199E-466C-BAD4-FEEE295B2B3E}" destId="{CB2FB4BC-DDEB-4E2D-879D-285595083CC2}" srcOrd="1" destOrd="0" presId="urn:microsoft.com/office/officeart/2005/8/layout/orgChart1"/>
    <dgm:cxn modelId="{75FD15A7-65C7-49AB-9347-0A7026067678}" type="presParOf" srcId="{77A980CD-F6E6-4A61-9D73-D9B010F4E6E8}" destId="{C8740421-106D-4DE7-8B34-B3E0535A7A63}" srcOrd="1" destOrd="0" presId="urn:microsoft.com/office/officeart/2005/8/layout/orgChart1"/>
    <dgm:cxn modelId="{FE24B73D-BC5C-4C76-A926-8608B1B6F47C}" type="presParOf" srcId="{C8740421-106D-4DE7-8B34-B3E0535A7A63}" destId="{B3F59E01-EBC0-4EDF-829D-E1B57A5FD780}" srcOrd="0" destOrd="0" presId="urn:microsoft.com/office/officeart/2005/8/layout/orgChart1"/>
    <dgm:cxn modelId="{3C4C086C-A8DA-42AF-969B-713680DC10A5}" type="presParOf" srcId="{C8740421-106D-4DE7-8B34-B3E0535A7A63}" destId="{A5226B36-243D-443A-B17C-DE426C3DA832}" srcOrd="1" destOrd="0" presId="urn:microsoft.com/office/officeart/2005/8/layout/orgChart1"/>
    <dgm:cxn modelId="{1ED88241-C729-4600-BBC6-5F9B4746C2E9}" type="presParOf" srcId="{A5226B36-243D-443A-B17C-DE426C3DA832}" destId="{5D5E3097-2FC7-4A3A-9C10-959351FD43E2}" srcOrd="0" destOrd="0" presId="urn:microsoft.com/office/officeart/2005/8/layout/orgChart1"/>
    <dgm:cxn modelId="{90C16D90-D905-41FC-B7C5-052FFFA17757}" type="presParOf" srcId="{5D5E3097-2FC7-4A3A-9C10-959351FD43E2}" destId="{5BDE8CB4-EE53-4C94-89DB-BEA4B6B7C131}" srcOrd="0" destOrd="0" presId="urn:microsoft.com/office/officeart/2005/8/layout/orgChart1"/>
    <dgm:cxn modelId="{E06B9945-6A12-43B1-9AEE-3BAB48AD2E7D}" type="presParOf" srcId="{5D5E3097-2FC7-4A3A-9C10-959351FD43E2}" destId="{E7F12083-5596-453F-9FE9-F9F76AEC55FC}" srcOrd="1" destOrd="0" presId="urn:microsoft.com/office/officeart/2005/8/layout/orgChart1"/>
    <dgm:cxn modelId="{2BECBBD1-C97E-4A3B-B371-4E5C4239E44F}" type="presParOf" srcId="{A5226B36-243D-443A-B17C-DE426C3DA832}" destId="{2930EC8E-4F0A-4F53-82FF-B0C19320C07E}" srcOrd="1" destOrd="0" presId="urn:microsoft.com/office/officeart/2005/8/layout/orgChart1"/>
    <dgm:cxn modelId="{98A94370-2A52-4549-9AF4-88540EB04416}" type="presParOf" srcId="{2930EC8E-4F0A-4F53-82FF-B0C19320C07E}" destId="{EEA48A8F-3D19-4206-AD96-09B801EC9104}" srcOrd="0" destOrd="0" presId="urn:microsoft.com/office/officeart/2005/8/layout/orgChart1"/>
    <dgm:cxn modelId="{0545B8B8-D3D2-4CE2-B2E6-899E63155F56}" type="presParOf" srcId="{2930EC8E-4F0A-4F53-82FF-B0C19320C07E}" destId="{C744949C-5E06-4664-BD53-30BC87A0A8B7}" srcOrd="1" destOrd="0" presId="urn:microsoft.com/office/officeart/2005/8/layout/orgChart1"/>
    <dgm:cxn modelId="{0713AE08-1B8A-4412-B6AB-2BF0DEE79725}" type="presParOf" srcId="{C744949C-5E06-4664-BD53-30BC87A0A8B7}" destId="{70C0C82E-CB43-4872-AB56-BA50CA981964}" srcOrd="0" destOrd="0" presId="urn:microsoft.com/office/officeart/2005/8/layout/orgChart1"/>
    <dgm:cxn modelId="{4ECE3887-B942-455D-913A-3727026E885D}" type="presParOf" srcId="{70C0C82E-CB43-4872-AB56-BA50CA981964}" destId="{14A14B43-F3A4-4880-879F-7EDC584EBF69}" srcOrd="0" destOrd="0" presId="urn:microsoft.com/office/officeart/2005/8/layout/orgChart1"/>
    <dgm:cxn modelId="{280E21B1-6678-42A4-A074-2ACF3FFBBF9E}" type="presParOf" srcId="{70C0C82E-CB43-4872-AB56-BA50CA981964}" destId="{3E9D2479-E2E3-4456-AC7E-516D598FB41E}" srcOrd="1" destOrd="0" presId="urn:microsoft.com/office/officeart/2005/8/layout/orgChart1"/>
    <dgm:cxn modelId="{B501E4DC-941E-47E4-B0BB-33DF561C7EAA}" type="presParOf" srcId="{C744949C-5E06-4664-BD53-30BC87A0A8B7}" destId="{4992B46A-5563-45A5-AEC0-E35A6A643C88}" srcOrd="1" destOrd="0" presId="urn:microsoft.com/office/officeart/2005/8/layout/orgChart1"/>
    <dgm:cxn modelId="{93525936-3441-42B1-B35F-49A5B21BFED9}" type="presParOf" srcId="{C744949C-5E06-4664-BD53-30BC87A0A8B7}" destId="{70E909B8-E88C-422B-B371-46DF8F51E5CF}" srcOrd="2" destOrd="0" presId="urn:microsoft.com/office/officeart/2005/8/layout/orgChart1"/>
    <dgm:cxn modelId="{5285232A-C7C9-4B9B-8B32-8E64B1BFCD87}" type="presParOf" srcId="{A5226B36-243D-443A-B17C-DE426C3DA832}" destId="{1A300AEB-C28F-4608-A5E0-BA73AF3F6DF6}" srcOrd="2" destOrd="0" presId="urn:microsoft.com/office/officeart/2005/8/layout/orgChart1"/>
    <dgm:cxn modelId="{13508933-5A52-4AE3-B1B2-EC48AFFF1D8F}" type="presParOf" srcId="{C8740421-106D-4DE7-8B34-B3E0535A7A63}" destId="{8C06ED3A-B74F-4384-85D9-911E0F5B85E1}" srcOrd="2" destOrd="0" presId="urn:microsoft.com/office/officeart/2005/8/layout/orgChart1"/>
    <dgm:cxn modelId="{D1155179-AB1B-4207-9CE6-3F44CCBB142B}" type="presParOf" srcId="{C8740421-106D-4DE7-8B34-B3E0535A7A63}" destId="{E940E9D5-C1B0-4D55-B8C8-5E067487A731}" srcOrd="3" destOrd="0" presId="urn:microsoft.com/office/officeart/2005/8/layout/orgChart1"/>
    <dgm:cxn modelId="{889522A2-C2BF-4CA2-A6C9-FCB418BFCE65}" type="presParOf" srcId="{E940E9D5-C1B0-4D55-B8C8-5E067487A731}" destId="{60FE162E-13F1-45E8-8A19-4BB39B99EADE}" srcOrd="0" destOrd="0" presId="urn:microsoft.com/office/officeart/2005/8/layout/orgChart1"/>
    <dgm:cxn modelId="{87C72408-6738-466A-93FD-5F018A964AEB}" type="presParOf" srcId="{60FE162E-13F1-45E8-8A19-4BB39B99EADE}" destId="{07C0BEC3-0146-4C83-B937-8D1AEF8EC5A1}" srcOrd="0" destOrd="0" presId="urn:microsoft.com/office/officeart/2005/8/layout/orgChart1"/>
    <dgm:cxn modelId="{B1A3FC7B-3E62-4A45-A05E-C60066CFE083}" type="presParOf" srcId="{60FE162E-13F1-45E8-8A19-4BB39B99EADE}" destId="{153ADDBF-F230-4244-BDF2-809B55AA89C8}" srcOrd="1" destOrd="0" presId="urn:microsoft.com/office/officeart/2005/8/layout/orgChart1"/>
    <dgm:cxn modelId="{76B7D98A-FBAC-4D80-BDB8-873259CDE52C}" type="presParOf" srcId="{E940E9D5-C1B0-4D55-B8C8-5E067487A731}" destId="{A24A0D98-26EC-4962-9FC7-F3A148690413}" srcOrd="1" destOrd="0" presId="urn:microsoft.com/office/officeart/2005/8/layout/orgChart1"/>
    <dgm:cxn modelId="{028D6F86-4E17-4E0F-893E-D783A2E6B8E4}" type="presParOf" srcId="{A24A0D98-26EC-4962-9FC7-F3A148690413}" destId="{55174373-9245-4C87-A80F-A07D19792468}" srcOrd="0" destOrd="0" presId="urn:microsoft.com/office/officeart/2005/8/layout/orgChart1"/>
    <dgm:cxn modelId="{76FEF937-E685-414D-B735-3225C9AC8FE5}" type="presParOf" srcId="{A24A0D98-26EC-4962-9FC7-F3A148690413}" destId="{289122F5-EF71-4DC3-A95F-E4350CCC518C}" srcOrd="1" destOrd="0" presId="urn:microsoft.com/office/officeart/2005/8/layout/orgChart1"/>
    <dgm:cxn modelId="{078CDBE1-95B0-477C-ACB3-BEE551744B84}" type="presParOf" srcId="{289122F5-EF71-4DC3-A95F-E4350CCC518C}" destId="{CEEA7CC8-F143-4F9D-B540-634C762560E5}" srcOrd="0" destOrd="0" presId="urn:microsoft.com/office/officeart/2005/8/layout/orgChart1"/>
    <dgm:cxn modelId="{BC0572F5-0908-4933-80E9-B5867E5D332C}" type="presParOf" srcId="{CEEA7CC8-F143-4F9D-B540-634C762560E5}" destId="{52662A97-FC11-48F6-A873-6FEAA790900A}" srcOrd="0" destOrd="0" presId="urn:microsoft.com/office/officeart/2005/8/layout/orgChart1"/>
    <dgm:cxn modelId="{F5EEB005-526D-4659-8595-29A562C814A6}" type="presParOf" srcId="{CEEA7CC8-F143-4F9D-B540-634C762560E5}" destId="{2D0FEFA0-05EC-43EF-B0D7-5F12E7850109}" srcOrd="1" destOrd="0" presId="urn:microsoft.com/office/officeart/2005/8/layout/orgChart1"/>
    <dgm:cxn modelId="{38F35BCB-4C23-435E-B9A8-3EA61C065C5E}" type="presParOf" srcId="{289122F5-EF71-4DC3-A95F-E4350CCC518C}" destId="{7C39F1EC-B9F6-40A8-8DA9-62633DC012D4}" srcOrd="1" destOrd="0" presId="urn:microsoft.com/office/officeart/2005/8/layout/orgChart1"/>
    <dgm:cxn modelId="{2B9CF417-C641-49EE-AF33-1F6B3B61737F}" type="presParOf" srcId="{7C39F1EC-B9F6-40A8-8DA9-62633DC012D4}" destId="{3068449B-328F-4516-9915-8F12AA1A0958}" srcOrd="0" destOrd="0" presId="urn:microsoft.com/office/officeart/2005/8/layout/orgChart1"/>
    <dgm:cxn modelId="{87499453-5854-4495-A048-66E3566F589D}" type="presParOf" srcId="{7C39F1EC-B9F6-40A8-8DA9-62633DC012D4}" destId="{A988CD23-8284-4C7E-95CC-09AE14C61529}" srcOrd="1" destOrd="0" presId="urn:microsoft.com/office/officeart/2005/8/layout/orgChart1"/>
    <dgm:cxn modelId="{9ADF7DAA-766B-4DB4-9096-7577B8C4C9EC}" type="presParOf" srcId="{A988CD23-8284-4C7E-95CC-09AE14C61529}" destId="{759C4485-8238-457C-B3DA-2276B576730B}" srcOrd="0" destOrd="0" presId="urn:microsoft.com/office/officeart/2005/8/layout/orgChart1"/>
    <dgm:cxn modelId="{ACDD76B6-BFA6-40BD-BB6C-9FCAB2D294C4}" type="presParOf" srcId="{759C4485-8238-457C-B3DA-2276B576730B}" destId="{97421057-723F-49B1-8B26-71AACC3B19AF}" srcOrd="0" destOrd="0" presId="urn:microsoft.com/office/officeart/2005/8/layout/orgChart1"/>
    <dgm:cxn modelId="{523BFB66-31AD-4649-B73F-F0105CFDFCF9}" type="presParOf" srcId="{759C4485-8238-457C-B3DA-2276B576730B}" destId="{D5733290-CF0F-4CDB-AABA-D8BDEB3C17CC}" srcOrd="1" destOrd="0" presId="urn:microsoft.com/office/officeart/2005/8/layout/orgChart1"/>
    <dgm:cxn modelId="{3DA3E102-C740-45F7-88CF-3416CCB2C169}" type="presParOf" srcId="{A988CD23-8284-4C7E-95CC-09AE14C61529}" destId="{E5D4EF97-7D9E-46E5-871C-E8BFF4560F78}" srcOrd="1" destOrd="0" presId="urn:microsoft.com/office/officeart/2005/8/layout/orgChart1"/>
    <dgm:cxn modelId="{9DAC90C8-4E1A-4494-8529-564E8CB99E72}" type="presParOf" srcId="{A988CD23-8284-4C7E-95CC-09AE14C61529}" destId="{86051C9D-35EE-4C14-B812-F1673B2D9FDD}" srcOrd="2" destOrd="0" presId="urn:microsoft.com/office/officeart/2005/8/layout/orgChart1"/>
    <dgm:cxn modelId="{A58ABD59-B11B-459B-9E10-BAE3D9A60FD3}" type="presParOf" srcId="{7C39F1EC-B9F6-40A8-8DA9-62633DC012D4}" destId="{81D54DF4-5AC1-4146-93FE-A1DC03C32ED3}" srcOrd="2" destOrd="0" presId="urn:microsoft.com/office/officeart/2005/8/layout/orgChart1"/>
    <dgm:cxn modelId="{943FD6BF-63B9-42F8-976E-A47F1F7C81CB}" type="presParOf" srcId="{7C39F1EC-B9F6-40A8-8DA9-62633DC012D4}" destId="{2ED51EDC-7B68-4C33-B275-332DAC67BA36}" srcOrd="3" destOrd="0" presId="urn:microsoft.com/office/officeart/2005/8/layout/orgChart1"/>
    <dgm:cxn modelId="{1019595F-6A15-469F-814B-1C023311D1B5}" type="presParOf" srcId="{2ED51EDC-7B68-4C33-B275-332DAC67BA36}" destId="{BDD9FD3C-F1D8-47B4-BBE5-52D30083B95F}" srcOrd="0" destOrd="0" presId="urn:microsoft.com/office/officeart/2005/8/layout/orgChart1"/>
    <dgm:cxn modelId="{570352C2-2F4B-4385-BA4D-E526DC28078D}" type="presParOf" srcId="{BDD9FD3C-F1D8-47B4-BBE5-52D30083B95F}" destId="{55A72A47-6874-40A3-A9C9-FCD9D8024AA9}" srcOrd="0" destOrd="0" presId="urn:microsoft.com/office/officeart/2005/8/layout/orgChart1"/>
    <dgm:cxn modelId="{CC96D1F2-CE46-47E8-90E8-111EEC885816}" type="presParOf" srcId="{BDD9FD3C-F1D8-47B4-BBE5-52D30083B95F}" destId="{B112608E-DBC2-4DE5-92DC-41B61EBBBDB1}" srcOrd="1" destOrd="0" presId="urn:microsoft.com/office/officeart/2005/8/layout/orgChart1"/>
    <dgm:cxn modelId="{5FDA58C0-C8CF-469A-AC22-CED38D2C5600}" type="presParOf" srcId="{2ED51EDC-7B68-4C33-B275-332DAC67BA36}" destId="{6201D407-A36D-4959-A8C9-2A27362D5BC6}" srcOrd="1" destOrd="0" presId="urn:microsoft.com/office/officeart/2005/8/layout/orgChart1"/>
    <dgm:cxn modelId="{B414425C-866D-4C6A-B1B4-9C4887A3F593}" type="presParOf" srcId="{2ED51EDC-7B68-4C33-B275-332DAC67BA36}" destId="{BAC3B129-B43B-4C3A-8254-AD1F4252ED96}" srcOrd="2" destOrd="0" presId="urn:microsoft.com/office/officeart/2005/8/layout/orgChart1"/>
    <dgm:cxn modelId="{9F2A1652-70DC-4EE2-8D5B-F2514C7CADA9}" type="presParOf" srcId="{289122F5-EF71-4DC3-A95F-E4350CCC518C}" destId="{9BF052BE-B90C-4A67-9343-8DF7AAAF66DA}" srcOrd="2" destOrd="0" presId="urn:microsoft.com/office/officeart/2005/8/layout/orgChart1"/>
    <dgm:cxn modelId="{08C8DF27-80E1-475F-84F7-1C3A9EC5E9AF}" type="presParOf" srcId="{A24A0D98-26EC-4962-9FC7-F3A148690413}" destId="{08E6B06A-DD99-4DCC-A07C-20A95C38785C}" srcOrd="2" destOrd="0" presId="urn:microsoft.com/office/officeart/2005/8/layout/orgChart1"/>
    <dgm:cxn modelId="{F4C6CC7B-9C91-467B-AD03-C90C2456EB14}" type="presParOf" srcId="{A24A0D98-26EC-4962-9FC7-F3A148690413}" destId="{4171F1B2-315C-40BA-837B-023296654B34}" srcOrd="3" destOrd="0" presId="urn:microsoft.com/office/officeart/2005/8/layout/orgChart1"/>
    <dgm:cxn modelId="{C5478372-321D-41F2-B2D8-339A7A23176B}" type="presParOf" srcId="{4171F1B2-315C-40BA-837B-023296654B34}" destId="{1156D069-B4EF-471C-84F2-44BACC5D14A9}" srcOrd="0" destOrd="0" presId="urn:microsoft.com/office/officeart/2005/8/layout/orgChart1"/>
    <dgm:cxn modelId="{274C05A9-986B-4781-B305-62C7DE93509F}" type="presParOf" srcId="{1156D069-B4EF-471C-84F2-44BACC5D14A9}" destId="{8F0AEBA0-A4A3-4636-A69F-F3C614E5C6D6}" srcOrd="0" destOrd="0" presId="urn:microsoft.com/office/officeart/2005/8/layout/orgChart1"/>
    <dgm:cxn modelId="{047AC04F-A217-4A9F-A2F7-04849C7DF447}" type="presParOf" srcId="{1156D069-B4EF-471C-84F2-44BACC5D14A9}" destId="{5522B4BD-796C-4A86-86C4-DF227C34FAD8}" srcOrd="1" destOrd="0" presId="urn:microsoft.com/office/officeart/2005/8/layout/orgChart1"/>
    <dgm:cxn modelId="{5091FACD-B6A3-47AB-B18F-63C7895B1AF4}" type="presParOf" srcId="{4171F1B2-315C-40BA-837B-023296654B34}" destId="{36F0D0B5-AD0B-4BE1-9012-215A09A3F563}" srcOrd="1" destOrd="0" presId="urn:microsoft.com/office/officeart/2005/8/layout/orgChart1"/>
    <dgm:cxn modelId="{C828FD52-4B1B-440D-8486-5246AD0F7400}" type="presParOf" srcId="{36F0D0B5-AD0B-4BE1-9012-215A09A3F563}" destId="{5BCEE022-D801-4FA0-8485-76A248968922}" srcOrd="0" destOrd="0" presId="urn:microsoft.com/office/officeart/2005/8/layout/orgChart1"/>
    <dgm:cxn modelId="{9983C2FC-3ACC-4D79-ACF4-90D586454715}" type="presParOf" srcId="{36F0D0B5-AD0B-4BE1-9012-215A09A3F563}" destId="{633821C7-A422-4858-8A54-85CA6B6CF789}" srcOrd="1" destOrd="0" presId="urn:microsoft.com/office/officeart/2005/8/layout/orgChart1"/>
    <dgm:cxn modelId="{CF5E7FAC-4015-4CB3-9929-45C023589703}" type="presParOf" srcId="{633821C7-A422-4858-8A54-85CA6B6CF789}" destId="{C9871047-44A1-4E95-BF50-27D2A9350EAE}" srcOrd="0" destOrd="0" presId="urn:microsoft.com/office/officeart/2005/8/layout/orgChart1"/>
    <dgm:cxn modelId="{FB019A4B-FA8A-46E4-B22D-FB52AC4BC23D}" type="presParOf" srcId="{C9871047-44A1-4E95-BF50-27D2A9350EAE}" destId="{43E15055-DD65-46C9-BB82-741E30E622CD}" srcOrd="0" destOrd="0" presId="urn:microsoft.com/office/officeart/2005/8/layout/orgChart1"/>
    <dgm:cxn modelId="{DBB080DC-562B-4D07-9343-D2F0C0894F74}" type="presParOf" srcId="{C9871047-44A1-4E95-BF50-27D2A9350EAE}" destId="{8AE36E6C-F23F-4002-AF25-F15C478D96A1}" srcOrd="1" destOrd="0" presId="urn:microsoft.com/office/officeart/2005/8/layout/orgChart1"/>
    <dgm:cxn modelId="{0DA549E8-2B72-410B-A623-D3B31DE83623}" type="presParOf" srcId="{633821C7-A422-4858-8A54-85CA6B6CF789}" destId="{C8CEFCD0-A513-479B-9274-4F7D86D8E799}" srcOrd="1" destOrd="0" presId="urn:microsoft.com/office/officeart/2005/8/layout/orgChart1"/>
    <dgm:cxn modelId="{426B84C3-57BF-4F7B-87C6-E4445BB8D6D8}" type="presParOf" srcId="{633821C7-A422-4858-8A54-85CA6B6CF789}" destId="{8A76A32B-8AB3-4FA4-B713-A0C84E9C2429}" srcOrd="2" destOrd="0" presId="urn:microsoft.com/office/officeart/2005/8/layout/orgChart1"/>
    <dgm:cxn modelId="{2C7B435F-660C-4B3A-976F-0E7123E05265}" type="presParOf" srcId="{4171F1B2-315C-40BA-837B-023296654B34}" destId="{37833787-0D97-456A-B9C2-049F897B08B7}" srcOrd="2" destOrd="0" presId="urn:microsoft.com/office/officeart/2005/8/layout/orgChart1"/>
    <dgm:cxn modelId="{52BA201A-9E17-4560-B564-23D08F3F6574}" type="presParOf" srcId="{A24A0D98-26EC-4962-9FC7-F3A148690413}" destId="{2353EA9E-1C3A-47D2-9344-ABF21CC601A0}" srcOrd="4" destOrd="0" presId="urn:microsoft.com/office/officeart/2005/8/layout/orgChart1"/>
    <dgm:cxn modelId="{82052D55-64AE-40AB-A84A-8E9196CF5386}" type="presParOf" srcId="{A24A0D98-26EC-4962-9FC7-F3A148690413}" destId="{61A60085-D42F-4363-8924-EB6202E5533F}" srcOrd="5" destOrd="0" presId="urn:microsoft.com/office/officeart/2005/8/layout/orgChart1"/>
    <dgm:cxn modelId="{6FF119E1-A2C3-4BA0-82A3-C20CCBEC23F9}" type="presParOf" srcId="{61A60085-D42F-4363-8924-EB6202E5533F}" destId="{D8A832F1-8117-43F3-A037-18FD1110C398}" srcOrd="0" destOrd="0" presId="urn:microsoft.com/office/officeart/2005/8/layout/orgChart1"/>
    <dgm:cxn modelId="{5618B411-6327-445E-A515-9BC4A6935723}" type="presParOf" srcId="{D8A832F1-8117-43F3-A037-18FD1110C398}" destId="{44642ACE-2918-488A-9B24-0634D3993A6A}" srcOrd="0" destOrd="0" presId="urn:microsoft.com/office/officeart/2005/8/layout/orgChart1"/>
    <dgm:cxn modelId="{8CAE3699-0F85-4ABC-A872-9708D6FDEA5F}" type="presParOf" srcId="{D8A832F1-8117-43F3-A037-18FD1110C398}" destId="{9852C92B-2CE3-4410-9FBD-B5A41D62FB28}" srcOrd="1" destOrd="0" presId="urn:microsoft.com/office/officeart/2005/8/layout/orgChart1"/>
    <dgm:cxn modelId="{BFEEEA96-FCAC-4432-B0B6-D12D5DC896BF}" type="presParOf" srcId="{61A60085-D42F-4363-8924-EB6202E5533F}" destId="{E5042C3D-CD40-455F-8AB9-460A233C9480}" srcOrd="1" destOrd="0" presId="urn:microsoft.com/office/officeart/2005/8/layout/orgChart1"/>
    <dgm:cxn modelId="{E2C13DC8-F833-48D1-ACEB-5BBA1D352C1A}" type="presParOf" srcId="{E5042C3D-CD40-455F-8AB9-460A233C9480}" destId="{CA9BA6CF-0358-4B61-A7BE-FDFCC63F7C13}" srcOrd="0" destOrd="0" presId="urn:microsoft.com/office/officeart/2005/8/layout/orgChart1"/>
    <dgm:cxn modelId="{A9F6C59D-29D2-4F0E-9E44-BA7F0662C55D}" type="presParOf" srcId="{E5042C3D-CD40-455F-8AB9-460A233C9480}" destId="{622563CC-C803-4E10-AF95-62A627AF4477}" srcOrd="1" destOrd="0" presId="urn:microsoft.com/office/officeart/2005/8/layout/orgChart1"/>
    <dgm:cxn modelId="{63A6FC35-247E-4CF8-845E-32C39BE224BD}" type="presParOf" srcId="{622563CC-C803-4E10-AF95-62A627AF4477}" destId="{063C67D9-15DA-4FA3-9822-44AB67DE86A4}" srcOrd="0" destOrd="0" presId="urn:microsoft.com/office/officeart/2005/8/layout/orgChart1"/>
    <dgm:cxn modelId="{0DD511AC-1C48-4685-AD80-AAC744499A47}" type="presParOf" srcId="{063C67D9-15DA-4FA3-9822-44AB67DE86A4}" destId="{07A9BB57-758C-44B4-AE86-90E4938FCAD3}" srcOrd="0" destOrd="0" presId="urn:microsoft.com/office/officeart/2005/8/layout/orgChart1"/>
    <dgm:cxn modelId="{440B6433-61E6-4F13-87A5-DFC7EF64C15C}" type="presParOf" srcId="{063C67D9-15DA-4FA3-9822-44AB67DE86A4}" destId="{0459EFD6-4892-434C-BCEF-2F8971F9005A}" srcOrd="1" destOrd="0" presId="urn:microsoft.com/office/officeart/2005/8/layout/orgChart1"/>
    <dgm:cxn modelId="{417DEB04-63A1-49D8-9DCA-44065438D6C8}" type="presParOf" srcId="{622563CC-C803-4E10-AF95-62A627AF4477}" destId="{34F00BDA-17C9-423F-85AF-B854793A5143}" srcOrd="1" destOrd="0" presId="urn:microsoft.com/office/officeart/2005/8/layout/orgChart1"/>
    <dgm:cxn modelId="{BFA25E41-837B-49F1-8B70-5FDCE9601788}" type="presParOf" srcId="{622563CC-C803-4E10-AF95-62A627AF4477}" destId="{85CEEAAB-D0F5-4286-9A61-16C60D60A0D5}" srcOrd="2" destOrd="0" presId="urn:microsoft.com/office/officeart/2005/8/layout/orgChart1"/>
    <dgm:cxn modelId="{C98E6060-63DE-4248-86D6-F0359E7C1B13}" type="presParOf" srcId="{61A60085-D42F-4363-8924-EB6202E5533F}" destId="{13BD21FD-96A2-4DDD-BC47-DB9167FF5ACD}" srcOrd="2" destOrd="0" presId="urn:microsoft.com/office/officeart/2005/8/layout/orgChart1"/>
    <dgm:cxn modelId="{FEAD0EDB-8928-4A6F-92FA-9D5FA1A7EAF5}" type="presParOf" srcId="{E940E9D5-C1B0-4D55-B8C8-5E067487A731}" destId="{60732130-0336-44E7-9809-09352B574673}" srcOrd="2" destOrd="0" presId="urn:microsoft.com/office/officeart/2005/8/layout/orgChart1"/>
    <dgm:cxn modelId="{10D0B12B-1BC3-4E75-833C-E4E1B75F95AE}" type="presParOf" srcId="{C8740421-106D-4DE7-8B34-B3E0535A7A63}" destId="{6A07B888-5843-41A7-9749-F5C7606B12E0}" srcOrd="4" destOrd="0" presId="urn:microsoft.com/office/officeart/2005/8/layout/orgChart1"/>
    <dgm:cxn modelId="{3B42ED1A-D0E2-438E-A068-EF8031FC7630}" type="presParOf" srcId="{C8740421-106D-4DE7-8B34-B3E0535A7A63}" destId="{F9BC3E09-9D47-4D8C-BBFB-1E78CDFDD817}" srcOrd="5" destOrd="0" presId="urn:microsoft.com/office/officeart/2005/8/layout/orgChart1"/>
    <dgm:cxn modelId="{2640FF4A-9FA1-436C-B565-DBBCC39C583B}" type="presParOf" srcId="{F9BC3E09-9D47-4D8C-BBFB-1E78CDFDD817}" destId="{1583B8FF-2A31-43F4-B2FA-37B76657FD33}" srcOrd="0" destOrd="0" presId="urn:microsoft.com/office/officeart/2005/8/layout/orgChart1"/>
    <dgm:cxn modelId="{BE7952F8-2B01-4337-8520-BC5936ACCC88}" type="presParOf" srcId="{1583B8FF-2A31-43F4-B2FA-37B76657FD33}" destId="{C3A42EC2-506A-43BE-974B-4197E0126FB9}" srcOrd="0" destOrd="0" presId="urn:microsoft.com/office/officeart/2005/8/layout/orgChart1"/>
    <dgm:cxn modelId="{BD13B819-DA34-4611-9487-7C809866904F}" type="presParOf" srcId="{1583B8FF-2A31-43F4-B2FA-37B76657FD33}" destId="{04DFF561-11DC-4E35-AE5D-E04C0E3F3C88}" srcOrd="1" destOrd="0" presId="urn:microsoft.com/office/officeart/2005/8/layout/orgChart1"/>
    <dgm:cxn modelId="{7A71595B-9A2E-4D03-AE86-ACAA0409C862}" type="presParOf" srcId="{F9BC3E09-9D47-4D8C-BBFB-1E78CDFDD817}" destId="{DC1ABCCC-6F59-441A-9E4A-87A5C21A2BBC}" srcOrd="1" destOrd="0" presId="urn:microsoft.com/office/officeart/2005/8/layout/orgChart1"/>
    <dgm:cxn modelId="{73D614A8-F502-4068-A724-BCFDAA0304B7}" type="presParOf" srcId="{DC1ABCCC-6F59-441A-9E4A-87A5C21A2BBC}" destId="{3FBEDECA-0DF0-4126-94A3-7117709FA1F1}" srcOrd="0" destOrd="0" presId="urn:microsoft.com/office/officeart/2005/8/layout/orgChart1"/>
    <dgm:cxn modelId="{ED52DDD3-4184-49A5-A06F-863F04CB7A9D}" type="presParOf" srcId="{DC1ABCCC-6F59-441A-9E4A-87A5C21A2BBC}" destId="{CE7CCEFD-D56C-44C7-AAAD-4B3C957DA2F6}" srcOrd="1" destOrd="0" presId="urn:microsoft.com/office/officeart/2005/8/layout/orgChart1"/>
    <dgm:cxn modelId="{964B584A-FC52-4C28-9F04-AAC988E1CE8F}" type="presParOf" srcId="{CE7CCEFD-D56C-44C7-AAAD-4B3C957DA2F6}" destId="{FA2AFA63-D538-4598-9FFD-072F83DFF66D}" srcOrd="0" destOrd="0" presId="urn:microsoft.com/office/officeart/2005/8/layout/orgChart1"/>
    <dgm:cxn modelId="{084787BB-7B71-4492-B051-2165DF86509A}" type="presParOf" srcId="{FA2AFA63-D538-4598-9FFD-072F83DFF66D}" destId="{8D5850EA-F858-4C9E-85F0-0143C55DD490}" srcOrd="0" destOrd="0" presId="urn:microsoft.com/office/officeart/2005/8/layout/orgChart1"/>
    <dgm:cxn modelId="{3E212BF6-F899-4510-B9C9-FFC992065735}" type="presParOf" srcId="{FA2AFA63-D538-4598-9FFD-072F83DFF66D}" destId="{8C613674-FBA4-4853-BF86-92B074F2C9DA}" srcOrd="1" destOrd="0" presId="urn:microsoft.com/office/officeart/2005/8/layout/orgChart1"/>
    <dgm:cxn modelId="{D06A0949-0FF0-4D65-8446-7FFE0B0B7478}" type="presParOf" srcId="{CE7CCEFD-D56C-44C7-AAAD-4B3C957DA2F6}" destId="{8067D68D-F033-4F7E-B35B-CDD3AAFF91BE}" srcOrd="1" destOrd="0" presId="urn:microsoft.com/office/officeart/2005/8/layout/orgChart1"/>
    <dgm:cxn modelId="{88C14966-24C2-4C80-BB10-509D7D5D85FF}" type="presParOf" srcId="{CE7CCEFD-D56C-44C7-AAAD-4B3C957DA2F6}" destId="{34F4F074-CAE2-4F30-9C18-81C4D8EA3182}" srcOrd="2" destOrd="0" presId="urn:microsoft.com/office/officeart/2005/8/layout/orgChart1"/>
    <dgm:cxn modelId="{A795C119-E975-47BC-8F48-0FA3E6559F15}" type="presParOf" srcId="{DC1ABCCC-6F59-441A-9E4A-87A5C21A2BBC}" destId="{BF64C64E-98C0-4525-A550-A837F5700DE5}" srcOrd="2" destOrd="0" presId="urn:microsoft.com/office/officeart/2005/8/layout/orgChart1"/>
    <dgm:cxn modelId="{A138DD35-5F5E-4D03-BA64-6D97FA081A4F}" type="presParOf" srcId="{DC1ABCCC-6F59-441A-9E4A-87A5C21A2BBC}" destId="{143D0B13-186E-4A36-AD00-0E8C1BF88AD7}" srcOrd="3" destOrd="0" presId="urn:microsoft.com/office/officeart/2005/8/layout/orgChart1"/>
    <dgm:cxn modelId="{DC2FF441-C245-476A-84A7-606A2AE07DD0}" type="presParOf" srcId="{143D0B13-186E-4A36-AD00-0E8C1BF88AD7}" destId="{A747D16E-7BDA-40C4-8B04-1030DAA15082}" srcOrd="0" destOrd="0" presId="urn:microsoft.com/office/officeart/2005/8/layout/orgChart1"/>
    <dgm:cxn modelId="{FB985B7A-5B1E-4A90-B4F7-189660378159}" type="presParOf" srcId="{A747D16E-7BDA-40C4-8B04-1030DAA15082}" destId="{D15CB84C-D2AF-4B83-8B83-9F5485660C3A}" srcOrd="0" destOrd="0" presId="urn:microsoft.com/office/officeart/2005/8/layout/orgChart1"/>
    <dgm:cxn modelId="{EFCCECD7-3F90-4F27-9654-19FBD8B76BC1}" type="presParOf" srcId="{A747D16E-7BDA-40C4-8B04-1030DAA15082}" destId="{A67C4DEC-B788-448F-A5BA-9123103482BA}" srcOrd="1" destOrd="0" presId="urn:microsoft.com/office/officeart/2005/8/layout/orgChart1"/>
    <dgm:cxn modelId="{F4539F03-297C-4861-99A5-42F2FD0CBE11}" type="presParOf" srcId="{143D0B13-186E-4A36-AD00-0E8C1BF88AD7}" destId="{E6E38AAC-D468-4B2A-A85E-98C71960A12C}" srcOrd="1" destOrd="0" presId="urn:microsoft.com/office/officeart/2005/8/layout/orgChart1"/>
    <dgm:cxn modelId="{BC4E961A-4B28-434E-97CA-E8F41A50CB29}" type="presParOf" srcId="{143D0B13-186E-4A36-AD00-0E8C1BF88AD7}" destId="{E215FFB2-994D-4933-904C-79B7286FF0DD}" srcOrd="2" destOrd="0" presId="urn:microsoft.com/office/officeart/2005/8/layout/orgChart1"/>
    <dgm:cxn modelId="{0D1205B9-E51E-4084-B5F1-4EDA4A795592}" type="presParOf" srcId="{DC1ABCCC-6F59-441A-9E4A-87A5C21A2BBC}" destId="{08D0F806-ABE1-4A35-9A6B-9A56415A4DC0}" srcOrd="4" destOrd="0" presId="urn:microsoft.com/office/officeart/2005/8/layout/orgChart1"/>
    <dgm:cxn modelId="{80189CA3-1EB6-4D41-92B2-CC691C613ACB}" type="presParOf" srcId="{DC1ABCCC-6F59-441A-9E4A-87A5C21A2BBC}" destId="{19C5203E-84D7-47B3-98B9-C147BAB26E64}" srcOrd="5" destOrd="0" presId="urn:microsoft.com/office/officeart/2005/8/layout/orgChart1"/>
    <dgm:cxn modelId="{EBCC70DD-B1B0-4DAF-B179-F11E5A300736}" type="presParOf" srcId="{19C5203E-84D7-47B3-98B9-C147BAB26E64}" destId="{FD3968D3-9B9A-469C-996A-1DF2B31A7FE0}" srcOrd="0" destOrd="0" presId="urn:microsoft.com/office/officeart/2005/8/layout/orgChart1"/>
    <dgm:cxn modelId="{BF8F6479-CD35-4E87-9474-6A8B38344EEE}" type="presParOf" srcId="{FD3968D3-9B9A-469C-996A-1DF2B31A7FE0}" destId="{D96FC7F4-8641-447C-8B8E-D7E51EDBAA11}" srcOrd="0" destOrd="0" presId="urn:microsoft.com/office/officeart/2005/8/layout/orgChart1"/>
    <dgm:cxn modelId="{EF9A6767-9166-4D3D-B87B-D9DB1B5ED2BD}" type="presParOf" srcId="{FD3968D3-9B9A-469C-996A-1DF2B31A7FE0}" destId="{9A51E04F-A268-44F5-A6E7-E08EFC8BE7FE}" srcOrd="1" destOrd="0" presId="urn:microsoft.com/office/officeart/2005/8/layout/orgChart1"/>
    <dgm:cxn modelId="{7E405B7A-47FA-4508-8AB4-C3C1A64040B8}" type="presParOf" srcId="{19C5203E-84D7-47B3-98B9-C147BAB26E64}" destId="{19E8B756-03AD-403E-9B59-1151D62EC982}" srcOrd="1" destOrd="0" presId="urn:microsoft.com/office/officeart/2005/8/layout/orgChart1"/>
    <dgm:cxn modelId="{C450EA13-03AD-4E7C-9BA7-F4824FAE7818}" type="presParOf" srcId="{19C5203E-84D7-47B3-98B9-C147BAB26E64}" destId="{369A4681-A27C-4D54-9B19-4001F08BAC55}" srcOrd="2" destOrd="0" presId="urn:microsoft.com/office/officeart/2005/8/layout/orgChart1"/>
    <dgm:cxn modelId="{8577C024-3D53-4F21-AE2D-6C670D13020E}" type="presParOf" srcId="{F9BC3E09-9D47-4D8C-BBFB-1E78CDFDD817}" destId="{F315AD35-1801-408B-923B-2FCAA21011AC}" srcOrd="2" destOrd="0" presId="urn:microsoft.com/office/officeart/2005/8/layout/orgChart1"/>
    <dgm:cxn modelId="{D08F1AEC-E694-433B-88E4-1E05FDEF5EF6}" type="presParOf" srcId="{C8740421-106D-4DE7-8B34-B3E0535A7A63}" destId="{30EE1CDB-FD55-4991-AE07-9A2482DA0B45}" srcOrd="6" destOrd="0" presId="urn:microsoft.com/office/officeart/2005/8/layout/orgChart1"/>
    <dgm:cxn modelId="{75290766-2A9F-400C-B912-FC8189F8DADF}" type="presParOf" srcId="{C8740421-106D-4DE7-8B34-B3E0535A7A63}" destId="{3C0A51F9-CF20-4CB8-8DAB-4A101C0532B7}" srcOrd="7" destOrd="0" presId="urn:microsoft.com/office/officeart/2005/8/layout/orgChart1"/>
    <dgm:cxn modelId="{18414B76-1AC1-43D8-8909-D773AAC364CD}" type="presParOf" srcId="{3C0A51F9-CF20-4CB8-8DAB-4A101C0532B7}" destId="{A94D108C-04FD-48D7-96D0-0B5CEAECB9E4}" srcOrd="0" destOrd="0" presId="urn:microsoft.com/office/officeart/2005/8/layout/orgChart1"/>
    <dgm:cxn modelId="{E828CE5C-DDBD-4EEB-AA99-E30E6B8C2FD4}" type="presParOf" srcId="{A94D108C-04FD-48D7-96D0-0B5CEAECB9E4}" destId="{5A928E6A-C026-4DDA-A3C3-5EAF903C25A9}" srcOrd="0" destOrd="0" presId="urn:microsoft.com/office/officeart/2005/8/layout/orgChart1"/>
    <dgm:cxn modelId="{B1E47360-043D-49DA-BFA0-5591A3B24113}" type="presParOf" srcId="{A94D108C-04FD-48D7-96D0-0B5CEAECB9E4}" destId="{C9E84206-5F2D-4D79-861A-DC097E7B6BFA}" srcOrd="1" destOrd="0" presId="urn:microsoft.com/office/officeart/2005/8/layout/orgChart1"/>
    <dgm:cxn modelId="{8CC37DD1-690D-4880-B6E8-2FCA6C5DDC8D}" type="presParOf" srcId="{3C0A51F9-CF20-4CB8-8DAB-4A101C0532B7}" destId="{63AAE799-DB30-412D-A4BA-B776720A1F38}" srcOrd="1" destOrd="0" presId="urn:microsoft.com/office/officeart/2005/8/layout/orgChart1"/>
    <dgm:cxn modelId="{47FDC120-11BB-4EA5-9280-0403F9ADB0A7}" type="presParOf" srcId="{63AAE799-DB30-412D-A4BA-B776720A1F38}" destId="{F529DBB4-D825-461A-8639-4B03B185FFA9}" srcOrd="0" destOrd="0" presId="urn:microsoft.com/office/officeart/2005/8/layout/orgChart1"/>
    <dgm:cxn modelId="{F86F208B-4B38-4049-8C5C-CB6FF6C7DF1F}" type="presParOf" srcId="{63AAE799-DB30-412D-A4BA-B776720A1F38}" destId="{1C2FC1AB-9B8C-4DA7-9E93-57608BF6D394}" srcOrd="1" destOrd="0" presId="urn:microsoft.com/office/officeart/2005/8/layout/orgChart1"/>
    <dgm:cxn modelId="{E2BBB69B-B061-4487-8862-AA94822D6459}" type="presParOf" srcId="{1C2FC1AB-9B8C-4DA7-9E93-57608BF6D394}" destId="{99DB6295-210C-47AC-A908-13CB9F744330}" srcOrd="0" destOrd="0" presId="urn:microsoft.com/office/officeart/2005/8/layout/orgChart1"/>
    <dgm:cxn modelId="{81C87D6A-0260-42CE-A21C-C6896922E55E}" type="presParOf" srcId="{99DB6295-210C-47AC-A908-13CB9F744330}" destId="{0684526D-A81C-4488-AB77-CCF288CFEF0A}" srcOrd="0" destOrd="0" presId="urn:microsoft.com/office/officeart/2005/8/layout/orgChart1"/>
    <dgm:cxn modelId="{154C3913-F847-45AE-9704-3D06444AF586}" type="presParOf" srcId="{99DB6295-210C-47AC-A908-13CB9F744330}" destId="{05615C9F-7AE8-47AE-935F-8BEEC12FCF12}" srcOrd="1" destOrd="0" presId="urn:microsoft.com/office/officeart/2005/8/layout/orgChart1"/>
    <dgm:cxn modelId="{C4F8FE17-20F4-48A1-B0F4-D6CB3E1D750A}" type="presParOf" srcId="{1C2FC1AB-9B8C-4DA7-9E93-57608BF6D394}" destId="{223999DF-452D-4DF5-AEFC-975D71E519BE}" srcOrd="1" destOrd="0" presId="urn:microsoft.com/office/officeart/2005/8/layout/orgChart1"/>
    <dgm:cxn modelId="{CDC2076D-B0E8-4648-AA0A-D8EB8B94E56F}" type="presParOf" srcId="{1C2FC1AB-9B8C-4DA7-9E93-57608BF6D394}" destId="{DDB06F1E-1F90-46BD-82E5-C74C981ED079}" srcOrd="2" destOrd="0" presId="urn:microsoft.com/office/officeart/2005/8/layout/orgChart1"/>
    <dgm:cxn modelId="{FE0D9704-6771-45C5-89B3-1D8E26C5BA06}" type="presParOf" srcId="{63AAE799-DB30-412D-A4BA-B776720A1F38}" destId="{DA3FE24C-9481-467D-B36E-464D9597E86F}" srcOrd="2" destOrd="0" presId="urn:microsoft.com/office/officeart/2005/8/layout/orgChart1"/>
    <dgm:cxn modelId="{6FA96363-DAAE-4525-91F5-CE898FD0DA41}" type="presParOf" srcId="{63AAE799-DB30-412D-A4BA-B776720A1F38}" destId="{5BA2738D-A7BC-4845-BF73-88CD66A2D3E4}" srcOrd="3" destOrd="0" presId="urn:microsoft.com/office/officeart/2005/8/layout/orgChart1"/>
    <dgm:cxn modelId="{E78FF9A7-A60C-459A-8955-7ABE2A7515F9}" type="presParOf" srcId="{5BA2738D-A7BC-4845-BF73-88CD66A2D3E4}" destId="{63F89CB4-D951-4872-991D-57FE1CCBF360}" srcOrd="0" destOrd="0" presId="urn:microsoft.com/office/officeart/2005/8/layout/orgChart1"/>
    <dgm:cxn modelId="{C7EB699B-C503-449C-86F6-278E03E7B144}" type="presParOf" srcId="{63F89CB4-D951-4872-991D-57FE1CCBF360}" destId="{4FFB6959-29F8-4675-873E-4D3BDBD6E977}" srcOrd="0" destOrd="0" presId="urn:microsoft.com/office/officeart/2005/8/layout/orgChart1"/>
    <dgm:cxn modelId="{6D181B9A-4311-4720-BED1-88748C708EA5}" type="presParOf" srcId="{63F89CB4-D951-4872-991D-57FE1CCBF360}" destId="{18722B68-707F-4A1D-9E1F-3CEA152509D0}" srcOrd="1" destOrd="0" presId="urn:microsoft.com/office/officeart/2005/8/layout/orgChart1"/>
    <dgm:cxn modelId="{2A81B26A-6176-4D67-B08F-36A57F11F72C}" type="presParOf" srcId="{5BA2738D-A7BC-4845-BF73-88CD66A2D3E4}" destId="{53779382-805B-4F1C-AB9E-01BA1F440623}" srcOrd="1" destOrd="0" presId="urn:microsoft.com/office/officeart/2005/8/layout/orgChart1"/>
    <dgm:cxn modelId="{B17E9F2F-25C5-4EAC-AE46-E2D930EB46C8}" type="presParOf" srcId="{5BA2738D-A7BC-4845-BF73-88CD66A2D3E4}" destId="{50954A5F-1C78-4C3F-8DAE-E0DDF0F1A8A1}" srcOrd="2" destOrd="0" presId="urn:microsoft.com/office/officeart/2005/8/layout/orgChart1"/>
    <dgm:cxn modelId="{380D48A1-E003-413C-97AC-C9DF66D8119C}" type="presParOf" srcId="{3C0A51F9-CF20-4CB8-8DAB-4A101C0532B7}" destId="{B20DB1EF-2DFB-4516-B460-F32646B8BA55}" srcOrd="2" destOrd="0" presId="urn:microsoft.com/office/officeart/2005/8/layout/orgChart1"/>
    <dgm:cxn modelId="{BA403F4B-3505-44BF-86E5-B738991A707C}" type="presParOf" srcId="{77A980CD-F6E6-4A61-9D73-D9B010F4E6E8}" destId="{D60E5FF1-4F0A-42B0-8C62-4D42D3D94378}" srcOrd="2" destOrd="0" presId="urn:microsoft.com/office/officeart/2005/8/layout/orgChart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A1BE1-7746-430B-8A7C-B358ADE74554}">
      <dsp:nvSpPr>
        <dsp:cNvPr id="0" name=""/>
        <dsp:cNvSpPr/>
      </dsp:nvSpPr>
      <dsp:spPr>
        <a:xfrm rot="5400000">
          <a:off x="4161854" y="-1749884"/>
          <a:ext cx="531467" cy="4167141"/>
        </a:xfrm>
        <a:prstGeom prst="round2SameRect">
          <a:avLst/>
        </a:prstGeom>
        <a:solidFill>
          <a:schemeClr val="bg1"/>
        </a:solidFill>
        <a:ln w="25400" cap="flat" cmpd="sng" algn="ctr">
          <a:solidFill>
            <a:srgbClr val="5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None/>
          </a:pPr>
          <a:r>
            <a:rPr lang="en-US" sz="2600" b="0" kern="1200" dirty="0">
              <a:solidFill>
                <a:schemeClr val="tx1"/>
              </a:solidFill>
            </a:rPr>
            <a:t>Less than 5 kg</a:t>
          </a:r>
          <a:endParaRPr lang="en-US" sz="2600" kern="1200" dirty="0">
            <a:solidFill>
              <a:schemeClr val="tx1"/>
            </a:solidFill>
          </a:endParaRPr>
        </a:p>
      </dsp:txBody>
      <dsp:txXfrm rot="-5400000">
        <a:off x="2344017" y="93897"/>
        <a:ext cx="4141197" cy="479579"/>
      </dsp:txXfrm>
    </dsp:sp>
    <dsp:sp modelId="{0474C021-9FBD-4F62-A2D0-4855B6632739}">
      <dsp:nvSpPr>
        <dsp:cNvPr id="0" name=""/>
        <dsp:cNvSpPr/>
      </dsp:nvSpPr>
      <dsp:spPr>
        <a:xfrm>
          <a:off x="0" y="1519"/>
          <a:ext cx="2344017" cy="664333"/>
        </a:xfrm>
        <a:prstGeom prst="roundRect">
          <a:avLst/>
        </a:prstGeom>
        <a:solidFill>
          <a:srgbClr val="500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bg1"/>
              </a:solidFill>
            </a:rPr>
            <a:t>Takeoff Weight</a:t>
          </a:r>
        </a:p>
      </dsp:txBody>
      <dsp:txXfrm>
        <a:off x="32430" y="33949"/>
        <a:ext cx="2279157" cy="599473"/>
      </dsp:txXfrm>
    </dsp:sp>
    <dsp:sp modelId="{8FF774CF-4696-4291-B321-E4FD5BC86694}">
      <dsp:nvSpPr>
        <dsp:cNvPr id="0" name=""/>
        <dsp:cNvSpPr/>
      </dsp:nvSpPr>
      <dsp:spPr>
        <a:xfrm rot="5400000">
          <a:off x="4161854" y="-1052333"/>
          <a:ext cx="531467" cy="4167141"/>
        </a:xfrm>
        <a:prstGeom prst="round2SameRect">
          <a:avLst/>
        </a:prstGeom>
        <a:solidFill>
          <a:schemeClr val="bg1"/>
        </a:solidFill>
        <a:ln w="25400" cap="flat" cmpd="sng" algn="ctr">
          <a:solidFill>
            <a:srgbClr val="5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None/>
          </a:pPr>
          <a:r>
            <a:rPr lang="en-US" sz="2600" kern="1200" dirty="0">
              <a:solidFill>
                <a:schemeClr val="tx1"/>
              </a:solidFill>
              <a:latin typeface="+mn-lt"/>
            </a:rPr>
            <a:t>Less than 200 in</a:t>
          </a:r>
          <a:r>
            <a:rPr lang="en-US" sz="2600" kern="1200" baseline="30000" dirty="0">
              <a:solidFill>
                <a:schemeClr val="tx1"/>
              </a:solidFill>
              <a:latin typeface="+mn-lt"/>
            </a:rPr>
            <a:t>2</a:t>
          </a:r>
        </a:p>
      </dsp:txBody>
      <dsp:txXfrm rot="-5400000">
        <a:off x="2344017" y="791448"/>
        <a:ext cx="4141197" cy="479579"/>
      </dsp:txXfrm>
    </dsp:sp>
    <dsp:sp modelId="{F20EEA5F-BCC0-4E4C-9E25-C7D2BF05CC83}">
      <dsp:nvSpPr>
        <dsp:cNvPr id="0" name=""/>
        <dsp:cNvSpPr/>
      </dsp:nvSpPr>
      <dsp:spPr>
        <a:xfrm>
          <a:off x="0" y="699070"/>
          <a:ext cx="2344017" cy="664333"/>
        </a:xfrm>
        <a:prstGeom prst="roundRect">
          <a:avLst/>
        </a:prstGeom>
        <a:solidFill>
          <a:srgbClr val="500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bg1"/>
              </a:solidFill>
              <a:latin typeface="Calibri"/>
            </a:rPr>
            <a:t>Footprint</a:t>
          </a:r>
          <a:endParaRPr lang="en-US" sz="2500" kern="1200">
            <a:solidFill>
              <a:schemeClr val="bg1"/>
            </a:solidFill>
          </a:endParaRPr>
        </a:p>
      </dsp:txBody>
      <dsp:txXfrm>
        <a:off x="32430" y="731500"/>
        <a:ext cx="2279157" cy="599473"/>
      </dsp:txXfrm>
    </dsp:sp>
    <dsp:sp modelId="{1A146A5E-97C6-48BD-9C19-A3C7183F557F}">
      <dsp:nvSpPr>
        <dsp:cNvPr id="0" name=""/>
        <dsp:cNvSpPr/>
      </dsp:nvSpPr>
      <dsp:spPr>
        <a:xfrm rot="5400000">
          <a:off x="4161854" y="-354783"/>
          <a:ext cx="531467" cy="4167141"/>
        </a:xfrm>
        <a:prstGeom prst="round2SameRect">
          <a:avLst/>
        </a:prstGeom>
        <a:solidFill>
          <a:schemeClr val="bg1"/>
        </a:solidFill>
        <a:ln w="25400" cap="flat" cmpd="sng" algn="ctr">
          <a:solidFill>
            <a:srgbClr val="5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None/>
          </a:pPr>
          <a:r>
            <a:rPr lang="en-US" sz="2600" kern="1200" dirty="0">
              <a:solidFill>
                <a:schemeClr val="tx1"/>
              </a:solidFill>
              <a:latin typeface="Calibri"/>
            </a:rPr>
            <a:t>Between 4 to 6 seconds</a:t>
          </a:r>
          <a:endParaRPr lang="en-US" sz="2600" kern="1200" dirty="0">
            <a:solidFill>
              <a:schemeClr val="tx1"/>
            </a:solidFill>
          </a:endParaRPr>
        </a:p>
      </dsp:txBody>
      <dsp:txXfrm rot="-5400000">
        <a:off x="2344017" y="1488998"/>
        <a:ext cx="4141197" cy="479579"/>
      </dsp:txXfrm>
    </dsp:sp>
    <dsp:sp modelId="{D4EA0C6B-D641-4F2F-83B1-B6AEFC330D17}">
      <dsp:nvSpPr>
        <dsp:cNvPr id="0" name=""/>
        <dsp:cNvSpPr/>
      </dsp:nvSpPr>
      <dsp:spPr>
        <a:xfrm>
          <a:off x="0" y="1396620"/>
          <a:ext cx="2344017" cy="664333"/>
        </a:xfrm>
        <a:prstGeom prst="roundRect">
          <a:avLst/>
        </a:prstGeom>
        <a:solidFill>
          <a:srgbClr val="500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kern="1200">
              <a:solidFill>
                <a:schemeClr val="bg1"/>
              </a:solidFill>
              <a:latin typeface="Calibri"/>
            </a:rPr>
            <a:t>Time to Deploy</a:t>
          </a:r>
          <a:endParaRPr lang="en-US" sz="2500" kern="1200">
            <a:solidFill>
              <a:schemeClr val="bg1"/>
            </a:solidFill>
          </a:endParaRPr>
        </a:p>
      </dsp:txBody>
      <dsp:txXfrm>
        <a:off x="32430" y="1429050"/>
        <a:ext cx="2279157" cy="599473"/>
      </dsp:txXfrm>
    </dsp:sp>
    <dsp:sp modelId="{CD0F7E10-AAE7-48B0-BD6B-85885E07E70C}">
      <dsp:nvSpPr>
        <dsp:cNvPr id="0" name=""/>
        <dsp:cNvSpPr/>
      </dsp:nvSpPr>
      <dsp:spPr>
        <a:xfrm rot="5400000">
          <a:off x="4161854" y="342767"/>
          <a:ext cx="531467" cy="4167141"/>
        </a:xfrm>
        <a:prstGeom prst="round2SameRect">
          <a:avLst/>
        </a:prstGeom>
        <a:solidFill>
          <a:schemeClr val="bg1"/>
        </a:solidFill>
        <a:ln w="25400" cap="flat" cmpd="sng" algn="ctr">
          <a:solidFill>
            <a:srgbClr val="5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None/>
          </a:pPr>
          <a:r>
            <a:rPr lang="en-US" sz="2600" kern="1200" dirty="0">
              <a:solidFill>
                <a:schemeClr val="tx1"/>
              </a:solidFill>
              <a:latin typeface="+mn-lt"/>
            </a:rPr>
            <a:t>less</a:t>
          </a:r>
          <a:r>
            <a:rPr lang="en-US" sz="2600" b="0" kern="1200" dirty="0">
              <a:solidFill>
                <a:schemeClr val="tx1"/>
              </a:solidFill>
              <a:latin typeface="+mn-lt"/>
              <a:cs typeface="Calibri"/>
            </a:rPr>
            <a:t> than</a:t>
          </a:r>
          <a:r>
            <a:rPr lang="en-US" sz="2600" kern="1200" dirty="0">
              <a:solidFill>
                <a:schemeClr val="tx1"/>
              </a:solidFill>
              <a:latin typeface="+mn-lt"/>
              <a:cs typeface="Calibri"/>
            </a:rPr>
            <a:t> </a:t>
          </a:r>
          <a:r>
            <a:rPr lang="en-US" sz="2600" kern="1200" baseline="0" dirty="0">
              <a:solidFill>
                <a:schemeClr val="tx1"/>
              </a:solidFill>
              <a:latin typeface="+mn-lt"/>
              <a:cs typeface="Calibri"/>
            </a:rPr>
            <a:t>$1,100</a:t>
          </a:r>
        </a:p>
      </dsp:txBody>
      <dsp:txXfrm rot="-5400000">
        <a:off x="2344017" y="2186548"/>
        <a:ext cx="4141197" cy="479579"/>
      </dsp:txXfrm>
    </dsp:sp>
    <dsp:sp modelId="{E151BE3D-336E-4D89-BAD7-760E15BCE962}">
      <dsp:nvSpPr>
        <dsp:cNvPr id="0" name=""/>
        <dsp:cNvSpPr/>
      </dsp:nvSpPr>
      <dsp:spPr>
        <a:xfrm>
          <a:off x="0" y="2094171"/>
          <a:ext cx="2344017" cy="664333"/>
        </a:xfrm>
        <a:prstGeom prst="roundRect">
          <a:avLst/>
        </a:prstGeom>
        <a:solidFill>
          <a:srgbClr val="500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bg1"/>
              </a:solidFill>
              <a:latin typeface="Calibri"/>
            </a:rPr>
            <a:t>Cost</a:t>
          </a:r>
          <a:endParaRPr lang="en-US" sz="2500" kern="1200">
            <a:solidFill>
              <a:schemeClr val="bg1"/>
            </a:solidFill>
          </a:endParaRPr>
        </a:p>
      </dsp:txBody>
      <dsp:txXfrm>
        <a:off x="32430" y="2126601"/>
        <a:ext cx="2279157" cy="599473"/>
      </dsp:txXfrm>
    </dsp:sp>
    <dsp:sp modelId="{50178A68-24AB-4E24-B67F-92C7265C7BDA}">
      <dsp:nvSpPr>
        <dsp:cNvPr id="0" name=""/>
        <dsp:cNvSpPr/>
      </dsp:nvSpPr>
      <dsp:spPr>
        <a:xfrm rot="5400000">
          <a:off x="4161854" y="1040317"/>
          <a:ext cx="531467" cy="4167141"/>
        </a:xfrm>
        <a:prstGeom prst="round2SameRect">
          <a:avLst/>
        </a:prstGeom>
        <a:solidFill>
          <a:schemeClr val="bg1"/>
        </a:solidFill>
        <a:ln w="25400" cap="flat" cmpd="sng" algn="ctr">
          <a:solidFill>
            <a:srgbClr val="5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None/>
          </a:pPr>
          <a:r>
            <a:rPr lang="en-US" sz="2600" kern="1200" dirty="0">
              <a:solidFill>
                <a:schemeClr val="tx1"/>
              </a:solidFill>
              <a:latin typeface="+mn-lt"/>
              <a:cs typeface="Calibri"/>
            </a:rPr>
            <a:t>Between 1 to 3 miles</a:t>
          </a:r>
        </a:p>
      </dsp:txBody>
      <dsp:txXfrm rot="-5400000">
        <a:off x="2344017" y="2884098"/>
        <a:ext cx="4141197" cy="479579"/>
      </dsp:txXfrm>
    </dsp:sp>
    <dsp:sp modelId="{2D31E726-D196-4000-9101-FDB72BC3E1E3}">
      <dsp:nvSpPr>
        <dsp:cNvPr id="0" name=""/>
        <dsp:cNvSpPr/>
      </dsp:nvSpPr>
      <dsp:spPr>
        <a:xfrm>
          <a:off x="0" y="2791721"/>
          <a:ext cx="2344017" cy="664333"/>
        </a:xfrm>
        <a:prstGeom prst="roundRect">
          <a:avLst/>
        </a:prstGeom>
        <a:solidFill>
          <a:srgbClr val="5000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kern="1200">
              <a:solidFill>
                <a:schemeClr val="bg1"/>
              </a:solidFill>
              <a:latin typeface="Gill Sans MT"/>
            </a:rPr>
            <a:t>Range </a:t>
          </a:r>
        </a:p>
      </dsp:txBody>
      <dsp:txXfrm>
        <a:off x="32430" y="2824151"/>
        <a:ext cx="2279157" cy="599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FE24C-9481-467D-B36E-464D9597E86F}">
      <dsp:nvSpPr>
        <dsp:cNvPr id="0" name=""/>
        <dsp:cNvSpPr/>
      </dsp:nvSpPr>
      <dsp:spPr>
        <a:xfrm>
          <a:off x="6977343" y="1348323"/>
          <a:ext cx="163528" cy="1275522"/>
        </a:xfrm>
        <a:custGeom>
          <a:avLst/>
          <a:gdLst/>
          <a:ahLst/>
          <a:cxnLst/>
          <a:rect l="0" t="0" r="0" b="0"/>
          <a:pathLst>
            <a:path>
              <a:moveTo>
                <a:pt x="0" y="0"/>
              </a:moveTo>
              <a:lnTo>
                <a:pt x="0" y="1275522"/>
              </a:lnTo>
              <a:lnTo>
                <a:pt x="163528" y="127552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29DBB4-D825-461A-8639-4B03B185FFA9}">
      <dsp:nvSpPr>
        <dsp:cNvPr id="0" name=""/>
        <dsp:cNvSpPr/>
      </dsp:nvSpPr>
      <dsp:spPr>
        <a:xfrm>
          <a:off x="6977343" y="1348323"/>
          <a:ext cx="163528" cy="501487"/>
        </a:xfrm>
        <a:custGeom>
          <a:avLst/>
          <a:gdLst/>
          <a:ahLst/>
          <a:cxnLst/>
          <a:rect l="0" t="0" r="0" b="0"/>
          <a:pathLst>
            <a:path>
              <a:moveTo>
                <a:pt x="0" y="0"/>
              </a:moveTo>
              <a:lnTo>
                <a:pt x="0" y="501487"/>
              </a:lnTo>
              <a:lnTo>
                <a:pt x="163528" y="5014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E1CDB-FD55-4991-AE07-9A2482DA0B45}">
      <dsp:nvSpPr>
        <dsp:cNvPr id="0" name=""/>
        <dsp:cNvSpPr/>
      </dsp:nvSpPr>
      <dsp:spPr>
        <a:xfrm>
          <a:off x="3979320" y="574288"/>
          <a:ext cx="3434099" cy="228939"/>
        </a:xfrm>
        <a:custGeom>
          <a:avLst/>
          <a:gdLst/>
          <a:ahLst/>
          <a:cxnLst/>
          <a:rect l="0" t="0" r="0" b="0"/>
          <a:pathLst>
            <a:path>
              <a:moveTo>
                <a:pt x="0" y="0"/>
              </a:moveTo>
              <a:lnTo>
                <a:pt x="0" y="114469"/>
              </a:lnTo>
              <a:lnTo>
                <a:pt x="3434099" y="114469"/>
              </a:lnTo>
              <a:lnTo>
                <a:pt x="3434099" y="2289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D0F806-ABE1-4A35-9A6B-9A56415A4DC0}">
      <dsp:nvSpPr>
        <dsp:cNvPr id="0" name=""/>
        <dsp:cNvSpPr/>
      </dsp:nvSpPr>
      <dsp:spPr>
        <a:xfrm>
          <a:off x="5658213" y="1348323"/>
          <a:ext cx="163528" cy="2049557"/>
        </a:xfrm>
        <a:custGeom>
          <a:avLst/>
          <a:gdLst/>
          <a:ahLst/>
          <a:cxnLst/>
          <a:rect l="0" t="0" r="0" b="0"/>
          <a:pathLst>
            <a:path>
              <a:moveTo>
                <a:pt x="0" y="0"/>
              </a:moveTo>
              <a:lnTo>
                <a:pt x="0" y="2049557"/>
              </a:lnTo>
              <a:lnTo>
                <a:pt x="163528" y="204955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4C64E-98C0-4525-A550-A837F5700DE5}">
      <dsp:nvSpPr>
        <dsp:cNvPr id="0" name=""/>
        <dsp:cNvSpPr/>
      </dsp:nvSpPr>
      <dsp:spPr>
        <a:xfrm>
          <a:off x="5658213" y="1348323"/>
          <a:ext cx="163528" cy="1275522"/>
        </a:xfrm>
        <a:custGeom>
          <a:avLst/>
          <a:gdLst/>
          <a:ahLst/>
          <a:cxnLst/>
          <a:rect l="0" t="0" r="0" b="0"/>
          <a:pathLst>
            <a:path>
              <a:moveTo>
                <a:pt x="0" y="0"/>
              </a:moveTo>
              <a:lnTo>
                <a:pt x="0" y="1275522"/>
              </a:lnTo>
              <a:lnTo>
                <a:pt x="163528" y="127552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BEDECA-0DF0-4126-94A3-7117709FA1F1}">
      <dsp:nvSpPr>
        <dsp:cNvPr id="0" name=""/>
        <dsp:cNvSpPr/>
      </dsp:nvSpPr>
      <dsp:spPr>
        <a:xfrm>
          <a:off x="5658213" y="1348323"/>
          <a:ext cx="163528" cy="501487"/>
        </a:xfrm>
        <a:custGeom>
          <a:avLst/>
          <a:gdLst/>
          <a:ahLst/>
          <a:cxnLst/>
          <a:rect l="0" t="0" r="0" b="0"/>
          <a:pathLst>
            <a:path>
              <a:moveTo>
                <a:pt x="0" y="0"/>
              </a:moveTo>
              <a:lnTo>
                <a:pt x="0" y="501487"/>
              </a:lnTo>
              <a:lnTo>
                <a:pt x="163528" y="5014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7B888-5843-41A7-9749-F5C7606B12E0}">
      <dsp:nvSpPr>
        <dsp:cNvPr id="0" name=""/>
        <dsp:cNvSpPr/>
      </dsp:nvSpPr>
      <dsp:spPr>
        <a:xfrm>
          <a:off x="3979320" y="574288"/>
          <a:ext cx="2114969" cy="228939"/>
        </a:xfrm>
        <a:custGeom>
          <a:avLst/>
          <a:gdLst/>
          <a:ahLst/>
          <a:cxnLst/>
          <a:rect l="0" t="0" r="0" b="0"/>
          <a:pathLst>
            <a:path>
              <a:moveTo>
                <a:pt x="0" y="0"/>
              </a:moveTo>
              <a:lnTo>
                <a:pt x="0" y="114469"/>
              </a:lnTo>
              <a:lnTo>
                <a:pt x="2114969" y="114469"/>
              </a:lnTo>
              <a:lnTo>
                <a:pt x="2114969" y="2289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9BA6CF-0358-4B61-A7BE-FDFCC63F7C13}">
      <dsp:nvSpPr>
        <dsp:cNvPr id="0" name=""/>
        <dsp:cNvSpPr/>
      </dsp:nvSpPr>
      <dsp:spPr>
        <a:xfrm>
          <a:off x="4339083" y="2122358"/>
          <a:ext cx="163528" cy="501487"/>
        </a:xfrm>
        <a:custGeom>
          <a:avLst/>
          <a:gdLst/>
          <a:ahLst/>
          <a:cxnLst/>
          <a:rect l="0" t="0" r="0" b="0"/>
          <a:pathLst>
            <a:path>
              <a:moveTo>
                <a:pt x="0" y="0"/>
              </a:moveTo>
              <a:lnTo>
                <a:pt x="0" y="501487"/>
              </a:lnTo>
              <a:lnTo>
                <a:pt x="163528" y="5014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3EA9E-1C3A-47D2-9344-ABF21CC601A0}">
      <dsp:nvSpPr>
        <dsp:cNvPr id="0" name=""/>
        <dsp:cNvSpPr/>
      </dsp:nvSpPr>
      <dsp:spPr>
        <a:xfrm>
          <a:off x="3456028" y="1348323"/>
          <a:ext cx="1319130" cy="228939"/>
        </a:xfrm>
        <a:custGeom>
          <a:avLst/>
          <a:gdLst/>
          <a:ahLst/>
          <a:cxnLst/>
          <a:rect l="0" t="0" r="0" b="0"/>
          <a:pathLst>
            <a:path>
              <a:moveTo>
                <a:pt x="0" y="0"/>
              </a:moveTo>
              <a:lnTo>
                <a:pt x="0" y="114469"/>
              </a:lnTo>
              <a:lnTo>
                <a:pt x="1319130" y="114469"/>
              </a:lnTo>
              <a:lnTo>
                <a:pt x="1319130" y="2289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CEE022-D801-4FA0-8485-76A248968922}">
      <dsp:nvSpPr>
        <dsp:cNvPr id="0" name=""/>
        <dsp:cNvSpPr/>
      </dsp:nvSpPr>
      <dsp:spPr>
        <a:xfrm>
          <a:off x="3019952" y="2122358"/>
          <a:ext cx="163528" cy="501487"/>
        </a:xfrm>
        <a:custGeom>
          <a:avLst/>
          <a:gdLst/>
          <a:ahLst/>
          <a:cxnLst/>
          <a:rect l="0" t="0" r="0" b="0"/>
          <a:pathLst>
            <a:path>
              <a:moveTo>
                <a:pt x="0" y="0"/>
              </a:moveTo>
              <a:lnTo>
                <a:pt x="0" y="501487"/>
              </a:lnTo>
              <a:lnTo>
                <a:pt x="163528" y="5014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E6B06A-DD99-4DCC-A07C-20A95C38785C}">
      <dsp:nvSpPr>
        <dsp:cNvPr id="0" name=""/>
        <dsp:cNvSpPr/>
      </dsp:nvSpPr>
      <dsp:spPr>
        <a:xfrm>
          <a:off x="3410308" y="1348323"/>
          <a:ext cx="91440" cy="228939"/>
        </a:xfrm>
        <a:custGeom>
          <a:avLst/>
          <a:gdLst/>
          <a:ahLst/>
          <a:cxnLst/>
          <a:rect l="0" t="0" r="0" b="0"/>
          <a:pathLst>
            <a:path>
              <a:moveTo>
                <a:pt x="45720" y="0"/>
              </a:moveTo>
              <a:lnTo>
                <a:pt x="45720" y="2289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D54DF4-5AC1-4146-93FE-A1DC03C32ED3}">
      <dsp:nvSpPr>
        <dsp:cNvPr id="0" name=""/>
        <dsp:cNvSpPr/>
      </dsp:nvSpPr>
      <dsp:spPr>
        <a:xfrm>
          <a:off x="1700822" y="2122358"/>
          <a:ext cx="163528" cy="1275522"/>
        </a:xfrm>
        <a:custGeom>
          <a:avLst/>
          <a:gdLst/>
          <a:ahLst/>
          <a:cxnLst/>
          <a:rect l="0" t="0" r="0" b="0"/>
          <a:pathLst>
            <a:path>
              <a:moveTo>
                <a:pt x="0" y="0"/>
              </a:moveTo>
              <a:lnTo>
                <a:pt x="0" y="1275522"/>
              </a:lnTo>
              <a:lnTo>
                <a:pt x="163528" y="127552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68449B-328F-4516-9915-8F12AA1A0958}">
      <dsp:nvSpPr>
        <dsp:cNvPr id="0" name=""/>
        <dsp:cNvSpPr/>
      </dsp:nvSpPr>
      <dsp:spPr>
        <a:xfrm>
          <a:off x="1700822" y="2122358"/>
          <a:ext cx="163528" cy="501487"/>
        </a:xfrm>
        <a:custGeom>
          <a:avLst/>
          <a:gdLst/>
          <a:ahLst/>
          <a:cxnLst/>
          <a:rect l="0" t="0" r="0" b="0"/>
          <a:pathLst>
            <a:path>
              <a:moveTo>
                <a:pt x="0" y="0"/>
              </a:moveTo>
              <a:lnTo>
                <a:pt x="0" y="501487"/>
              </a:lnTo>
              <a:lnTo>
                <a:pt x="163528" y="5014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174373-9245-4C87-A80F-A07D19792468}">
      <dsp:nvSpPr>
        <dsp:cNvPr id="0" name=""/>
        <dsp:cNvSpPr/>
      </dsp:nvSpPr>
      <dsp:spPr>
        <a:xfrm>
          <a:off x="2136898" y="1348323"/>
          <a:ext cx="1319130" cy="228939"/>
        </a:xfrm>
        <a:custGeom>
          <a:avLst/>
          <a:gdLst/>
          <a:ahLst/>
          <a:cxnLst/>
          <a:rect l="0" t="0" r="0" b="0"/>
          <a:pathLst>
            <a:path>
              <a:moveTo>
                <a:pt x="1319130" y="0"/>
              </a:moveTo>
              <a:lnTo>
                <a:pt x="1319130" y="114469"/>
              </a:lnTo>
              <a:lnTo>
                <a:pt x="0" y="114469"/>
              </a:lnTo>
              <a:lnTo>
                <a:pt x="0" y="2289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06ED3A-B74F-4384-85D9-911E0F5B85E1}">
      <dsp:nvSpPr>
        <dsp:cNvPr id="0" name=""/>
        <dsp:cNvSpPr/>
      </dsp:nvSpPr>
      <dsp:spPr>
        <a:xfrm>
          <a:off x="3456028" y="574288"/>
          <a:ext cx="523291" cy="228939"/>
        </a:xfrm>
        <a:custGeom>
          <a:avLst/>
          <a:gdLst/>
          <a:ahLst/>
          <a:cxnLst/>
          <a:rect l="0" t="0" r="0" b="0"/>
          <a:pathLst>
            <a:path>
              <a:moveTo>
                <a:pt x="523291" y="0"/>
              </a:moveTo>
              <a:lnTo>
                <a:pt x="523291" y="114469"/>
              </a:lnTo>
              <a:lnTo>
                <a:pt x="0" y="114469"/>
              </a:lnTo>
              <a:lnTo>
                <a:pt x="0" y="2289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A48A8F-3D19-4206-AD96-09B801EC9104}">
      <dsp:nvSpPr>
        <dsp:cNvPr id="0" name=""/>
        <dsp:cNvSpPr/>
      </dsp:nvSpPr>
      <dsp:spPr>
        <a:xfrm>
          <a:off x="109144" y="1348323"/>
          <a:ext cx="163528" cy="501487"/>
        </a:xfrm>
        <a:custGeom>
          <a:avLst/>
          <a:gdLst/>
          <a:ahLst/>
          <a:cxnLst/>
          <a:rect l="0" t="0" r="0" b="0"/>
          <a:pathLst>
            <a:path>
              <a:moveTo>
                <a:pt x="0" y="0"/>
              </a:moveTo>
              <a:lnTo>
                <a:pt x="0" y="501487"/>
              </a:lnTo>
              <a:lnTo>
                <a:pt x="163528" y="50148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59E01-EBC0-4EDF-829D-E1B57A5FD780}">
      <dsp:nvSpPr>
        <dsp:cNvPr id="0" name=""/>
        <dsp:cNvSpPr/>
      </dsp:nvSpPr>
      <dsp:spPr>
        <a:xfrm>
          <a:off x="545220" y="574288"/>
          <a:ext cx="3434099" cy="228939"/>
        </a:xfrm>
        <a:custGeom>
          <a:avLst/>
          <a:gdLst/>
          <a:ahLst/>
          <a:cxnLst/>
          <a:rect l="0" t="0" r="0" b="0"/>
          <a:pathLst>
            <a:path>
              <a:moveTo>
                <a:pt x="3434099" y="0"/>
              </a:moveTo>
              <a:lnTo>
                <a:pt x="3434099" y="114469"/>
              </a:lnTo>
              <a:lnTo>
                <a:pt x="0" y="114469"/>
              </a:lnTo>
              <a:lnTo>
                <a:pt x="0" y="2289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9716C-A3B9-454F-A8C8-41AA2A1B559B}">
      <dsp:nvSpPr>
        <dsp:cNvPr id="0" name=""/>
        <dsp:cNvSpPr/>
      </dsp:nvSpPr>
      <dsp:spPr>
        <a:xfrm>
          <a:off x="3434225" y="2919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latin typeface="+mn-lt"/>
            </a:rPr>
            <a:t>CAD drawing</a:t>
          </a:r>
        </a:p>
      </dsp:txBody>
      <dsp:txXfrm>
        <a:off x="3434225" y="29193"/>
        <a:ext cx="1090190" cy="545095"/>
      </dsp:txXfrm>
    </dsp:sp>
    <dsp:sp modelId="{5BDE8CB4-EE53-4C94-89DB-BEA4B6B7C131}">
      <dsp:nvSpPr>
        <dsp:cNvPr id="0" name=""/>
        <dsp:cNvSpPr/>
      </dsp:nvSpPr>
      <dsp:spPr>
        <a:xfrm>
          <a:off x="125" y="80322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FEA Analysis</a:t>
          </a:r>
        </a:p>
      </dsp:txBody>
      <dsp:txXfrm>
        <a:off x="125" y="803228"/>
        <a:ext cx="1090190" cy="545095"/>
      </dsp:txXfrm>
    </dsp:sp>
    <dsp:sp modelId="{14A14B43-F3A4-4880-879F-7EDC584EBF69}">
      <dsp:nvSpPr>
        <dsp:cNvPr id="0" name=""/>
        <dsp:cNvSpPr/>
      </dsp:nvSpPr>
      <dsp:spPr>
        <a:xfrm>
          <a:off x="272673" y="157726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3D Printing Drone Bracket</a:t>
          </a:r>
        </a:p>
      </dsp:txBody>
      <dsp:txXfrm>
        <a:off x="272673" y="1577263"/>
        <a:ext cx="1090190" cy="545095"/>
      </dsp:txXfrm>
    </dsp:sp>
    <dsp:sp modelId="{07C0BEC3-0146-4C83-B937-8D1AEF8EC5A1}">
      <dsp:nvSpPr>
        <dsp:cNvPr id="0" name=""/>
        <dsp:cNvSpPr/>
      </dsp:nvSpPr>
      <dsp:spPr>
        <a:xfrm>
          <a:off x="2910933" y="80322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latin typeface="+mn-lt"/>
            </a:rPr>
            <a:t>Ordering Material</a:t>
          </a:r>
        </a:p>
      </dsp:txBody>
      <dsp:txXfrm>
        <a:off x="2910933" y="803228"/>
        <a:ext cx="1090190" cy="545095"/>
      </dsp:txXfrm>
    </dsp:sp>
    <dsp:sp modelId="{52662A97-FC11-48F6-A873-6FEAA790900A}">
      <dsp:nvSpPr>
        <dsp:cNvPr id="0" name=""/>
        <dsp:cNvSpPr/>
      </dsp:nvSpPr>
      <dsp:spPr>
        <a:xfrm>
          <a:off x="1591803" y="157726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mn-lt"/>
            </a:rPr>
            <a:t>Construct Drone</a:t>
          </a:r>
        </a:p>
      </dsp:txBody>
      <dsp:txXfrm>
        <a:off x="1591803" y="1577263"/>
        <a:ext cx="1090190" cy="545095"/>
      </dsp:txXfrm>
    </dsp:sp>
    <dsp:sp modelId="{97421057-723F-49B1-8B26-71AACC3B19AF}">
      <dsp:nvSpPr>
        <dsp:cNvPr id="0" name=""/>
        <dsp:cNvSpPr/>
      </dsp:nvSpPr>
      <dsp:spPr>
        <a:xfrm>
          <a:off x="1864351" y="235129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Test Drone Payload</a:t>
          </a:r>
        </a:p>
      </dsp:txBody>
      <dsp:txXfrm>
        <a:off x="1864351" y="2351298"/>
        <a:ext cx="1090190" cy="545095"/>
      </dsp:txXfrm>
    </dsp:sp>
    <dsp:sp modelId="{55A72A47-6874-40A3-A9C9-FCD9D8024AA9}">
      <dsp:nvSpPr>
        <dsp:cNvPr id="0" name=""/>
        <dsp:cNvSpPr/>
      </dsp:nvSpPr>
      <dsp:spPr>
        <a:xfrm>
          <a:off x="1864351" y="312533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Update Drone Motors</a:t>
          </a:r>
        </a:p>
      </dsp:txBody>
      <dsp:txXfrm>
        <a:off x="1864351" y="3125333"/>
        <a:ext cx="1090190" cy="545095"/>
      </dsp:txXfrm>
    </dsp:sp>
    <dsp:sp modelId="{8F0AEBA0-A4A3-4636-A69F-F3C614E5C6D6}">
      <dsp:nvSpPr>
        <dsp:cNvPr id="0" name=""/>
        <dsp:cNvSpPr/>
      </dsp:nvSpPr>
      <dsp:spPr>
        <a:xfrm>
          <a:off x="2910933" y="157726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Microcontroller Set-Up</a:t>
          </a:r>
        </a:p>
      </dsp:txBody>
      <dsp:txXfrm>
        <a:off x="2910933" y="1577263"/>
        <a:ext cx="1090190" cy="545095"/>
      </dsp:txXfrm>
    </dsp:sp>
    <dsp:sp modelId="{43E15055-DD65-46C9-BB82-741E30E622CD}">
      <dsp:nvSpPr>
        <dsp:cNvPr id="0" name=""/>
        <dsp:cNvSpPr/>
      </dsp:nvSpPr>
      <dsp:spPr>
        <a:xfrm>
          <a:off x="3183481" y="235129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Electric Circuit board testing</a:t>
          </a:r>
        </a:p>
      </dsp:txBody>
      <dsp:txXfrm>
        <a:off x="3183481" y="2351298"/>
        <a:ext cx="1090190" cy="545095"/>
      </dsp:txXfrm>
    </dsp:sp>
    <dsp:sp modelId="{44642ACE-2918-488A-9B24-0634D3993A6A}">
      <dsp:nvSpPr>
        <dsp:cNvPr id="0" name=""/>
        <dsp:cNvSpPr/>
      </dsp:nvSpPr>
      <dsp:spPr>
        <a:xfrm>
          <a:off x="4230063" y="157726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Test Drone Assembly</a:t>
          </a:r>
        </a:p>
      </dsp:txBody>
      <dsp:txXfrm>
        <a:off x="4230063" y="1577263"/>
        <a:ext cx="1090190" cy="545095"/>
      </dsp:txXfrm>
    </dsp:sp>
    <dsp:sp modelId="{07A9BB57-758C-44B4-AE86-90E4938FCAD3}">
      <dsp:nvSpPr>
        <dsp:cNvPr id="0" name=""/>
        <dsp:cNvSpPr/>
      </dsp:nvSpPr>
      <dsp:spPr>
        <a:xfrm>
          <a:off x="4502611" y="235129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Operational Manual</a:t>
          </a:r>
        </a:p>
      </dsp:txBody>
      <dsp:txXfrm>
        <a:off x="4502611" y="2351298"/>
        <a:ext cx="1090190" cy="545095"/>
      </dsp:txXfrm>
    </dsp:sp>
    <dsp:sp modelId="{C3A42EC2-506A-43BE-974B-4197E0126FB9}">
      <dsp:nvSpPr>
        <dsp:cNvPr id="0" name=""/>
        <dsp:cNvSpPr/>
      </dsp:nvSpPr>
      <dsp:spPr>
        <a:xfrm>
          <a:off x="5549194" y="80322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Construct Release Mechanism Prototype</a:t>
          </a:r>
        </a:p>
      </dsp:txBody>
      <dsp:txXfrm>
        <a:off x="5549194" y="803228"/>
        <a:ext cx="1090190" cy="545095"/>
      </dsp:txXfrm>
    </dsp:sp>
    <dsp:sp modelId="{8D5850EA-F858-4C9E-85F0-0143C55DD490}">
      <dsp:nvSpPr>
        <dsp:cNvPr id="0" name=""/>
        <dsp:cNvSpPr/>
      </dsp:nvSpPr>
      <dsp:spPr>
        <a:xfrm>
          <a:off x="5821741" y="157726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Test Release Mechanism Prototype</a:t>
          </a:r>
        </a:p>
      </dsp:txBody>
      <dsp:txXfrm>
        <a:off x="5821741" y="1577263"/>
        <a:ext cx="1090190" cy="545095"/>
      </dsp:txXfrm>
    </dsp:sp>
    <dsp:sp modelId="{D15CB84C-D2AF-4B83-8B83-9F5485660C3A}">
      <dsp:nvSpPr>
        <dsp:cNvPr id="0" name=""/>
        <dsp:cNvSpPr/>
      </dsp:nvSpPr>
      <dsp:spPr>
        <a:xfrm>
          <a:off x="5821741" y="235129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Connect Release Mechanism With Controller</a:t>
          </a:r>
        </a:p>
      </dsp:txBody>
      <dsp:txXfrm>
        <a:off x="5821741" y="2351298"/>
        <a:ext cx="1090190" cy="545095"/>
      </dsp:txXfrm>
    </dsp:sp>
    <dsp:sp modelId="{D96FC7F4-8641-447C-8B8E-D7E51EDBAA11}">
      <dsp:nvSpPr>
        <dsp:cNvPr id="0" name=""/>
        <dsp:cNvSpPr/>
      </dsp:nvSpPr>
      <dsp:spPr>
        <a:xfrm>
          <a:off x="5821741" y="312533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Test for Time to Deploy</a:t>
          </a:r>
        </a:p>
      </dsp:txBody>
      <dsp:txXfrm>
        <a:off x="5821741" y="3125333"/>
        <a:ext cx="1090190" cy="545095"/>
      </dsp:txXfrm>
    </dsp:sp>
    <dsp:sp modelId="{5A928E6A-C026-4DDA-A3C3-5EAF903C25A9}">
      <dsp:nvSpPr>
        <dsp:cNvPr id="0" name=""/>
        <dsp:cNvSpPr/>
      </dsp:nvSpPr>
      <dsp:spPr>
        <a:xfrm>
          <a:off x="6868324" y="80322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Construct Plate for Storage Unit</a:t>
          </a:r>
        </a:p>
      </dsp:txBody>
      <dsp:txXfrm>
        <a:off x="6868324" y="803228"/>
        <a:ext cx="1090190" cy="545095"/>
      </dsp:txXfrm>
    </dsp:sp>
    <dsp:sp modelId="{0684526D-A81C-4488-AB77-CCF288CFEF0A}">
      <dsp:nvSpPr>
        <dsp:cNvPr id="0" name=""/>
        <dsp:cNvSpPr/>
      </dsp:nvSpPr>
      <dsp:spPr>
        <a:xfrm>
          <a:off x="7140872" y="1577263"/>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Test Securing Plate</a:t>
          </a:r>
        </a:p>
      </dsp:txBody>
      <dsp:txXfrm>
        <a:off x="7140872" y="1577263"/>
        <a:ext cx="1090190" cy="545095"/>
      </dsp:txXfrm>
    </dsp:sp>
    <dsp:sp modelId="{4FFB6959-29F8-4675-873E-4D3BDBD6E977}">
      <dsp:nvSpPr>
        <dsp:cNvPr id="0" name=""/>
        <dsp:cNvSpPr/>
      </dsp:nvSpPr>
      <dsp:spPr>
        <a:xfrm>
          <a:off x="7140872" y="2351298"/>
          <a:ext cx="1090190" cy="54509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mn-lt"/>
            </a:rPr>
            <a:t>Connect Plate with  Release Mechanism</a:t>
          </a:r>
        </a:p>
      </dsp:txBody>
      <dsp:txXfrm>
        <a:off x="7140872" y="2351298"/>
        <a:ext cx="1090190" cy="5450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1E9148-D82F-433E-8AD7-2E4EEBF644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07A536-2777-4DCD-A1F3-5D7D9FD213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79BC28-30D6-45FB-BBD9-1ECDD7E19BCE}" type="datetimeFigureOut">
              <a:rPr lang="en-US" smtClean="0"/>
              <a:t>8/22/2021</a:t>
            </a:fld>
            <a:endParaRPr lang="en-US"/>
          </a:p>
        </p:txBody>
      </p:sp>
      <p:sp>
        <p:nvSpPr>
          <p:cNvPr id="4" name="Footer Placeholder 3">
            <a:extLst>
              <a:ext uri="{FF2B5EF4-FFF2-40B4-BE49-F238E27FC236}">
                <a16:creationId xmlns:a16="http://schemas.microsoft.com/office/drawing/2014/main" id="{71B64C73-48B3-4314-99DB-855F21870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C07984-1782-483C-B1BF-49C35597E8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D8FA66-7532-44C1-AE87-9C2678CF059E}" type="slidenum">
              <a:rPr lang="en-US" smtClean="0"/>
              <a:t>‹#›</a:t>
            </a:fld>
            <a:endParaRPr lang="en-US"/>
          </a:p>
        </p:txBody>
      </p:sp>
    </p:spTree>
    <p:extLst>
      <p:ext uri="{BB962C8B-B14F-4D97-AF65-F5344CB8AC3E}">
        <p14:creationId xmlns:p14="http://schemas.microsoft.com/office/powerpoint/2010/main" val="57243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1bf99af27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c1bf99af2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Mel</a:t>
            </a:r>
          </a:p>
          <a:p>
            <a:endParaRPr lang="en-US">
              <a:cs typeface="Calibri"/>
            </a:endParaRPr>
          </a:p>
          <a:p>
            <a:r>
              <a:rPr lang="en-US">
                <a:cs typeface="Calibri"/>
              </a:rPr>
              <a:t>On top of planning the budget for the project we have also generated a work breakdown structure In order to ensure our project bulilding process goes smoothly next semester. A CAD drawing is already created by Allen, We plan to run FEA analysis on our design, and prepare for 3d printing using the current CAD drawing. for the next step, we will order materials, and construct the main components such as drone, release mehcanism and storage unit connected to the system. All of these tasks are going to be seperated and become weekly deliverables next semester.</a:t>
            </a:r>
          </a:p>
        </p:txBody>
      </p:sp>
      <p:sp>
        <p:nvSpPr>
          <p:cNvPr id="4" name="Slide Number Placeholder 3"/>
          <p:cNvSpPr>
            <a:spLocks noGrp="1"/>
          </p:cNvSpPr>
          <p:nvPr>
            <p:ph type="sldNum" sz="quarter" idx="5"/>
          </p:nvPr>
        </p:nvSpPr>
        <p:spPr/>
        <p:txBody>
          <a:bodyPr/>
          <a:lstStyle/>
          <a:p>
            <a:fld id="{378722C0-9018-4BEA-A48D-305695CFF748}" type="slidenum">
              <a:rPr lang="en-US" smtClean="0"/>
              <a:t>10</a:t>
            </a:fld>
            <a:endParaRPr lang="en-US"/>
          </a:p>
        </p:txBody>
      </p:sp>
    </p:spTree>
    <p:extLst>
      <p:ext uri="{BB962C8B-B14F-4D97-AF65-F5344CB8AC3E}">
        <p14:creationId xmlns:p14="http://schemas.microsoft.com/office/powerpoint/2010/main" val="3436153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Mel</a:t>
            </a:r>
          </a:p>
          <a:p>
            <a:endParaRPr lang="en-US">
              <a:cs typeface="Calibri"/>
            </a:endParaRPr>
          </a:p>
          <a:p>
            <a:r>
              <a:rPr lang="en-US">
                <a:cs typeface="Calibri"/>
              </a:rPr>
              <a:t>Next, we have concluded the project timeline for next semester, including weekly deliverables we mentioned in work breakdown structure, and some milestones such as the mid term project evaluation date on Oct 1st, and scheduled project due date Nov 1st. As mentioned before, we are planning on having a month of trouble shooting period in December incase of anything goes wrong.</a:t>
            </a:r>
          </a:p>
        </p:txBody>
      </p:sp>
      <p:sp>
        <p:nvSpPr>
          <p:cNvPr id="4" name="Slide Number Placeholder 3"/>
          <p:cNvSpPr>
            <a:spLocks noGrp="1"/>
          </p:cNvSpPr>
          <p:nvPr>
            <p:ph type="sldNum" sz="quarter" idx="5"/>
          </p:nvPr>
        </p:nvSpPr>
        <p:spPr/>
        <p:txBody>
          <a:bodyPr/>
          <a:lstStyle/>
          <a:p>
            <a:fld id="{378722C0-9018-4BEA-A48D-305695CFF748}" type="slidenum">
              <a:rPr lang="en-US" smtClean="0"/>
              <a:t>11</a:t>
            </a:fld>
            <a:endParaRPr lang="en-US"/>
          </a:p>
        </p:txBody>
      </p:sp>
    </p:spTree>
    <p:extLst>
      <p:ext uri="{BB962C8B-B14F-4D97-AF65-F5344CB8AC3E}">
        <p14:creationId xmlns:p14="http://schemas.microsoft.com/office/powerpoint/2010/main" val="425097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Mel</a:t>
            </a:r>
          </a:p>
          <a:p>
            <a:endParaRPr lang="en-US">
              <a:cs typeface="Calibri"/>
            </a:endParaRPr>
          </a:p>
          <a:p>
            <a:r>
              <a:rPr lang="en-US" b="1"/>
              <a:t>failure modes and effects analysis</a:t>
            </a:r>
            <a:r>
              <a:rPr lang="en-US"/>
              <a:t> (</a:t>
            </a:r>
            <a:r>
              <a:rPr lang="en-US" b="1"/>
              <a:t>FMEA</a:t>
            </a:r>
            <a:r>
              <a:rPr lang="en-US"/>
              <a:t>) </a:t>
            </a:r>
          </a:p>
        </p:txBody>
      </p:sp>
      <p:sp>
        <p:nvSpPr>
          <p:cNvPr id="4" name="Slide Number Placeholder 3"/>
          <p:cNvSpPr>
            <a:spLocks noGrp="1"/>
          </p:cNvSpPr>
          <p:nvPr>
            <p:ph type="sldNum" sz="quarter" idx="5"/>
          </p:nvPr>
        </p:nvSpPr>
        <p:spPr/>
        <p:txBody>
          <a:bodyPr/>
          <a:lstStyle/>
          <a:p>
            <a:fld id="{378722C0-9018-4BEA-A48D-305695CFF748}" type="slidenum">
              <a:rPr lang="en-US" smtClean="0"/>
              <a:t>12</a:t>
            </a:fld>
            <a:endParaRPr lang="en-US"/>
          </a:p>
        </p:txBody>
      </p:sp>
    </p:spTree>
    <p:extLst>
      <p:ext uri="{BB962C8B-B14F-4D97-AF65-F5344CB8AC3E}">
        <p14:creationId xmlns:p14="http://schemas.microsoft.com/office/powerpoint/2010/main" val="43267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426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cea9721b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cea9721bf_1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Eric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Eric</a:t>
            </a:r>
          </a:p>
        </p:txBody>
      </p:sp>
      <p:sp>
        <p:nvSpPr>
          <p:cNvPr id="4" name="Slide Number Placeholder 3"/>
          <p:cNvSpPr>
            <a:spLocks noGrp="1"/>
          </p:cNvSpPr>
          <p:nvPr>
            <p:ph type="sldNum" sz="quarter" idx="5"/>
          </p:nvPr>
        </p:nvSpPr>
        <p:spPr/>
        <p:txBody>
          <a:bodyPr/>
          <a:lstStyle/>
          <a:p>
            <a:fld id="{378722C0-9018-4BEA-A48D-305695CFF748}" type="slidenum">
              <a:rPr lang="en-US" smtClean="0"/>
              <a:t>4</a:t>
            </a:fld>
            <a:endParaRPr lang="en-US"/>
          </a:p>
        </p:txBody>
      </p:sp>
    </p:spTree>
    <p:extLst>
      <p:ext uri="{BB962C8B-B14F-4D97-AF65-F5344CB8AC3E}">
        <p14:creationId xmlns:p14="http://schemas.microsoft.com/office/powerpoint/2010/main" val="324779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Ethan – The Mavic drone was used because it is the best drone on the market. It is fast, can travel long distances, however it was to expensive</a:t>
            </a:r>
          </a:p>
        </p:txBody>
      </p:sp>
      <p:sp>
        <p:nvSpPr>
          <p:cNvPr id="4" name="Slide Number Placeholder 3"/>
          <p:cNvSpPr>
            <a:spLocks noGrp="1"/>
          </p:cNvSpPr>
          <p:nvPr>
            <p:ph type="sldNum" sz="quarter" idx="5"/>
          </p:nvPr>
        </p:nvSpPr>
        <p:spPr/>
        <p:txBody>
          <a:bodyPr/>
          <a:lstStyle/>
          <a:p>
            <a:fld id="{378722C0-9018-4BEA-A48D-305695CFF748}" type="slidenum">
              <a:rPr lang="en-US" smtClean="0"/>
              <a:t>5</a:t>
            </a:fld>
            <a:endParaRPr lang="en-US"/>
          </a:p>
        </p:txBody>
      </p:sp>
    </p:spTree>
    <p:extLst>
      <p:ext uri="{BB962C8B-B14F-4D97-AF65-F5344CB8AC3E}">
        <p14:creationId xmlns:p14="http://schemas.microsoft.com/office/powerpoint/2010/main" val="1397848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Ethan</a:t>
            </a:r>
          </a:p>
          <a:p>
            <a:r>
              <a:rPr lang="en-US"/>
              <a:t>The Mavic drone was used because it is the best drone on the market. It is fast, can travel long distances, however it was to expensive which is why we switched to </a:t>
            </a:r>
            <a:r>
              <a:rPr lang="en-US" err="1"/>
              <a:t>zino</a:t>
            </a:r>
            <a:r>
              <a:rPr lang="en-US"/>
              <a:t> drone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78722C0-9018-4BEA-A48D-305695CFF748}" type="slidenum">
              <a:rPr lang="en-US" smtClean="0"/>
              <a:t>6</a:t>
            </a:fld>
            <a:endParaRPr lang="en-US"/>
          </a:p>
        </p:txBody>
      </p:sp>
    </p:spTree>
    <p:extLst>
      <p:ext uri="{BB962C8B-B14F-4D97-AF65-F5344CB8AC3E}">
        <p14:creationId xmlns:p14="http://schemas.microsoft.com/office/powerpoint/2010/main" val="54269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err="1"/>
              <a:t>Jehonathan</a:t>
            </a:r>
            <a:endParaRPr lang="en-US" b="1"/>
          </a:p>
        </p:txBody>
      </p:sp>
      <p:sp>
        <p:nvSpPr>
          <p:cNvPr id="4" name="Slide Number Placeholder 3"/>
          <p:cNvSpPr>
            <a:spLocks noGrp="1"/>
          </p:cNvSpPr>
          <p:nvPr>
            <p:ph type="sldNum" sz="quarter" idx="5"/>
          </p:nvPr>
        </p:nvSpPr>
        <p:spPr/>
        <p:txBody>
          <a:bodyPr/>
          <a:lstStyle/>
          <a:p>
            <a:fld id="{378722C0-9018-4BEA-A48D-305695CFF748}" type="slidenum">
              <a:rPr lang="en-US" smtClean="0"/>
              <a:t>7</a:t>
            </a:fld>
            <a:endParaRPr lang="en-US"/>
          </a:p>
        </p:txBody>
      </p:sp>
    </p:spTree>
    <p:extLst>
      <p:ext uri="{BB962C8B-B14F-4D97-AF65-F5344CB8AC3E}">
        <p14:creationId xmlns:p14="http://schemas.microsoft.com/office/powerpoint/2010/main" val="204188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a:cs typeface="Calibri"/>
              </a:rPr>
              <a:t>Mention housing components</a:t>
            </a:r>
            <a:endParaRPr lang="en-US" b="1"/>
          </a:p>
        </p:txBody>
      </p:sp>
      <p:sp>
        <p:nvSpPr>
          <p:cNvPr id="4" name="Slide Number Placeholder 3"/>
          <p:cNvSpPr>
            <a:spLocks noGrp="1"/>
          </p:cNvSpPr>
          <p:nvPr>
            <p:ph type="sldNum" sz="quarter" idx="5"/>
          </p:nvPr>
        </p:nvSpPr>
        <p:spPr/>
        <p:txBody>
          <a:bodyPr/>
          <a:lstStyle/>
          <a:p>
            <a:fld id="{378722C0-9018-4BEA-A48D-305695CFF748}" type="slidenum">
              <a:rPr lang="en-US" smtClean="0"/>
              <a:t>8</a:t>
            </a:fld>
            <a:endParaRPr lang="en-US"/>
          </a:p>
        </p:txBody>
      </p:sp>
    </p:spTree>
    <p:extLst>
      <p:ext uri="{BB962C8B-B14F-4D97-AF65-F5344CB8AC3E}">
        <p14:creationId xmlns:p14="http://schemas.microsoft.com/office/powerpoint/2010/main" val="76555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cs typeface="Calibri"/>
              </a:rPr>
              <a:t>Allen</a:t>
            </a:r>
          </a:p>
        </p:txBody>
      </p:sp>
      <p:sp>
        <p:nvSpPr>
          <p:cNvPr id="4" name="Slide Number Placeholder 3"/>
          <p:cNvSpPr>
            <a:spLocks noGrp="1"/>
          </p:cNvSpPr>
          <p:nvPr>
            <p:ph type="sldNum" sz="quarter" idx="5"/>
          </p:nvPr>
        </p:nvSpPr>
        <p:spPr/>
        <p:txBody>
          <a:bodyPr/>
          <a:lstStyle/>
          <a:p>
            <a:fld id="{378722C0-9018-4BEA-A48D-305695CFF748}" type="slidenum">
              <a:rPr lang="en-US" smtClean="0"/>
              <a:t>9</a:t>
            </a:fld>
            <a:endParaRPr lang="en-US"/>
          </a:p>
        </p:txBody>
      </p:sp>
    </p:spTree>
    <p:extLst>
      <p:ext uri="{BB962C8B-B14F-4D97-AF65-F5344CB8AC3E}">
        <p14:creationId xmlns:p14="http://schemas.microsoft.com/office/powerpoint/2010/main" val="354579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p:nvPr/>
        </p:nvSpPr>
        <p:spPr>
          <a:xfrm>
            <a:off x="5139673" y="191993"/>
            <a:ext cx="4011166" cy="606722"/>
          </a:xfrm>
          <a:custGeom>
            <a:avLst/>
            <a:gdLst/>
            <a:ahLst/>
            <a:cxnLst/>
            <a:rect l="l" t="t" r="r" b="b"/>
            <a:pathLst>
              <a:path w="4383788" h="527584" extrusionOk="0">
                <a:moveTo>
                  <a:pt x="0" y="527584"/>
                </a:moveTo>
                <a:lnTo>
                  <a:pt x="658256" y="0"/>
                </a:lnTo>
                <a:lnTo>
                  <a:pt x="4383338" y="271"/>
                </a:lnTo>
                <a:cubicBezTo>
                  <a:pt x="4385306" y="176042"/>
                  <a:pt x="4380066" y="351813"/>
                  <a:pt x="4382034" y="527584"/>
                </a:cubicBezTo>
                <a:lnTo>
                  <a:pt x="0" y="527584"/>
                </a:lnTo>
                <a:close/>
              </a:path>
            </a:pathLst>
          </a:custGeom>
          <a:no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14"/>
          <p:cNvSpPr/>
          <p:nvPr/>
        </p:nvSpPr>
        <p:spPr>
          <a:xfrm>
            <a:off x="-12604" y="4803093"/>
            <a:ext cx="7785004" cy="222250"/>
          </a:xfrm>
          <a:custGeom>
            <a:avLst/>
            <a:gdLst/>
            <a:ahLst/>
            <a:cxnLst/>
            <a:rect l="l" t="t" r="r" b="b"/>
            <a:pathLst>
              <a:path w="7785004" h="222250" extrusionOk="0">
                <a:moveTo>
                  <a:pt x="5774" y="0"/>
                </a:moveTo>
                <a:lnTo>
                  <a:pt x="7785004" y="0"/>
                </a:lnTo>
                <a:lnTo>
                  <a:pt x="7562754" y="222250"/>
                </a:lnTo>
                <a:lnTo>
                  <a:pt x="0" y="222250"/>
                </a:lnTo>
                <a:lnTo>
                  <a:pt x="5774" y="0"/>
                </a:lnTo>
                <a:close/>
              </a:path>
            </a:pathLst>
          </a:custGeom>
          <a:solidFill>
            <a:srgbClr val="3302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14"/>
          <p:cNvSpPr/>
          <p:nvPr/>
        </p:nvSpPr>
        <p:spPr>
          <a:xfrm rot="10800000">
            <a:off x="7605133" y="4803093"/>
            <a:ext cx="1552506" cy="222250"/>
          </a:xfrm>
          <a:custGeom>
            <a:avLst/>
            <a:gdLst/>
            <a:ahLst/>
            <a:cxnLst/>
            <a:rect l="l" t="t" r="r" b="b"/>
            <a:pathLst>
              <a:path w="1552506" h="222250" extrusionOk="0">
                <a:moveTo>
                  <a:pt x="4096" y="0"/>
                </a:moveTo>
                <a:lnTo>
                  <a:pt x="1552506" y="0"/>
                </a:lnTo>
                <a:lnTo>
                  <a:pt x="1330256" y="222250"/>
                </a:lnTo>
                <a:lnTo>
                  <a:pt x="0" y="222250"/>
                </a:lnTo>
                <a:cubicBezTo>
                  <a:pt x="1365" y="148167"/>
                  <a:pt x="2731" y="74083"/>
                  <a:pt x="4096" y="0"/>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14"/>
          <p:cNvSpPr txBox="1">
            <a:spLocks noGrp="1"/>
          </p:cNvSpPr>
          <p:nvPr>
            <p:ph type="sldNum" idx="12"/>
          </p:nvPr>
        </p:nvSpPr>
        <p:spPr>
          <a:xfrm>
            <a:off x="7931826" y="4767263"/>
            <a:ext cx="5265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000" b="0" i="0" u="none" strike="noStrike" cap="none">
                <a:solidFill>
                  <a:schemeClr val="lt1"/>
                </a:solidFill>
                <a:latin typeface="Calibri"/>
                <a:ea typeface="Calibri"/>
                <a:cs typeface="Calibri"/>
                <a:sym typeface="Calibri"/>
              </a:defRPr>
            </a:lvl1pPr>
            <a:lvl2pPr marL="0" marR="0" lvl="1" indent="0" algn="l" rtl="0">
              <a:spcBef>
                <a:spcPts val="0"/>
              </a:spcBef>
              <a:buNone/>
              <a:defRPr sz="1000" b="0" i="0" u="none" strike="noStrike" cap="none">
                <a:solidFill>
                  <a:schemeClr val="lt1"/>
                </a:solidFill>
                <a:latin typeface="Calibri"/>
                <a:ea typeface="Calibri"/>
                <a:cs typeface="Calibri"/>
                <a:sym typeface="Calibri"/>
              </a:defRPr>
            </a:lvl2pPr>
            <a:lvl3pPr marL="0" marR="0" lvl="2" indent="0" algn="l" rtl="0">
              <a:spcBef>
                <a:spcPts val="0"/>
              </a:spcBef>
              <a:buNone/>
              <a:defRPr sz="1000" b="0" i="0" u="none" strike="noStrike" cap="none">
                <a:solidFill>
                  <a:schemeClr val="lt1"/>
                </a:solidFill>
                <a:latin typeface="Calibri"/>
                <a:ea typeface="Calibri"/>
                <a:cs typeface="Calibri"/>
                <a:sym typeface="Calibri"/>
              </a:defRPr>
            </a:lvl3pPr>
            <a:lvl4pPr marL="0" marR="0" lvl="3" indent="0" algn="l" rtl="0">
              <a:spcBef>
                <a:spcPts val="0"/>
              </a:spcBef>
              <a:buNone/>
              <a:defRPr sz="1000" b="0" i="0" u="none" strike="noStrike" cap="none">
                <a:solidFill>
                  <a:schemeClr val="lt1"/>
                </a:solidFill>
                <a:latin typeface="Calibri"/>
                <a:ea typeface="Calibri"/>
                <a:cs typeface="Calibri"/>
                <a:sym typeface="Calibri"/>
              </a:defRPr>
            </a:lvl4pPr>
            <a:lvl5pPr marL="0" marR="0" lvl="4" indent="0" algn="l" rtl="0">
              <a:spcBef>
                <a:spcPts val="0"/>
              </a:spcBef>
              <a:buNone/>
              <a:defRPr sz="1000" b="0" i="0" u="none" strike="noStrike" cap="none">
                <a:solidFill>
                  <a:schemeClr val="lt1"/>
                </a:solidFill>
                <a:latin typeface="Calibri"/>
                <a:ea typeface="Calibri"/>
                <a:cs typeface="Calibri"/>
                <a:sym typeface="Calibri"/>
              </a:defRPr>
            </a:lvl5pPr>
            <a:lvl6pPr marL="0" marR="0" lvl="5" indent="0" algn="l" rtl="0">
              <a:spcBef>
                <a:spcPts val="0"/>
              </a:spcBef>
              <a:buNone/>
              <a:defRPr sz="1000" b="0" i="0" u="none" strike="noStrike" cap="none">
                <a:solidFill>
                  <a:schemeClr val="lt1"/>
                </a:solidFill>
                <a:latin typeface="Calibri"/>
                <a:ea typeface="Calibri"/>
                <a:cs typeface="Calibri"/>
                <a:sym typeface="Calibri"/>
              </a:defRPr>
            </a:lvl6pPr>
            <a:lvl7pPr marL="0" marR="0" lvl="6" indent="0" algn="l" rtl="0">
              <a:spcBef>
                <a:spcPts val="0"/>
              </a:spcBef>
              <a:buNone/>
              <a:defRPr sz="1000" b="0" i="0" u="none" strike="noStrike" cap="none">
                <a:solidFill>
                  <a:schemeClr val="lt1"/>
                </a:solidFill>
                <a:latin typeface="Calibri"/>
                <a:ea typeface="Calibri"/>
                <a:cs typeface="Calibri"/>
                <a:sym typeface="Calibri"/>
              </a:defRPr>
            </a:lvl7pPr>
            <a:lvl8pPr marL="0" marR="0" lvl="7" indent="0" algn="l" rtl="0">
              <a:spcBef>
                <a:spcPts val="0"/>
              </a:spcBef>
              <a:buNone/>
              <a:defRPr sz="1000" b="0" i="0" u="none" strike="noStrike" cap="none">
                <a:solidFill>
                  <a:schemeClr val="lt1"/>
                </a:solidFill>
                <a:latin typeface="Calibri"/>
                <a:ea typeface="Calibri"/>
                <a:cs typeface="Calibri"/>
                <a:sym typeface="Calibri"/>
              </a:defRPr>
            </a:lvl8pPr>
            <a:lvl9pPr marL="0" marR="0" lvl="8" indent="0" algn="l" rtl="0">
              <a:spcBef>
                <a:spcPts val="0"/>
              </a:spcBef>
              <a:buNone/>
              <a:defRPr sz="10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ftr" idx="11"/>
          </p:nvPr>
        </p:nvSpPr>
        <p:spPr>
          <a:xfrm>
            <a:off x="685800" y="4767263"/>
            <a:ext cx="62529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title"/>
          </p:nvPr>
        </p:nvSpPr>
        <p:spPr>
          <a:xfrm>
            <a:off x="457200" y="191994"/>
            <a:ext cx="4530300" cy="606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457200" y="964045"/>
            <a:ext cx="8229600" cy="3630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64" name="Google Shape;64;p14" descr="16x9PPBackground.psd"/>
          <p:cNvPicPr preferRelativeResize="0"/>
          <p:nvPr/>
        </p:nvPicPr>
        <p:blipFill rotWithShape="1">
          <a:blip r:embed="rId2">
            <a:alphaModFix/>
          </a:blip>
          <a:srcRect/>
          <a:stretch/>
        </p:blipFill>
        <p:spPr>
          <a:xfrm>
            <a:off x="-12605" y="0"/>
            <a:ext cx="9170244" cy="51435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 1">
  <p:cSld name="Layout 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57200" y="191993"/>
            <a:ext cx="4415100" cy="606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Font typeface="Libre Franklin Thin"/>
              <a:buNone/>
              <a:defRPr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0" y="843000"/>
            <a:ext cx="8231100" cy="3457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 2">
  <p:cSld name="Layout 2">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191993"/>
            <a:ext cx="4415100" cy="606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457200" y="1079500"/>
            <a:ext cx="4414800" cy="3468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1" name="Google Shape;71;p16"/>
          <p:cNvSpPr>
            <a:spLocks noGrp="1"/>
          </p:cNvSpPr>
          <p:nvPr>
            <p:ph type="pic" idx="2"/>
          </p:nvPr>
        </p:nvSpPr>
        <p:spPr>
          <a:xfrm>
            <a:off x="5126038" y="1079500"/>
            <a:ext cx="3538500" cy="3468600"/>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1pPr>
            <a:lvl2pPr marR="0" lvl="1"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4pPr>
            <a:lvl5pPr marR="0" lvl="4" algn="l" rtl="0">
              <a:spcBef>
                <a:spcPts val="36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457200" y="6178"/>
            <a:ext cx="8229600" cy="8574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chemeClr val="lt1"/>
              </a:buClr>
              <a:buSzPts val="27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457200" y="897750"/>
            <a:ext cx="8229600" cy="3813300"/>
          </a:xfrm>
          <a:prstGeom prst="rect">
            <a:avLst/>
          </a:prstGeom>
          <a:noFill/>
          <a:ln>
            <a:noFill/>
          </a:ln>
        </p:spPr>
        <p:txBody>
          <a:bodyPr spcFirstLastPara="1" wrap="square" lIns="68575" tIns="34275" rIns="68575" bIns="34275" anchor="t" anchorCtr="0">
            <a:normAutofit/>
          </a:bodyPr>
          <a:lstStyle>
            <a:lvl1pPr marL="457200" lvl="0" indent="-317500" algn="l" rtl="0">
              <a:spcBef>
                <a:spcPts val="300"/>
              </a:spcBef>
              <a:spcAft>
                <a:spcPts val="0"/>
              </a:spcAft>
              <a:buClr>
                <a:schemeClr val="dk1"/>
              </a:buClr>
              <a:buSzPts val="1400"/>
              <a:buChar char="•"/>
              <a:defRPr/>
            </a:lvl1pPr>
            <a:lvl2pPr marL="914400" lvl="1" indent="-317500" algn="l" rtl="0">
              <a:spcBef>
                <a:spcPts val="300"/>
              </a:spcBef>
              <a:spcAft>
                <a:spcPts val="0"/>
              </a:spcAft>
              <a:buClr>
                <a:schemeClr val="dk1"/>
              </a:buClr>
              <a:buSzPts val="1400"/>
              <a:buChar char="–"/>
              <a:defRPr/>
            </a:lvl2pPr>
            <a:lvl3pPr marL="1371600" lvl="2" indent="-317500" algn="l" rtl="0">
              <a:spcBef>
                <a:spcPts val="300"/>
              </a:spcBef>
              <a:spcAft>
                <a:spcPts val="0"/>
              </a:spcAft>
              <a:buClr>
                <a:schemeClr val="dk1"/>
              </a:buClr>
              <a:buSzPts val="1400"/>
              <a:buChar char="•"/>
              <a:defRPr/>
            </a:lvl3pPr>
            <a:lvl4pPr marL="1828800" lvl="3" indent="-317500" algn="l" rtl="0">
              <a:spcBef>
                <a:spcPts val="300"/>
              </a:spcBef>
              <a:spcAft>
                <a:spcPts val="0"/>
              </a:spcAft>
              <a:buClr>
                <a:schemeClr val="dk1"/>
              </a:buClr>
              <a:buSzPts val="1400"/>
              <a:buChar char="–"/>
              <a:defRPr/>
            </a:lvl4pPr>
            <a:lvl5pPr marL="2286000" lvl="4" indent="-317500" algn="l" rtl="0">
              <a:spcBef>
                <a:spcPts val="3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80" name="Google Shape;80;p18"/>
          <p:cNvSpPr txBox="1">
            <a:spLocks noGrp="1"/>
          </p:cNvSpPr>
          <p:nvPr>
            <p:ph type="sldNum" idx="12"/>
          </p:nvPr>
        </p:nvSpPr>
        <p:spPr>
          <a:xfrm>
            <a:off x="6553200" y="4794561"/>
            <a:ext cx="21336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rgbClr val="888888"/>
                </a:solidFill>
                <a:latin typeface="Calibri"/>
                <a:ea typeface="Calibri"/>
                <a:cs typeface="Calibri"/>
                <a:sym typeface="Calibri"/>
              </a:defRPr>
            </a:lvl1pPr>
            <a:lvl2pPr marL="0" lvl="1" indent="0" algn="r" rtl="0">
              <a:spcBef>
                <a:spcPts val="0"/>
              </a:spcBef>
              <a:buNone/>
              <a:defRPr sz="900" b="0" i="0" u="none" strike="noStrike" cap="none">
                <a:solidFill>
                  <a:srgbClr val="888888"/>
                </a:solidFill>
                <a:latin typeface="Calibri"/>
                <a:ea typeface="Calibri"/>
                <a:cs typeface="Calibri"/>
                <a:sym typeface="Calibri"/>
              </a:defRPr>
            </a:lvl2pPr>
            <a:lvl3pPr marL="0" lvl="2" indent="0" algn="r" rtl="0">
              <a:spcBef>
                <a:spcPts val="0"/>
              </a:spcBef>
              <a:buNone/>
              <a:defRPr sz="900" b="0" i="0" u="none" strike="noStrike" cap="none">
                <a:solidFill>
                  <a:srgbClr val="888888"/>
                </a:solidFill>
                <a:latin typeface="Calibri"/>
                <a:ea typeface="Calibri"/>
                <a:cs typeface="Calibri"/>
                <a:sym typeface="Calibri"/>
              </a:defRPr>
            </a:lvl3pPr>
            <a:lvl4pPr marL="0" lvl="3" indent="0" algn="r" rtl="0">
              <a:spcBef>
                <a:spcPts val="0"/>
              </a:spcBef>
              <a:buNone/>
              <a:defRPr sz="900" b="0" i="0" u="none" strike="noStrike" cap="none">
                <a:solidFill>
                  <a:srgbClr val="888888"/>
                </a:solidFill>
                <a:latin typeface="Calibri"/>
                <a:ea typeface="Calibri"/>
                <a:cs typeface="Calibri"/>
                <a:sym typeface="Calibri"/>
              </a:defRPr>
            </a:lvl4pPr>
            <a:lvl5pPr marL="0" lvl="4" indent="0" algn="r" rtl="0">
              <a:spcBef>
                <a:spcPts val="0"/>
              </a:spcBef>
              <a:buNone/>
              <a:defRPr sz="900" b="0" i="0" u="none" strike="noStrike" cap="none">
                <a:solidFill>
                  <a:srgbClr val="888888"/>
                </a:solidFill>
                <a:latin typeface="Calibri"/>
                <a:ea typeface="Calibri"/>
                <a:cs typeface="Calibri"/>
                <a:sym typeface="Calibri"/>
              </a:defRPr>
            </a:lvl5pPr>
            <a:lvl6pPr marL="0" lvl="5" indent="0" algn="r" rtl="0">
              <a:spcBef>
                <a:spcPts val="0"/>
              </a:spcBef>
              <a:buNone/>
              <a:defRPr sz="900" b="0" i="0" u="none" strike="noStrike" cap="none">
                <a:solidFill>
                  <a:srgbClr val="888888"/>
                </a:solidFill>
                <a:latin typeface="Calibri"/>
                <a:ea typeface="Calibri"/>
                <a:cs typeface="Calibri"/>
                <a:sym typeface="Calibri"/>
              </a:defRPr>
            </a:lvl6pPr>
            <a:lvl7pPr marL="0" lvl="6" indent="0" algn="r" rtl="0">
              <a:spcBef>
                <a:spcPts val="0"/>
              </a:spcBef>
              <a:buNone/>
              <a:defRPr sz="900" b="0" i="0" u="none" strike="noStrike" cap="none">
                <a:solidFill>
                  <a:srgbClr val="888888"/>
                </a:solidFill>
                <a:latin typeface="Calibri"/>
                <a:ea typeface="Calibri"/>
                <a:cs typeface="Calibri"/>
                <a:sym typeface="Calibri"/>
              </a:defRPr>
            </a:lvl7pPr>
            <a:lvl8pPr marL="0" lvl="7" indent="0" algn="r" rtl="0">
              <a:spcBef>
                <a:spcPts val="0"/>
              </a:spcBef>
              <a:buNone/>
              <a:defRPr sz="900" b="0" i="0" u="none" strike="noStrike" cap="none">
                <a:solidFill>
                  <a:srgbClr val="888888"/>
                </a:solidFill>
                <a:latin typeface="Calibri"/>
                <a:ea typeface="Calibri"/>
                <a:cs typeface="Calibri"/>
                <a:sym typeface="Calibri"/>
              </a:defRPr>
            </a:lvl8pPr>
            <a:lvl9pPr marL="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276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ayout 1">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91993"/>
            <a:ext cx="4414982" cy="606261"/>
          </a:xfrm>
        </p:spPr>
        <p:txBody>
          <a:bodyPr/>
          <a:lstStyle>
            <a:lvl1pPr>
              <a:defRPr b="0"/>
            </a:lvl1pPr>
          </a:lstStyle>
          <a:p>
            <a:r>
              <a:rPr lang="en-US"/>
              <a:t>CLICK TO EDIT MASTER TITLE STYLE</a:t>
            </a:r>
          </a:p>
        </p:txBody>
      </p:sp>
      <p:sp>
        <p:nvSpPr>
          <p:cNvPr id="5" name="Content Placeholder 3"/>
          <p:cNvSpPr>
            <a:spLocks noGrp="1"/>
          </p:cNvSpPr>
          <p:nvPr>
            <p:ph sz="quarter" idx="10"/>
          </p:nvPr>
        </p:nvSpPr>
        <p:spPr>
          <a:xfrm>
            <a:off x="457200" y="1079500"/>
            <a:ext cx="8231188" cy="345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125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0" y="1137016"/>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13"/>
          <p:cNvSpPr/>
          <p:nvPr/>
        </p:nvSpPr>
        <p:spPr>
          <a:xfrm>
            <a:off x="0" y="4803092"/>
            <a:ext cx="7765541" cy="222250"/>
          </a:xfrm>
          <a:custGeom>
            <a:avLst/>
            <a:gdLst/>
            <a:ahLst/>
            <a:cxnLst/>
            <a:rect l="l" t="t" r="r" b="b"/>
            <a:pathLst>
              <a:path w="7785004" h="222250" extrusionOk="0">
                <a:moveTo>
                  <a:pt x="5774" y="0"/>
                </a:moveTo>
                <a:lnTo>
                  <a:pt x="7785004" y="0"/>
                </a:lnTo>
                <a:lnTo>
                  <a:pt x="7562754" y="222250"/>
                </a:lnTo>
                <a:lnTo>
                  <a:pt x="0" y="222250"/>
                </a:lnTo>
                <a:lnTo>
                  <a:pt x="5774" y="0"/>
                </a:lnTo>
                <a:close/>
              </a:path>
            </a:pathLst>
          </a:custGeom>
          <a:solidFill>
            <a:srgbClr val="3302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 name="Google Shape;50;p13"/>
          <p:cNvSpPr/>
          <p:nvPr/>
        </p:nvSpPr>
        <p:spPr>
          <a:xfrm rot="10800000">
            <a:off x="7605133" y="4803093"/>
            <a:ext cx="1552506" cy="222250"/>
          </a:xfrm>
          <a:custGeom>
            <a:avLst/>
            <a:gdLst/>
            <a:ahLst/>
            <a:cxnLst/>
            <a:rect l="l" t="t" r="r" b="b"/>
            <a:pathLst>
              <a:path w="1552506" h="222250" extrusionOk="0">
                <a:moveTo>
                  <a:pt x="4096" y="0"/>
                </a:moveTo>
                <a:lnTo>
                  <a:pt x="1552506" y="0"/>
                </a:lnTo>
                <a:lnTo>
                  <a:pt x="1330256" y="222250"/>
                </a:lnTo>
                <a:lnTo>
                  <a:pt x="0" y="222250"/>
                </a:lnTo>
                <a:cubicBezTo>
                  <a:pt x="1365" y="148167"/>
                  <a:pt x="2731" y="74083"/>
                  <a:pt x="4096" y="0"/>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13"/>
          <p:cNvSpPr txBox="1"/>
          <p:nvPr/>
        </p:nvSpPr>
        <p:spPr>
          <a:xfrm>
            <a:off x="7931826" y="4784582"/>
            <a:ext cx="526500" cy="27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000" b="0" i="0" u="none" strike="noStrike" cap="none">
                <a:solidFill>
                  <a:schemeClr val="lt1"/>
                </a:solidFill>
                <a:latin typeface="Libre Franklin"/>
                <a:ea typeface="Libre Franklin"/>
                <a:cs typeface="Libre Franklin"/>
                <a:sym typeface="Libre Franklin"/>
              </a:rPr>
              <a:t>‹#›</a:t>
            </a:fld>
            <a:endParaRPr sz="1000" b="0" i="0" u="none" strike="noStrike" cap="none">
              <a:solidFill>
                <a:schemeClr val="lt1"/>
              </a:solidFill>
              <a:latin typeface="Libre Franklin"/>
              <a:ea typeface="Libre Franklin"/>
              <a:cs typeface="Libre Franklin"/>
              <a:sym typeface="Libre Franklin"/>
            </a:endParaRPr>
          </a:p>
        </p:txBody>
      </p:sp>
      <p:sp>
        <p:nvSpPr>
          <p:cNvPr id="52" name="Google Shape;52;p13"/>
          <p:cNvSpPr txBox="1"/>
          <p:nvPr/>
        </p:nvSpPr>
        <p:spPr>
          <a:xfrm>
            <a:off x="685800" y="4784582"/>
            <a:ext cx="5144700" cy="27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dirty="0">
                <a:solidFill>
                  <a:srgbClr val="FFFFFF"/>
                </a:solidFill>
                <a:latin typeface="Libre Franklin"/>
                <a:ea typeface="Libre Franklin"/>
                <a:cs typeface="Libre Franklin"/>
                <a:sym typeface="Libre Franklin"/>
              </a:rPr>
              <a:t>Melody Lyu– Texas A&amp;M Mechanical Engineering</a:t>
            </a:r>
            <a:endParaRPr dirty="0"/>
          </a:p>
        </p:txBody>
      </p:sp>
      <p:sp>
        <p:nvSpPr>
          <p:cNvPr id="53" name="Google Shape;53;p13"/>
          <p:cNvSpPr txBox="1">
            <a:spLocks noGrp="1"/>
          </p:cNvSpPr>
          <p:nvPr>
            <p:ph type="title"/>
          </p:nvPr>
        </p:nvSpPr>
        <p:spPr>
          <a:xfrm>
            <a:off x="457200" y="191993"/>
            <a:ext cx="4415100" cy="6063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800"/>
              <a:buFont typeface="Libre Franklin Thin"/>
              <a:buNone/>
              <a:defRPr sz="1800" b="0" i="0" u="none" strike="noStrike" cap="none">
                <a:solidFill>
                  <a:schemeClr val="dk1"/>
                </a:solidFill>
                <a:latin typeface="Libre Franklin Thin"/>
                <a:ea typeface="Libre Franklin Thin"/>
                <a:cs typeface="Libre Franklin Thin"/>
                <a:sym typeface="Libre Franklin Th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13"/>
          <p:cNvSpPr txBox="1">
            <a:spLocks noGrp="1"/>
          </p:cNvSpPr>
          <p:nvPr>
            <p:ph type="body" idx="1"/>
          </p:nvPr>
        </p:nvSpPr>
        <p:spPr>
          <a:xfrm>
            <a:off x="0" y="954208"/>
            <a:ext cx="8229600" cy="3394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p:nvPr/>
        </p:nvSpPr>
        <p:spPr>
          <a:xfrm>
            <a:off x="59850" y="2891392"/>
            <a:ext cx="9024300" cy="380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600"/>
              <a:buFont typeface="Libre Franklin"/>
              <a:buNone/>
            </a:pPr>
            <a:r>
              <a:rPr lang="en" sz="1600" b="1" dirty="0">
                <a:solidFill>
                  <a:srgbClr val="FFFFFF"/>
                </a:solidFill>
                <a:latin typeface="+mn-lt"/>
                <a:ea typeface="Libre Franklin"/>
                <a:cs typeface="Libre Franklin"/>
                <a:sym typeface="Libre Franklin"/>
              </a:rPr>
              <a:t>Melody Lyu</a:t>
            </a:r>
            <a:endParaRPr dirty="0">
              <a:latin typeface="+mn-lt"/>
            </a:endParaRPr>
          </a:p>
        </p:txBody>
      </p:sp>
      <p:sp>
        <p:nvSpPr>
          <p:cNvPr id="109" name="Google Shape;109;p22"/>
          <p:cNvSpPr txBox="1"/>
          <p:nvPr/>
        </p:nvSpPr>
        <p:spPr>
          <a:xfrm>
            <a:off x="205066" y="2252088"/>
            <a:ext cx="8879095" cy="63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3200"/>
              <a:buFont typeface="Libre Franklin Thin"/>
              <a:buNone/>
            </a:pPr>
            <a:r>
              <a:rPr lang="en" sz="3200" b="1" dirty="0">
                <a:solidFill>
                  <a:srgbClr val="FFFFFF"/>
                </a:solidFill>
                <a:latin typeface="+mn-lt"/>
                <a:ea typeface="Libre Franklin Thin"/>
                <a:cs typeface="Libre Franklin Thin"/>
                <a:sym typeface="Libre Franklin Thin"/>
              </a:rPr>
              <a:t>Emergency Medical Drone Design Overview</a:t>
            </a:r>
            <a:endParaRPr sz="32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BB2-58BE-4017-92A6-060DA9839EC2}"/>
              </a:ext>
            </a:extLst>
          </p:cNvPr>
          <p:cNvSpPr>
            <a:spLocks noGrp="1"/>
          </p:cNvSpPr>
          <p:nvPr>
            <p:ph type="title"/>
          </p:nvPr>
        </p:nvSpPr>
        <p:spPr>
          <a:xfrm>
            <a:off x="457199" y="191993"/>
            <a:ext cx="4881937" cy="606261"/>
          </a:xfrm>
        </p:spPr>
        <p:txBody>
          <a:bodyPr>
            <a:normAutofit/>
          </a:bodyPr>
          <a:lstStyle/>
          <a:p>
            <a:r>
              <a:rPr lang="en-US" b="1" dirty="0">
                <a:latin typeface="+mj-lt"/>
              </a:rPr>
              <a:t>Work Breakdown Structure </a:t>
            </a:r>
          </a:p>
        </p:txBody>
      </p:sp>
      <p:graphicFrame>
        <p:nvGraphicFramePr>
          <p:cNvPr id="4" name="Content Placeholder 3">
            <a:extLst>
              <a:ext uri="{FF2B5EF4-FFF2-40B4-BE49-F238E27FC236}">
                <a16:creationId xmlns:a16="http://schemas.microsoft.com/office/drawing/2014/main" id="{A4F02BA6-1845-4BEF-88EE-4C67D242BE13}"/>
              </a:ext>
            </a:extLst>
          </p:cNvPr>
          <p:cNvGraphicFramePr>
            <a:graphicFrameLocks noGrp="1"/>
          </p:cNvGraphicFramePr>
          <p:nvPr>
            <p:ph sz="quarter" idx="10"/>
            <p:extLst>
              <p:ext uri="{D42A27DB-BD31-4B8C-83A1-F6EECF244321}">
                <p14:modId xmlns:p14="http://schemas.microsoft.com/office/powerpoint/2010/main" val="2327403997"/>
              </p:ext>
            </p:extLst>
          </p:nvPr>
        </p:nvGraphicFramePr>
        <p:xfrm>
          <a:off x="457200" y="837453"/>
          <a:ext cx="8231188" cy="3699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656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4918-8B60-400B-8594-62C7B0E3E9D2}"/>
              </a:ext>
            </a:extLst>
          </p:cNvPr>
          <p:cNvSpPr>
            <a:spLocks noGrp="1"/>
          </p:cNvSpPr>
          <p:nvPr>
            <p:ph type="title"/>
          </p:nvPr>
        </p:nvSpPr>
        <p:spPr/>
        <p:txBody>
          <a:bodyPr/>
          <a:lstStyle/>
          <a:p>
            <a:r>
              <a:rPr lang="en-US" b="1" dirty="0">
                <a:latin typeface="+mj-lt"/>
              </a:rPr>
              <a:t>Gantt Chart for Building Prototype</a:t>
            </a:r>
          </a:p>
        </p:txBody>
      </p:sp>
      <p:pic>
        <p:nvPicPr>
          <p:cNvPr id="3" name="Picture 4" descr="Chart, timeline&#10;&#10;Description automatically generated">
            <a:extLst>
              <a:ext uri="{FF2B5EF4-FFF2-40B4-BE49-F238E27FC236}">
                <a16:creationId xmlns:a16="http://schemas.microsoft.com/office/drawing/2014/main" id="{88D7300B-1E12-462E-A941-54415710B33C}"/>
              </a:ext>
            </a:extLst>
          </p:cNvPr>
          <p:cNvPicPr>
            <a:picLocks noChangeAspect="1"/>
          </p:cNvPicPr>
          <p:nvPr/>
        </p:nvPicPr>
        <p:blipFill rotWithShape="1">
          <a:blip r:embed="rId3"/>
          <a:srcRect l="985" t="1760" r="-179" b="3873"/>
          <a:stretch/>
        </p:blipFill>
        <p:spPr>
          <a:xfrm>
            <a:off x="209086" y="727775"/>
            <a:ext cx="8183027" cy="3959524"/>
          </a:xfrm>
          <a:prstGeom prst="rect">
            <a:avLst/>
          </a:prstGeom>
        </p:spPr>
      </p:pic>
      <p:sp>
        <p:nvSpPr>
          <p:cNvPr id="4" name="TextBox 3">
            <a:extLst>
              <a:ext uri="{FF2B5EF4-FFF2-40B4-BE49-F238E27FC236}">
                <a16:creationId xmlns:a16="http://schemas.microsoft.com/office/drawing/2014/main" id="{96E8BF57-CA3E-4CF8-AA05-BC5745B909C1}"/>
              </a:ext>
            </a:extLst>
          </p:cNvPr>
          <p:cNvSpPr txBox="1"/>
          <p:nvPr/>
        </p:nvSpPr>
        <p:spPr>
          <a:xfrm>
            <a:off x="5945104" y="1042236"/>
            <a:ext cx="31567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accent6">
                    <a:lumMod val="75000"/>
                  </a:schemeClr>
                </a:solidFill>
                <a:latin typeface="Franklin Gothic Medium"/>
                <a:cs typeface="Franklin Gothic Medium"/>
              </a:rPr>
              <a:t>Oct 1st - Mid Term Project Evaluation</a:t>
            </a:r>
          </a:p>
          <a:p>
            <a:r>
              <a:rPr lang="en-US" sz="1200">
                <a:solidFill>
                  <a:schemeClr val="accent6">
                    <a:lumMod val="75000"/>
                  </a:schemeClr>
                </a:solidFill>
                <a:latin typeface="Franklin Gothic Medium"/>
                <a:cs typeface="Franklin Gothic Medium"/>
              </a:rPr>
              <a:t>Nov 1st – Scheduled Project Due Date</a:t>
            </a:r>
          </a:p>
          <a:p>
            <a:r>
              <a:rPr lang="en-US" sz="1200">
                <a:solidFill>
                  <a:schemeClr val="accent6">
                    <a:lumMod val="75000"/>
                  </a:schemeClr>
                </a:solidFill>
                <a:latin typeface="Franklin Gothic Medium"/>
                <a:cs typeface="Franklin Gothic Medium"/>
              </a:rPr>
              <a:t>Nov 2nd – Nov 26th Troubleshooting Period</a:t>
            </a:r>
          </a:p>
        </p:txBody>
      </p:sp>
    </p:spTree>
    <p:extLst>
      <p:ext uri="{BB962C8B-B14F-4D97-AF65-F5344CB8AC3E}">
        <p14:creationId xmlns:p14="http://schemas.microsoft.com/office/powerpoint/2010/main" val="359045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D1E6-478E-43CA-B85D-415D80E8E678}"/>
              </a:ext>
            </a:extLst>
          </p:cNvPr>
          <p:cNvSpPr>
            <a:spLocks noGrp="1"/>
          </p:cNvSpPr>
          <p:nvPr>
            <p:ph type="title"/>
          </p:nvPr>
        </p:nvSpPr>
        <p:spPr/>
        <p:txBody>
          <a:bodyPr/>
          <a:lstStyle/>
          <a:p>
            <a:r>
              <a:rPr lang="en-US" b="1" dirty="0">
                <a:latin typeface="+mj-lt"/>
              </a:rPr>
              <a:t>Future Work</a:t>
            </a:r>
          </a:p>
        </p:txBody>
      </p:sp>
      <p:sp>
        <p:nvSpPr>
          <p:cNvPr id="3" name="Content Placeholder 2">
            <a:extLst>
              <a:ext uri="{FF2B5EF4-FFF2-40B4-BE49-F238E27FC236}">
                <a16:creationId xmlns:a16="http://schemas.microsoft.com/office/drawing/2014/main" id="{CD69E175-F950-44BC-A634-2AD3019C21EB}"/>
              </a:ext>
            </a:extLst>
          </p:cNvPr>
          <p:cNvSpPr>
            <a:spLocks noGrp="1"/>
          </p:cNvSpPr>
          <p:nvPr>
            <p:ph sz="quarter" idx="10"/>
          </p:nvPr>
        </p:nvSpPr>
        <p:spPr>
          <a:xfrm>
            <a:off x="457200" y="837460"/>
            <a:ext cx="4614863" cy="3699616"/>
          </a:xfrm>
        </p:spPr>
        <p:txBody>
          <a:bodyPr vert="horz" lIns="91440" tIns="45720" rIns="91440" bIns="45720" rtlCol="0" anchor="t">
            <a:normAutofit/>
          </a:bodyPr>
          <a:lstStyle/>
          <a:p>
            <a:r>
              <a:rPr lang="en-US" dirty="0">
                <a:latin typeface="+mn-lt"/>
              </a:rPr>
              <a:t>FEA Analysis</a:t>
            </a:r>
          </a:p>
          <a:p>
            <a:r>
              <a:rPr lang="en-US" dirty="0">
                <a:latin typeface="+mn-lt"/>
              </a:rPr>
              <a:t>Construct Full Prototype</a:t>
            </a:r>
          </a:p>
          <a:p>
            <a:r>
              <a:rPr lang="en-US" dirty="0">
                <a:latin typeface="+mn-lt"/>
              </a:rPr>
              <a:t>Connect Drone/Controller to Release Mechanism</a:t>
            </a:r>
          </a:p>
          <a:p>
            <a:r>
              <a:rPr lang="en-US" dirty="0">
                <a:latin typeface="+mn-lt"/>
              </a:rPr>
              <a:t>Validation Testing</a:t>
            </a:r>
          </a:p>
          <a:p>
            <a:r>
              <a:rPr lang="en-US" dirty="0">
                <a:latin typeface="+mn-lt"/>
              </a:rPr>
              <a:t>Project Demonstration Video</a:t>
            </a:r>
          </a:p>
          <a:p>
            <a:r>
              <a:rPr lang="en-US" dirty="0">
                <a:latin typeface="+mn-lt"/>
              </a:rPr>
              <a:t>Operational Manual</a:t>
            </a:r>
          </a:p>
        </p:txBody>
      </p:sp>
      <p:pic>
        <p:nvPicPr>
          <p:cNvPr id="4" name="Picture 3" descr="A plane flying over a town&#10;&#10;Description automatically generated with low confidence">
            <a:extLst>
              <a:ext uri="{FF2B5EF4-FFF2-40B4-BE49-F238E27FC236}">
                <a16:creationId xmlns:a16="http://schemas.microsoft.com/office/drawing/2014/main" id="{19A45398-9274-48FD-9504-A0179AB13501}"/>
              </a:ext>
            </a:extLst>
          </p:cNvPr>
          <p:cNvPicPr>
            <a:picLocks noChangeAspect="1"/>
          </p:cNvPicPr>
          <p:nvPr/>
        </p:nvPicPr>
        <p:blipFill>
          <a:blip r:embed="rId3"/>
          <a:stretch>
            <a:fillRect/>
          </a:stretch>
        </p:blipFill>
        <p:spPr>
          <a:xfrm>
            <a:off x="5486400" y="542661"/>
            <a:ext cx="3200400" cy="3200400"/>
          </a:xfrm>
          <a:prstGeom prst="rect">
            <a:avLst/>
          </a:prstGeom>
        </p:spPr>
      </p:pic>
      <p:sp>
        <p:nvSpPr>
          <p:cNvPr id="5" name="TextBox 4">
            <a:extLst>
              <a:ext uri="{FF2B5EF4-FFF2-40B4-BE49-F238E27FC236}">
                <a16:creationId xmlns:a16="http://schemas.microsoft.com/office/drawing/2014/main" id="{9F535722-530F-4438-8F90-9E83521DBE56}"/>
              </a:ext>
            </a:extLst>
          </p:cNvPr>
          <p:cNvSpPr txBox="1"/>
          <p:nvPr/>
        </p:nvSpPr>
        <p:spPr>
          <a:xfrm>
            <a:off x="6573195" y="3874082"/>
            <a:ext cx="1460656" cy="246221"/>
          </a:xfrm>
          <a:prstGeom prst="rect">
            <a:avLst/>
          </a:prstGeom>
        </p:spPr>
        <p:txBody>
          <a:bodyPr vert="horz" wrap="none" lIns="91440" tIns="45720" rIns="91440" bIns="45720" rtlCol="0" anchor="t">
            <a:spAutoFit/>
          </a:bodyPr>
          <a:lstStyle/>
          <a:p>
            <a:pPr algn="ctr"/>
            <a:r>
              <a:rPr lang="en-US" sz="1000" dirty="0" err="1">
                <a:latin typeface="+mn-lt"/>
                <a:cs typeface="Franklin Gothic Medium"/>
              </a:rPr>
              <a:t>Hubsan</a:t>
            </a:r>
            <a:r>
              <a:rPr lang="en-US" sz="1000" dirty="0">
                <a:latin typeface="+mn-lt"/>
                <a:cs typeface="Franklin Gothic Medium"/>
              </a:rPr>
              <a:t> </a:t>
            </a:r>
            <a:r>
              <a:rPr lang="en-US" sz="1000" dirty="0" err="1">
                <a:latin typeface="+mn-lt"/>
                <a:cs typeface="Franklin Gothic Medium"/>
              </a:rPr>
              <a:t>Zino</a:t>
            </a:r>
            <a:r>
              <a:rPr lang="en-US" sz="1000" dirty="0">
                <a:latin typeface="+mn-lt"/>
                <a:cs typeface="Franklin Gothic Medium"/>
              </a:rPr>
              <a:t> Pro Plus </a:t>
            </a:r>
            <a:endParaRPr lang="en-US" sz="1000" b="0" i="0" dirty="0">
              <a:latin typeface="+mn-lt"/>
              <a:cs typeface="Franklin Gothic Medium"/>
            </a:endParaRPr>
          </a:p>
        </p:txBody>
      </p:sp>
    </p:spTree>
    <p:extLst>
      <p:ext uri="{BB962C8B-B14F-4D97-AF65-F5344CB8AC3E}">
        <p14:creationId xmlns:p14="http://schemas.microsoft.com/office/powerpoint/2010/main" val="383170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CDB1-380C-4326-ABB7-3052E386C759}"/>
              </a:ext>
            </a:extLst>
          </p:cNvPr>
          <p:cNvSpPr>
            <a:spLocks noGrp="1"/>
          </p:cNvSpPr>
          <p:nvPr>
            <p:ph type="title"/>
          </p:nvPr>
        </p:nvSpPr>
        <p:spPr>
          <a:xfrm>
            <a:off x="156900" y="55020"/>
            <a:ext cx="4415100" cy="606300"/>
          </a:xfrm>
        </p:spPr>
        <p:txBody>
          <a:bodyPr/>
          <a:lstStyle/>
          <a:p>
            <a:r>
              <a:rPr lang="en-US" b="1" dirty="0"/>
              <a:t>Project Background</a:t>
            </a:r>
          </a:p>
        </p:txBody>
      </p:sp>
      <p:sp>
        <p:nvSpPr>
          <p:cNvPr id="3" name="Text Placeholder 2">
            <a:extLst>
              <a:ext uri="{FF2B5EF4-FFF2-40B4-BE49-F238E27FC236}">
                <a16:creationId xmlns:a16="http://schemas.microsoft.com/office/drawing/2014/main" id="{2182FD7B-DCE9-4E79-B6B3-A7E5B59C708A}"/>
              </a:ext>
            </a:extLst>
          </p:cNvPr>
          <p:cNvSpPr>
            <a:spLocks noGrp="1"/>
          </p:cNvSpPr>
          <p:nvPr>
            <p:ph type="body" idx="1"/>
          </p:nvPr>
        </p:nvSpPr>
        <p:spPr>
          <a:xfrm>
            <a:off x="0" y="661320"/>
            <a:ext cx="5219700" cy="3457500"/>
          </a:xfrm>
        </p:spPr>
        <p:txBody>
          <a:bodyPr/>
          <a:lstStyle/>
          <a:p>
            <a:pPr>
              <a:lnSpc>
                <a:spcPct val="110000"/>
              </a:lnSpc>
              <a:buSzPct val="100000"/>
            </a:pPr>
            <a:r>
              <a:rPr lang="en-US" sz="1600" dirty="0">
                <a:latin typeface="+mn-lt"/>
              </a:rPr>
              <a:t>Inspired by Natural Disaster such as Hurricane Harvey and winter snowstorm in Texas</a:t>
            </a:r>
          </a:p>
          <a:p>
            <a:pPr>
              <a:lnSpc>
                <a:spcPct val="110000"/>
              </a:lnSpc>
              <a:buSzPct val="100000"/>
            </a:pPr>
            <a:r>
              <a:rPr lang="en-US" sz="1600" dirty="0">
                <a:latin typeface="+mn-lt"/>
              </a:rPr>
              <a:t>Proposed the customer senior capstone project, recruited peers, and secured findings from  the Walker Entrepreneurship Program at Texas A&amp;M University.</a:t>
            </a:r>
          </a:p>
          <a:p>
            <a:pPr marL="114300" indent="0">
              <a:buNone/>
            </a:pPr>
            <a:r>
              <a:rPr lang="en-US" sz="1600" u="sng" dirty="0">
                <a:latin typeface="+mn-lt"/>
              </a:rPr>
              <a:t>Problem Statement</a:t>
            </a:r>
          </a:p>
          <a:p>
            <a:pPr>
              <a:lnSpc>
                <a:spcPct val="114999"/>
              </a:lnSpc>
            </a:pPr>
            <a:r>
              <a:rPr lang="en-US" sz="1600" dirty="0">
                <a:latin typeface="+mn-lt"/>
              </a:rPr>
              <a:t>Design a climate-controlled unmanned aerial vehicle (UAV) storage container capable of securely, reliably, and accurately storing and delivering prescriptions and vital medications to patients in urban environments.</a:t>
            </a:r>
          </a:p>
          <a:p>
            <a:endParaRPr lang="en-US" sz="1600" dirty="0">
              <a:latin typeface="+mn-lt"/>
            </a:endParaRPr>
          </a:p>
        </p:txBody>
      </p:sp>
      <p:pic>
        <p:nvPicPr>
          <p:cNvPr id="1026" name="Picture 2" descr="Photos: Hurricane Harvey slams Texas">
            <a:extLst>
              <a:ext uri="{FF2B5EF4-FFF2-40B4-BE49-F238E27FC236}">
                <a16:creationId xmlns:a16="http://schemas.microsoft.com/office/drawing/2014/main" id="{6FF20ED5-F9F2-45ED-B2B0-68700B7C5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427" y="165707"/>
            <a:ext cx="3203755" cy="18015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xas snowstorm cuts power, oil production nationwide | News | DW | 16.02. 2021">
            <a:extLst>
              <a:ext uri="{FF2B5EF4-FFF2-40B4-BE49-F238E27FC236}">
                <a16:creationId xmlns:a16="http://schemas.microsoft.com/office/drawing/2014/main" id="{5DF28CC3-4303-4E2B-BECF-9BE39146A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0427" y="2462876"/>
            <a:ext cx="3203755" cy="1803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C6BC8-3757-4D37-BBEF-5F69AEA51DBB}"/>
              </a:ext>
            </a:extLst>
          </p:cNvPr>
          <p:cNvSpPr txBox="1"/>
          <p:nvPr/>
        </p:nvSpPr>
        <p:spPr>
          <a:xfrm>
            <a:off x="5130427" y="1967263"/>
            <a:ext cx="3536156" cy="461665"/>
          </a:xfrm>
          <a:prstGeom prst="rect">
            <a:avLst/>
          </a:prstGeom>
          <a:noFill/>
        </p:spPr>
        <p:txBody>
          <a:bodyPr wrap="square" rtlCol="0">
            <a:spAutoFit/>
          </a:bodyPr>
          <a:lstStyle/>
          <a:p>
            <a:r>
              <a:rPr lang="en-US" sz="1200" dirty="0">
                <a:latin typeface="+mn-lt"/>
              </a:rPr>
              <a:t>Hurricane Harvey Causing Catastrophic Flooding in Houston, August 2017 </a:t>
            </a:r>
          </a:p>
        </p:txBody>
      </p:sp>
      <p:sp>
        <p:nvSpPr>
          <p:cNvPr id="9" name="TextBox 8">
            <a:extLst>
              <a:ext uri="{FF2B5EF4-FFF2-40B4-BE49-F238E27FC236}">
                <a16:creationId xmlns:a16="http://schemas.microsoft.com/office/drawing/2014/main" id="{DDA976ED-BE13-4882-B63C-1597DC556EC1}"/>
              </a:ext>
            </a:extLst>
          </p:cNvPr>
          <p:cNvSpPr txBox="1"/>
          <p:nvPr/>
        </p:nvSpPr>
        <p:spPr>
          <a:xfrm>
            <a:off x="5130427" y="4238525"/>
            <a:ext cx="3536156" cy="461665"/>
          </a:xfrm>
          <a:prstGeom prst="rect">
            <a:avLst/>
          </a:prstGeom>
          <a:noFill/>
        </p:spPr>
        <p:txBody>
          <a:bodyPr wrap="square" rtlCol="0">
            <a:spAutoFit/>
          </a:bodyPr>
          <a:lstStyle/>
          <a:p>
            <a:r>
              <a:rPr lang="en-US" sz="1200" dirty="0">
                <a:latin typeface="+mn-lt"/>
              </a:rPr>
              <a:t>Snowstorm Causing Power Outage in Texas, February 2021</a:t>
            </a:r>
          </a:p>
        </p:txBody>
      </p:sp>
    </p:spTree>
    <p:extLst>
      <p:ext uri="{BB962C8B-B14F-4D97-AF65-F5344CB8AC3E}">
        <p14:creationId xmlns:p14="http://schemas.microsoft.com/office/powerpoint/2010/main" val="219455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bcea9721bf_1_30"/>
          <p:cNvPicPr preferRelativeResize="0"/>
          <p:nvPr/>
        </p:nvPicPr>
        <p:blipFill rotWithShape="1">
          <a:blip r:embed="rId3">
            <a:alphaModFix/>
          </a:blip>
          <a:srcRect l="1028" r="1028"/>
          <a:stretch/>
        </p:blipFill>
        <p:spPr>
          <a:xfrm>
            <a:off x="2318987" y="1"/>
            <a:ext cx="5150397" cy="5143499"/>
          </a:xfrm>
          <a:prstGeom prst="rect">
            <a:avLst/>
          </a:prstGeom>
          <a:noFill/>
          <a:ln>
            <a:noFill/>
          </a:ln>
        </p:spPr>
      </p:pic>
      <p:sp>
        <p:nvSpPr>
          <p:cNvPr id="194" name="Google Shape;194;gbcea9721bf_1_30"/>
          <p:cNvSpPr txBox="1">
            <a:spLocks noGrp="1"/>
          </p:cNvSpPr>
          <p:nvPr>
            <p:ph type="sldNum" sz="quarter" idx="4294967295"/>
          </p:nvPr>
        </p:nvSpPr>
        <p:spPr>
          <a:xfrm>
            <a:off x="6457950" y="4767263"/>
            <a:ext cx="2057400" cy="274637"/>
          </a:xfrm>
          <a:prstGeom prst="rect">
            <a:avLst/>
          </a:prstGeom>
        </p:spPr>
        <p:txBody>
          <a:bodyPr spcFirstLastPara="1" vert="horz" wrap="square" lIns="91440" tIns="45720" rIns="91440" bIns="45720"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69F831-B9CF-4718-96CF-C0CA786C0AD4}" type="slidenum">
              <a:rPr lang="en-US" smtClean="0"/>
              <a:pPr/>
              <a:t>3</a:t>
            </a:fld>
            <a:endParaRPr lang="en-US">
              <a:latin typeface="Franklin Gothic Book" panose="020B0503020102020204" pitchFamily="34" charset="0"/>
            </a:endParaRPr>
          </a:p>
        </p:txBody>
      </p:sp>
      <p:sp>
        <p:nvSpPr>
          <p:cNvPr id="193" name="Google Shape;193;gbcea9721bf_1_30"/>
          <p:cNvSpPr txBox="1">
            <a:spLocks noGrp="1"/>
          </p:cNvSpPr>
          <p:nvPr>
            <p:ph type="title" idx="4294967295"/>
          </p:nvPr>
        </p:nvSpPr>
        <p:spPr>
          <a:xfrm>
            <a:off x="0" y="0"/>
            <a:ext cx="2319338" cy="773113"/>
          </a:xfrm>
          <a:prstGeom prst="rect">
            <a:avLst/>
          </a:prstGeom>
          <a:solidFill>
            <a:schemeClr val="lt1"/>
          </a:solidFill>
        </p:spPr>
        <p:txBody>
          <a:bodyPr spcFirstLastPara="1" vert="horz" wrap="square" lIns="68569" tIns="34275" rIns="68569" bIns="34275" rtlCol="0" anchor="t" anchorCtr="0">
            <a:noAutofit/>
          </a:bodyPr>
          <a:lstStyle/>
          <a:p>
            <a:pPr>
              <a:spcBef>
                <a:spcPts val="0"/>
              </a:spcBef>
              <a:buSzPts val="990"/>
            </a:pPr>
            <a:r>
              <a:rPr lang="en-US" sz="2707" dirty="0">
                <a:highlight>
                  <a:schemeClr val="lt1"/>
                </a:highlight>
                <a:latin typeface="Franklin Gothic Medium" panose="020B0603020102020204" pitchFamily="34" charset="0"/>
                <a:ea typeface="Arial"/>
                <a:cs typeface="Arial"/>
                <a:sym typeface="Arial"/>
              </a:rPr>
              <a:t>HOQ Analysis</a:t>
            </a:r>
            <a:endParaRPr sz="2707" dirty="0">
              <a:highlight>
                <a:schemeClr val="lt1"/>
              </a:highlight>
              <a:latin typeface="Franklin Gothic Medium" panose="020B0603020102020204" pitchFamily="34" charset="0"/>
              <a:ea typeface="Arial"/>
              <a:cs typeface="Arial"/>
              <a:sym typeface="Arial"/>
            </a:endParaRPr>
          </a:p>
        </p:txBody>
      </p:sp>
      <p:pic>
        <p:nvPicPr>
          <p:cNvPr id="195" name="Google Shape;195;gbcea9721bf_1_30"/>
          <p:cNvPicPr preferRelativeResize="0"/>
          <p:nvPr/>
        </p:nvPicPr>
        <p:blipFill>
          <a:blip r:embed="rId4">
            <a:alphaModFix/>
          </a:blip>
          <a:stretch>
            <a:fillRect/>
          </a:stretch>
        </p:blipFill>
        <p:spPr>
          <a:xfrm>
            <a:off x="7250401" y="94819"/>
            <a:ext cx="1840013" cy="1224806"/>
          </a:xfrm>
          <a:prstGeom prst="rect">
            <a:avLst/>
          </a:prstGeom>
          <a:noFill/>
          <a:ln>
            <a:noFill/>
          </a:ln>
        </p:spPr>
      </p:pic>
      <p:sp>
        <p:nvSpPr>
          <p:cNvPr id="196" name="Google Shape;196;gbcea9721bf_1_30"/>
          <p:cNvSpPr txBox="1"/>
          <p:nvPr/>
        </p:nvSpPr>
        <p:spPr>
          <a:xfrm>
            <a:off x="7709738" y="1543056"/>
            <a:ext cx="1250550" cy="300150"/>
          </a:xfrm>
          <a:prstGeom prst="rect">
            <a:avLst/>
          </a:prstGeom>
          <a:noFill/>
          <a:ln>
            <a:noFill/>
          </a:ln>
        </p:spPr>
        <p:txBody>
          <a:bodyPr spcFirstLastPara="1" wrap="square" lIns="68569" tIns="68569" rIns="68569" bIns="68569" anchor="ctr" anchorCtr="0">
            <a:noAutofit/>
          </a:bodyPr>
          <a:lstStyle/>
          <a:p>
            <a:pPr algn="ctr"/>
            <a:r>
              <a:rPr lang="en-US" sz="1350">
                <a:latin typeface="Franklin Gothic Book" panose="020B0503020102020204" pitchFamily="34" charset="0"/>
              </a:rPr>
              <a:t>Waterproof Drone “Splash Drone 3+”</a:t>
            </a:r>
            <a:endParaRPr sz="1350">
              <a:latin typeface="Franklin Gothic Book" panose="020B0503020102020204" pitchFamily="34" charset="0"/>
            </a:endParaRPr>
          </a:p>
        </p:txBody>
      </p:sp>
      <p:sp>
        <p:nvSpPr>
          <p:cNvPr id="197" name="Google Shape;197;gbcea9721bf_1_30"/>
          <p:cNvSpPr/>
          <p:nvPr/>
        </p:nvSpPr>
        <p:spPr>
          <a:xfrm>
            <a:off x="6986644" y="1575206"/>
            <a:ext cx="492975" cy="1082250"/>
          </a:xfrm>
          <a:prstGeom prst="rect">
            <a:avLst/>
          </a:prstGeom>
          <a:noFill/>
          <a:ln w="19050" cap="flat" cmpd="sng">
            <a:solidFill>
              <a:srgbClr val="CC0000"/>
            </a:solidFill>
            <a:prstDash val="solid"/>
            <a:round/>
            <a:headEnd type="none" w="sm" len="sm"/>
            <a:tailEnd type="none" w="sm" len="sm"/>
          </a:ln>
        </p:spPr>
        <p:txBody>
          <a:bodyPr spcFirstLastPara="1" wrap="square" lIns="68569" tIns="68569" rIns="68569" bIns="68569" anchor="ctr" anchorCtr="0">
            <a:noAutofit/>
          </a:bodyPr>
          <a:lstStyle/>
          <a:p>
            <a:endParaRPr sz="1350">
              <a:latin typeface="Franklin Gothic Book" panose="020B0503020102020204" pitchFamily="34" charset="0"/>
            </a:endParaRPr>
          </a:p>
        </p:txBody>
      </p:sp>
      <p:pic>
        <p:nvPicPr>
          <p:cNvPr id="198" name="Google Shape;198;gbcea9721bf_1_30"/>
          <p:cNvPicPr preferRelativeResize="0"/>
          <p:nvPr/>
        </p:nvPicPr>
        <p:blipFill>
          <a:blip r:embed="rId5">
            <a:alphaModFix/>
          </a:blip>
          <a:stretch>
            <a:fillRect/>
          </a:stretch>
        </p:blipFill>
        <p:spPr>
          <a:xfrm>
            <a:off x="7415269" y="3304931"/>
            <a:ext cx="1710806" cy="1096236"/>
          </a:xfrm>
          <a:prstGeom prst="rect">
            <a:avLst/>
          </a:prstGeom>
          <a:noFill/>
          <a:ln>
            <a:noFill/>
          </a:ln>
        </p:spPr>
      </p:pic>
      <p:sp>
        <p:nvSpPr>
          <p:cNvPr id="199" name="Google Shape;199;gbcea9721bf_1_30"/>
          <p:cNvSpPr txBox="1"/>
          <p:nvPr/>
        </p:nvSpPr>
        <p:spPr>
          <a:xfrm>
            <a:off x="7063128" y="4534661"/>
            <a:ext cx="2080872" cy="243450"/>
          </a:xfrm>
          <a:prstGeom prst="rect">
            <a:avLst/>
          </a:prstGeom>
          <a:noFill/>
          <a:ln>
            <a:noFill/>
          </a:ln>
        </p:spPr>
        <p:txBody>
          <a:bodyPr spcFirstLastPara="1" wrap="square" lIns="68569" tIns="68569" rIns="68569" bIns="68569" anchor="ctr" anchorCtr="0">
            <a:noAutofit/>
          </a:bodyPr>
          <a:lstStyle/>
          <a:p>
            <a:pPr algn="ctr"/>
            <a:r>
              <a:rPr lang="en-US" sz="1350" dirty="0">
                <a:latin typeface="Franklin Gothic Book" panose="020B0503020102020204" pitchFamily="34" charset="0"/>
              </a:rPr>
              <a:t>Heavy Duty Drone “GRIFF 135”</a:t>
            </a:r>
            <a:endParaRPr sz="1350" dirty="0">
              <a:latin typeface="Franklin Gothic Book" panose="020B0503020102020204" pitchFamily="34" charset="0"/>
            </a:endParaRPr>
          </a:p>
        </p:txBody>
      </p:sp>
      <p:cxnSp>
        <p:nvCxnSpPr>
          <p:cNvPr id="200" name="Google Shape;200;gbcea9721bf_1_30"/>
          <p:cNvCxnSpPr>
            <a:cxnSpLocks/>
          </p:cNvCxnSpPr>
          <p:nvPr/>
        </p:nvCxnSpPr>
        <p:spPr>
          <a:xfrm flipV="1">
            <a:off x="7415269" y="1391848"/>
            <a:ext cx="327134" cy="431534"/>
          </a:xfrm>
          <a:prstGeom prst="straightConnector1">
            <a:avLst/>
          </a:prstGeom>
          <a:noFill/>
          <a:ln w="19050" cap="flat" cmpd="sng">
            <a:solidFill>
              <a:srgbClr val="E4002B"/>
            </a:solidFill>
            <a:prstDash val="solid"/>
            <a:round/>
            <a:headEnd type="none" w="med" len="med"/>
            <a:tailEnd type="triangle" w="med" len="med"/>
          </a:ln>
        </p:spPr>
      </p:cxnSp>
      <p:sp>
        <p:nvSpPr>
          <p:cNvPr id="201" name="Google Shape;201;gbcea9721bf_1_30"/>
          <p:cNvSpPr/>
          <p:nvPr/>
        </p:nvSpPr>
        <p:spPr>
          <a:xfrm>
            <a:off x="6561675" y="1575206"/>
            <a:ext cx="378675" cy="1082250"/>
          </a:xfrm>
          <a:prstGeom prst="rect">
            <a:avLst/>
          </a:prstGeom>
          <a:noFill/>
          <a:ln w="19050" cap="flat" cmpd="sng">
            <a:solidFill>
              <a:srgbClr val="0000FF"/>
            </a:solidFill>
            <a:prstDash val="solid"/>
            <a:round/>
            <a:headEnd type="none" w="sm" len="sm"/>
            <a:tailEnd type="none" w="sm" len="sm"/>
          </a:ln>
        </p:spPr>
        <p:txBody>
          <a:bodyPr spcFirstLastPara="1" wrap="square" lIns="68569" tIns="68569" rIns="68569" bIns="68569" anchor="ctr" anchorCtr="0">
            <a:noAutofit/>
          </a:bodyPr>
          <a:lstStyle/>
          <a:p>
            <a:endParaRPr sz="1350">
              <a:latin typeface="Franklin Gothic Book" panose="020B0503020102020204" pitchFamily="34" charset="0"/>
            </a:endParaRPr>
          </a:p>
        </p:txBody>
      </p:sp>
      <p:cxnSp>
        <p:nvCxnSpPr>
          <p:cNvPr id="202" name="Google Shape;202;gbcea9721bf_1_30"/>
          <p:cNvCxnSpPr>
            <a:cxnSpLocks/>
          </p:cNvCxnSpPr>
          <p:nvPr/>
        </p:nvCxnSpPr>
        <p:spPr>
          <a:xfrm>
            <a:off x="6858057" y="2657456"/>
            <a:ext cx="1023989" cy="513981"/>
          </a:xfrm>
          <a:prstGeom prst="straightConnector1">
            <a:avLst/>
          </a:prstGeom>
          <a:noFill/>
          <a:ln w="19050" cap="flat" cmpd="sng">
            <a:solidFill>
              <a:srgbClr val="0000FF"/>
            </a:solidFill>
            <a:prstDash val="solid"/>
            <a:round/>
            <a:headEnd type="none" w="med" len="med"/>
            <a:tailEnd type="triangle" w="med" len="med"/>
          </a:ln>
        </p:spPr>
      </p:cxnSp>
      <p:sp>
        <p:nvSpPr>
          <p:cNvPr id="203" name="Google Shape;203;gbcea9721bf_1_30"/>
          <p:cNvSpPr txBox="1"/>
          <p:nvPr/>
        </p:nvSpPr>
        <p:spPr>
          <a:xfrm>
            <a:off x="179831" y="3571875"/>
            <a:ext cx="1941698" cy="815586"/>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spAutoFit/>
          </a:bodyPr>
          <a:lstStyle/>
          <a:p>
            <a:pPr lvl="0"/>
            <a:r>
              <a:rPr lang="en-US" sz="1100" dirty="0">
                <a:latin typeface="Franklin Gothic Book" panose="020B0503020102020204" pitchFamily="34" charset="0"/>
                <a:ea typeface="Calibri"/>
                <a:cs typeface="Calibri"/>
                <a:sym typeface="Calibri"/>
              </a:rPr>
              <a:t>Correlation Ratings</a:t>
            </a:r>
          </a:p>
          <a:p>
            <a:pPr lvl="0"/>
            <a:r>
              <a:rPr lang="en-US" sz="1100" dirty="0">
                <a:latin typeface="Franklin Gothic Book" panose="020B0503020102020204" pitchFamily="34" charset="0"/>
                <a:ea typeface="Calibri"/>
                <a:cs typeface="Calibri"/>
                <a:sym typeface="Calibri"/>
              </a:rPr>
              <a:t>Little Correlation = 1</a:t>
            </a:r>
          </a:p>
          <a:p>
            <a:pPr lvl="0"/>
            <a:r>
              <a:rPr lang="en-US" sz="1100" dirty="0">
                <a:latin typeface="Franklin Gothic Book" panose="020B0503020102020204" pitchFamily="34" charset="0"/>
                <a:ea typeface="Calibri"/>
                <a:cs typeface="Calibri"/>
                <a:sym typeface="Calibri"/>
              </a:rPr>
              <a:t>Medium Correlation = 3</a:t>
            </a:r>
          </a:p>
          <a:p>
            <a:pPr lvl="0"/>
            <a:r>
              <a:rPr lang="en-US" sz="1100" dirty="0">
                <a:latin typeface="Franklin Gothic Book" panose="020B0503020102020204" pitchFamily="34" charset="0"/>
                <a:ea typeface="Calibri"/>
                <a:cs typeface="Calibri"/>
                <a:sym typeface="Calibri"/>
              </a:rPr>
              <a:t>Strong Correlation = 9</a:t>
            </a:r>
          </a:p>
        </p:txBody>
      </p:sp>
      <p:cxnSp>
        <p:nvCxnSpPr>
          <p:cNvPr id="204" name="Google Shape;204;gbcea9721bf_1_30"/>
          <p:cNvCxnSpPr>
            <a:cxnSpLocks/>
            <a:stCxn id="205" idx="1"/>
            <a:endCxn id="203" idx="3"/>
          </p:cNvCxnSpPr>
          <p:nvPr/>
        </p:nvCxnSpPr>
        <p:spPr>
          <a:xfrm flipH="1">
            <a:off x="2121529" y="3314644"/>
            <a:ext cx="1506859" cy="665024"/>
          </a:xfrm>
          <a:prstGeom prst="straightConnector1">
            <a:avLst/>
          </a:prstGeom>
          <a:noFill/>
          <a:ln w="19050" cap="flat" cmpd="sng">
            <a:solidFill>
              <a:srgbClr val="FF0000"/>
            </a:solidFill>
            <a:prstDash val="dash"/>
            <a:round/>
            <a:headEnd type="none" w="med" len="med"/>
            <a:tailEnd type="triangle" w="med" len="med"/>
          </a:ln>
        </p:spPr>
      </p:cxnSp>
      <p:sp>
        <p:nvSpPr>
          <p:cNvPr id="205" name="Google Shape;205;gbcea9721bf_1_30"/>
          <p:cNvSpPr/>
          <p:nvPr/>
        </p:nvSpPr>
        <p:spPr>
          <a:xfrm>
            <a:off x="3628388" y="2816944"/>
            <a:ext cx="2400300" cy="995400"/>
          </a:xfrm>
          <a:prstGeom prst="rect">
            <a:avLst/>
          </a:prstGeom>
          <a:noFill/>
          <a:ln w="19050" cap="flat" cmpd="sng">
            <a:solidFill>
              <a:srgbClr val="FF0000"/>
            </a:solidFill>
            <a:prstDash val="dash"/>
            <a:round/>
            <a:headEnd type="none" w="sm" len="sm"/>
            <a:tailEnd type="none" w="sm" len="sm"/>
          </a:ln>
        </p:spPr>
        <p:txBody>
          <a:bodyPr spcFirstLastPara="1" wrap="square" lIns="68569" tIns="68569" rIns="68569" bIns="68569" anchor="ctr" anchorCtr="0">
            <a:noAutofit/>
          </a:bodyPr>
          <a:lstStyle/>
          <a:p>
            <a:endParaRPr sz="1350">
              <a:latin typeface="Franklin Gothic Book" panose="020B0503020102020204" pitchFamily="34" charset="0"/>
            </a:endParaRPr>
          </a:p>
        </p:txBody>
      </p:sp>
      <p:sp>
        <p:nvSpPr>
          <p:cNvPr id="206" name="Google Shape;206;gbcea9721bf_1_30"/>
          <p:cNvSpPr txBox="1"/>
          <p:nvPr/>
        </p:nvSpPr>
        <p:spPr>
          <a:xfrm>
            <a:off x="124744" y="869682"/>
            <a:ext cx="2019825" cy="1615805"/>
          </a:xfrm>
          <a:prstGeom prst="rect">
            <a:avLst/>
          </a:prstGeom>
          <a:noFill/>
          <a:ln>
            <a:noFill/>
          </a:ln>
        </p:spPr>
        <p:txBody>
          <a:bodyPr spcFirstLastPara="1" wrap="square" lIns="68569" tIns="68569" rIns="68569" bIns="68569" anchor="t" anchorCtr="0">
            <a:spAutoFit/>
          </a:bodyPr>
          <a:lstStyle/>
          <a:p>
            <a:r>
              <a:rPr lang="en-US" sz="1200" dirty="0">
                <a:latin typeface="Franklin Gothic Book" panose="020B0503020102020204" pitchFamily="34" charset="0"/>
                <a:ea typeface="Times New Roman"/>
                <a:cs typeface="Times New Roman"/>
                <a:sym typeface="Times New Roman"/>
              </a:rPr>
              <a:t>Major Components</a:t>
            </a:r>
          </a:p>
          <a:p>
            <a:pPr marL="342900" indent="-247650">
              <a:buSzPts val="1600"/>
              <a:buFont typeface="Times New Roman"/>
              <a:buChar char="●"/>
            </a:pPr>
            <a:r>
              <a:rPr lang="en-US" sz="1200" dirty="0">
                <a:latin typeface="Franklin Gothic Book" panose="020B0503020102020204" pitchFamily="34" charset="0"/>
                <a:ea typeface="Times New Roman"/>
                <a:cs typeface="Times New Roman"/>
                <a:sym typeface="Times New Roman"/>
              </a:rPr>
              <a:t>Customer Needs</a:t>
            </a:r>
          </a:p>
          <a:p>
            <a:pPr marL="342900" indent="-247650">
              <a:buSzPts val="1600"/>
              <a:buFont typeface="Times New Roman"/>
              <a:buChar char="●"/>
            </a:pPr>
            <a:r>
              <a:rPr lang="en-US" sz="1200" dirty="0">
                <a:latin typeface="Franklin Gothic Book" panose="020B0503020102020204" pitchFamily="34" charset="0"/>
                <a:ea typeface="Times New Roman"/>
                <a:cs typeface="Times New Roman"/>
                <a:sym typeface="Times New Roman"/>
              </a:rPr>
              <a:t>Metrics</a:t>
            </a:r>
          </a:p>
          <a:p>
            <a:pPr marL="342900" indent="-247650">
              <a:buSzPts val="1600"/>
              <a:buFont typeface="Times New Roman"/>
              <a:buChar char="●"/>
            </a:pPr>
            <a:r>
              <a:rPr lang="en-US" sz="1200" dirty="0">
                <a:latin typeface="Franklin Gothic Book" panose="020B0503020102020204" pitchFamily="34" charset="0"/>
                <a:ea typeface="Times New Roman"/>
                <a:cs typeface="Times New Roman"/>
                <a:sym typeface="Times New Roman"/>
              </a:rPr>
              <a:t>Correlation Matrix</a:t>
            </a:r>
          </a:p>
          <a:p>
            <a:pPr marL="342900" indent="-247650">
              <a:buSzPts val="1600"/>
              <a:buFont typeface="Times New Roman"/>
              <a:buChar char="●"/>
            </a:pPr>
            <a:r>
              <a:rPr lang="en-US" sz="1200" dirty="0">
                <a:latin typeface="Franklin Gothic Book" panose="020B0503020102020204" pitchFamily="34" charset="0"/>
                <a:ea typeface="Times New Roman"/>
                <a:cs typeface="Times New Roman"/>
                <a:sym typeface="Times New Roman"/>
              </a:rPr>
              <a:t>Existing Product analysis</a:t>
            </a:r>
          </a:p>
          <a:p>
            <a:pPr marL="342900" indent="-247650">
              <a:buSzPts val="1600"/>
              <a:buFont typeface="Times New Roman"/>
              <a:buChar char="●"/>
            </a:pPr>
            <a:r>
              <a:rPr lang="en-US" sz="1200" dirty="0">
                <a:latin typeface="Franklin Gothic Book" panose="020B0503020102020204" pitchFamily="34" charset="0"/>
                <a:ea typeface="Times New Roman"/>
                <a:cs typeface="Times New Roman"/>
                <a:sym typeface="Times New Roman"/>
              </a:rPr>
              <a:t>Importance and Specifications</a:t>
            </a:r>
          </a:p>
        </p:txBody>
      </p:sp>
      <p:sp>
        <p:nvSpPr>
          <p:cNvPr id="207" name="Google Shape;207;gbcea9721bf_1_30"/>
          <p:cNvSpPr txBox="1"/>
          <p:nvPr/>
        </p:nvSpPr>
        <p:spPr>
          <a:xfrm>
            <a:off x="101704" y="2475810"/>
            <a:ext cx="2019825" cy="877141"/>
          </a:xfrm>
          <a:prstGeom prst="rect">
            <a:avLst/>
          </a:prstGeom>
          <a:noFill/>
          <a:ln>
            <a:noFill/>
          </a:ln>
        </p:spPr>
        <p:txBody>
          <a:bodyPr spcFirstLastPara="1" wrap="square" lIns="68569" tIns="68569" rIns="68569" bIns="68569" anchor="t" anchorCtr="0">
            <a:spAutoFit/>
          </a:bodyPr>
          <a:lstStyle/>
          <a:p>
            <a:pPr>
              <a:buClr>
                <a:schemeClr val="dk1"/>
              </a:buClr>
              <a:buSzPts val="1100"/>
            </a:pPr>
            <a:r>
              <a:rPr lang="en-US" sz="1200">
                <a:solidFill>
                  <a:schemeClr val="dk1"/>
                </a:solidFill>
                <a:latin typeface="Franklin Gothic Book"/>
                <a:ea typeface="Times New Roman"/>
                <a:cs typeface="Times New Roman"/>
                <a:sym typeface="Times New Roman"/>
              </a:rPr>
              <a:t>Important Metrics</a:t>
            </a:r>
          </a:p>
          <a:p>
            <a:pPr marL="342900" indent="-247650">
              <a:buClr>
                <a:schemeClr val="dk1"/>
              </a:buClr>
              <a:buSzPts val="1600"/>
              <a:buFont typeface="Times New Roman"/>
              <a:buChar char="●"/>
            </a:pPr>
            <a:r>
              <a:rPr lang="en-US" sz="1200">
                <a:solidFill>
                  <a:schemeClr val="dk1"/>
                </a:solidFill>
                <a:latin typeface="Franklin Gothic Book"/>
                <a:ea typeface="Times New Roman"/>
                <a:cs typeface="Times New Roman"/>
                <a:sym typeface="Times New Roman"/>
              </a:rPr>
              <a:t>Takeoff  Weight</a:t>
            </a:r>
            <a:endParaRPr lang="en-US" sz="1200">
              <a:solidFill>
                <a:schemeClr val="dk1"/>
              </a:solidFill>
              <a:latin typeface="Franklin Gothic Book"/>
              <a:ea typeface="Times New Roman"/>
              <a:cs typeface="Times New Roman"/>
            </a:endParaRPr>
          </a:p>
          <a:p>
            <a:pPr marL="342900" indent="-247650">
              <a:buClr>
                <a:schemeClr val="dk1"/>
              </a:buClr>
              <a:buSzPts val="1600"/>
              <a:buFont typeface="Times New Roman"/>
              <a:buChar char="●"/>
            </a:pPr>
            <a:r>
              <a:rPr lang="en-US" sz="1200">
                <a:solidFill>
                  <a:schemeClr val="dk1"/>
                </a:solidFill>
                <a:latin typeface="Franklin Gothic Book"/>
                <a:ea typeface="Times New Roman"/>
                <a:cs typeface="Times New Roman"/>
              </a:rPr>
              <a:t>Structural rigidity</a:t>
            </a:r>
            <a:endParaRPr lang="en-US" sz="1200" err="1">
              <a:solidFill>
                <a:schemeClr val="dk1"/>
              </a:solidFill>
              <a:latin typeface="Franklin Gothic Book" panose="020B0503020102020204" pitchFamily="34" charset="0"/>
              <a:ea typeface="Times New Roman"/>
              <a:cs typeface="Times New Roman"/>
            </a:endParaRPr>
          </a:p>
          <a:p>
            <a:pPr marL="342900" indent="-247650">
              <a:buClr>
                <a:schemeClr val="dk1"/>
              </a:buClr>
              <a:buSzPts val="1600"/>
              <a:buFont typeface="Times New Roman"/>
              <a:buChar char="●"/>
            </a:pPr>
            <a:r>
              <a:rPr lang="en-US" sz="1200">
                <a:solidFill>
                  <a:schemeClr val="dk1"/>
                </a:solidFill>
                <a:latin typeface="Franklin Gothic Book"/>
                <a:ea typeface="Times New Roman"/>
                <a:cs typeface="Times New Roman"/>
                <a:sym typeface="Times New Roman"/>
              </a:rPr>
              <a:t>Volume of Storage unit</a:t>
            </a:r>
            <a:endParaRPr lang="en-US" sz="1350">
              <a:solidFill>
                <a:schemeClr val="dk1"/>
              </a:solidFill>
              <a:latin typeface="Franklin Gothic Book"/>
              <a:ea typeface="Calibri"/>
              <a:cs typeface="Calibri"/>
              <a:sym typeface="Calibri"/>
            </a:endParaRPr>
          </a:p>
        </p:txBody>
      </p:sp>
      <p:sp>
        <p:nvSpPr>
          <p:cNvPr id="18" name="Google Shape;206;gbcea9721bf_1_30">
            <a:extLst>
              <a:ext uri="{FF2B5EF4-FFF2-40B4-BE49-F238E27FC236}">
                <a16:creationId xmlns:a16="http://schemas.microsoft.com/office/drawing/2014/main" id="{6A87D310-F256-4B75-9F46-880E51CF1DC8}"/>
              </a:ext>
            </a:extLst>
          </p:cNvPr>
          <p:cNvSpPr txBox="1"/>
          <p:nvPr/>
        </p:nvSpPr>
        <p:spPr>
          <a:xfrm>
            <a:off x="10895" y="453317"/>
            <a:ext cx="3182533" cy="507809"/>
          </a:xfrm>
          <a:prstGeom prst="rect">
            <a:avLst/>
          </a:prstGeom>
          <a:solidFill>
            <a:schemeClr val="bg2">
              <a:lumMod val="20000"/>
              <a:lumOff val="80000"/>
            </a:schemeClr>
          </a:solidFill>
          <a:ln>
            <a:solidFill>
              <a:schemeClr val="bg1"/>
            </a:solidFill>
          </a:ln>
        </p:spPr>
        <p:txBody>
          <a:bodyPr spcFirstLastPara="1" wrap="square" lIns="68569" tIns="68569" rIns="68569" bIns="68569" anchor="t" anchorCtr="0">
            <a:spAutoFit/>
          </a:bodyPr>
          <a:lstStyle/>
          <a:p>
            <a:r>
              <a:rPr lang="en-US" sz="1200" dirty="0">
                <a:latin typeface="Franklin Gothic Book" panose="020B0503020102020204" pitchFamily="34" charset="0"/>
                <a:ea typeface="Times New Roman"/>
                <a:cs typeface="Times New Roman"/>
                <a:sym typeface="Times New Roman"/>
              </a:rPr>
              <a:t>Performed a House of Quality Analysis and compared with existing products.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8BF0-927C-4B7B-B490-0485BA36740F}"/>
              </a:ext>
            </a:extLst>
          </p:cNvPr>
          <p:cNvSpPr>
            <a:spLocks noGrp="1"/>
          </p:cNvSpPr>
          <p:nvPr>
            <p:ph type="title"/>
          </p:nvPr>
        </p:nvSpPr>
        <p:spPr>
          <a:xfrm>
            <a:off x="153014" y="62945"/>
            <a:ext cx="5054779" cy="606261"/>
          </a:xfrm>
        </p:spPr>
        <p:txBody>
          <a:bodyPr/>
          <a:lstStyle/>
          <a:p>
            <a:r>
              <a:rPr lang="en-US" dirty="0"/>
              <a:t>House of Quality Results / Project Goals</a:t>
            </a:r>
          </a:p>
        </p:txBody>
      </p:sp>
      <p:graphicFrame>
        <p:nvGraphicFramePr>
          <p:cNvPr id="19" name="Content Placeholder 18">
            <a:extLst>
              <a:ext uri="{FF2B5EF4-FFF2-40B4-BE49-F238E27FC236}">
                <a16:creationId xmlns:a16="http://schemas.microsoft.com/office/drawing/2014/main" id="{DFE3A51E-A22E-4E86-93DE-89A801E67CFC}"/>
              </a:ext>
            </a:extLst>
          </p:cNvPr>
          <p:cNvGraphicFramePr>
            <a:graphicFrameLocks noGrp="1"/>
          </p:cNvGraphicFramePr>
          <p:nvPr>
            <p:ph sz="quarter" idx="10"/>
            <p:extLst>
              <p:ext uri="{D42A27DB-BD31-4B8C-83A1-F6EECF244321}">
                <p14:modId xmlns:p14="http://schemas.microsoft.com/office/powerpoint/2010/main" val="1040602231"/>
              </p:ext>
            </p:extLst>
          </p:nvPr>
        </p:nvGraphicFramePr>
        <p:xfrm>
          <a:off x="2311224" y="1092113"/>
          <a:ext cx="6511159" cy="345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Left Brace 3">
            <a:extLst>
              <a:ext uri="{FF2B5EF4-FFF2-40B4-BE49-F238E27FC236}">
                <a16:creationId xmlns:a16="http://schemas.microsoft.com/office/drawing/2014/main" id="{3ED0B157-2B3A-421B-B055-8D5D16816EEC}"/>
              </a:ext>
            </a:extLst>
          </p:cNvPr>
          <p:cNvSpPr/>
          <p:nvPr/>
        </p:nvSpPr>
        <p:spPr>
          <a:xfrm>
            <a:off x="1696400" y="1092113"/>
            <a:ext cx="429978" cy="2064144"/>
          </a:xfrm>
          <a:prstGeom prst="leftBrace">
            <a:avLst/>
          </a:prstGeom>
          <a:ln>
            <a:solidFill>
              <a:srgbClr val="5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Franklin Gothic Book" panose="020B0503020102020204" pitchFamily="34" charset="0"/>
            </a:endParaRPr>
          </a:p>
        </p:txBody>
      </p:sp>
      <p:sp>
        <p:nvSpPr>
          <p:cNvPr id="5" name="Left Brace 4">
            <a:extLst>
              <a:ext uri="{FF2B5EF4-FFF2-40B4-BE49-F238E27FC236}">
                <a16:creationId xmlns:a16="http://schemas.microsoft.com/office/drawing/2014/main" id="{8305879B-7633-4167-8DA8-635A8698D171}"/>
              </a:ext>
            </a:extLst>
          </p:cNvPr>
          <p:cNvSpPr/>
          <p:nvPr/>
        </p:nvSpPr>
        <p:spPr>
          <a:xfrm>
            <a:off x="1696400" y="3156257"/>
            <a:ext cx="429978" cy="1393431"/>
          </a:xfrm>
          <a:prstGeom prst="leftBrace">
            <a:avLst/>
          </a:prstGeom>
          <a:ln>
            <a:solidFill>
              <a:srgbClr val="5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Franklin Gothic Book" panose="020B0503020102020204" pitchFamily="34" charset="0"/>
            </a:endParaRPr>
          </a:p>
        </p:txBody>
      </p:sp>
      <p:sp>
        <p:nvSpPr>
          <p:cNvPr id="6" name="TextBox 5">
            <a:extLst>
              <a:ext uri="{FF2B5EF4-FFF2-40B4-BE49-F238E27FC236}">
                <a16:creationId xmlns:a16="http://schemas.microsoft.com/office/drawing/2014/main" id="{D502244E-1385-434E-B9C0-C2ADBED342E2}"/>
              </a:ext>
            </a:extLst>
          </p:cNvPr>
          <p:cNvSpPr txBox="1"/>
          <p:nvPr/>
        </p:nvSpPr>
        <p:spPr>
          <a:xfrm>
            <a:off x="404443" y="1939519"/>
            <a:ext cx="1297027" cy="369332"/>
          </a:xfrm>
          <a:prstGeom prst="rect">
            <a:avLst/>
          </a:prstGeom>
          <a:noFill/>
        </p:spPr>
        <p:txBody>
          <a:bodyPr wrap="square" rtlCol="0">
            <a:spAutoFit/>
          </a:bodyPr>
          <a:lstStyle/>
          <a:p>
            <a:pPr algn="ctr"/>
            <a:r>
              <a:rPr lang="en-US" b="1" dirty="0">
                <a:latin typeface="Franklin Gothic Book" panose="020B0503020102020204" pitchFamily="34" charset="0"/>
              </a:rPr>
              <a:t>Necessary</a:t>
            </a:r>
          </a:p>
        </p:txBody>
      </p:sp>
      <p:sp>
        <p:nvSpPr>
          <p:cNvPr id="7" name="TextBox 6">
            <a:extLst>
              <a:ext uri="{FF2B5EF4-FFF2-40B4-BE49-F238E27FC236}">
                <a16:creationId xmlns:a16="http://schemas.microsoft.com/office/drawing/2014/main" id="{919E62DA-2A4F-446C-AB0E-0A00B8E68CA1}"/>
              </a:ext>
            </a:extLst>
          </p:cNvPr>
          <p:cNvSpPr txBox="1"/>
          <p:nvPr/>
        </p:nvSpPr>
        <p:spPr>
          <a:xfrm>
            <a:off x="421236" y="3668306"/>
            <a:ext cx="1198377" cy="369332"/>
          </a:xfrm>
          <a:prstGeom prst="rect">
            <a:avLst/>
          </a:prstGeom>
          <a:noFill/>
        </p:spPr>
        <p:txBody>
          <a:bodyPr wrap="square" rtlCol="0">
            <a:spAutoFit/>
          </a:bodyPr>
          <a:lstStyle/>
          <a:p>
            <a:pPr algn="ctr"/>
            <a:r>
              <a:rPr lang="en-US" b="1">
                <a:latin typeface="Franklin Gothic Book" panose="020B0503020102020204" pitchFamily="34" charset="0"/>
              </a:rPr>
              <a:t>Desirable</a:t>
            </a:r>
          </a:p>
        </p:txBody>
      </p:sp>
      <p:sp>
        <p:nvSpPr>
          <p:cNvPr id="3" name="TextBox 2">
            <a:extLst>
              <a:ext uri="{FF2B5EF4-FFF2-40B4-BE49-F238E27FC236}">
                <a16:creationId xmlns:a16="http://schemas.microsoft.com/office/drawing/2014/main" id="{C7F9551E-F654-4837-87D8-FF6C83F2D933}"/>
              </a:ext>
            </a:extLst>
          </p:cNvPr>
          <p:cNvSpPr txBox="1"/>
          <p:nvPr/>
        </p:nvSpPr>
        <p:spPr>
          <a:xfrm>
            <a:off x="292894" y="669206"/>
            <a:ext cx="7265194" cy="307777"/>
          </a:xfrm>
          <a:prstGeom prst="rect">
            <a:avLst/>
          </a:prstGeom>
          <a:noFill/>
        </p:spPr>
        <p:txBody>
          <a:bodyPr wrap="square" rtlCol="0">
            <a:spAutoFit/>
          </a:bodyPr>
          <a:lstStyle/>
          <a:p>
            <a:r>
              <a:rPr lang="en-US" dirty="0"/>
              <a:t>Using the calculated HOQ results, specific metrics target of the drone were set:</a:t>
            </a:r>
          </a:p>
        </p:txBody>
      </p:sp>
    </p:spTree>
    <p:extLst>
      <p:ext uri="{BB962C8B-B14F-4D97-AF65-F5344CB8AC3E}">
        <p14:creationId xmlns:p14="http://schemas.microsoft.com/office/powerpoint/2010/main" val="286449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E9AC-3B7F-40F0-BC75-6EFF38C4FF9F}"/>
              </a:ext>
            </a:extLst>
          </p:cNvPr>
          <p:cNvSpPr>
            <a:spLocks noGrp="1"/>
          </p:cNvSpPr>
          <p:nvPr>
            <p:ph type="title"/>
          </p:nvPr>
        </p:nvSpPr>
        <p:spPr>
          <a:xfrm>
            <a:off x="233679" y="205526"/>
            <a:ext cx="5535609" cy="606261"/>
          </a:xfrm>
        </p:spPr>
        <p:txBody>
          <a:bodyPr/>
          <a:lstStyle/>
          <a:p>
            <a:r>
              <a:rPr lang="en-US" dirty="0">
                <a:latin typeface="+mn-lt"/>
              </a:rPr>
              <a:t>Selected Design after Brainstorming</a:t>
            </a:r>
          </a:p>
        </p:txBody>
      </p:sp>
      <p:pic>
        <p:nvPicPr>
          <p:cNvPr id="4" name="Picture 4">
            <a:extLst>
              <a:ext uri="{FF2B5EF4-FFF2-40B4-BE49-F238E27FC236}">
                <a16:creationId xmlns:a16="http://schemas.microsoft.com/office/drawing/2014/main" id="{6ED1ACB4-C27A-4183-9A48-E1A9C60D7387}"/>
              </a:ext>
            </a:extLst>
          </p:cNvPr>
          <p:cNvPicPr>
            <a:picLocks noChangeAspect="1"/>
          </p:cNvPicPr>
          <p:nvPr/>
        </p:nvPicPr>
        <p:blipFill rotWithShape="1">
          <a:blip r:embed="rId3"/>
          <a:srcRect l="9126"/>
          <a:stretch/>
        </p:blipFill>
        <p:spPr>
          <a:xfrm>
            <a:off x="233679" y="717388"/>
            <a:ext cx="6581457" cy="2745538"/>
          </a:xfrm>
          <a:prstGeom prst="rect">
            <a:avLst/>
          </a:prstGeom>
        </p:spPr>
      </p:pic>
      <p:pic>
        <p:nvPicPr>
          <p:cNvPr id="5" name="Picture 5">
            <a:extLst>
              <a:ext uri="{FF2B5EF4-FFF2-40B4-BE49-F238E27FC236}">
                <a16:creationId xmlns:a16="http://schemas.microsoft.com/office/drawing/2014/main" id="{E6151A40-8FD6-4081-822F-4D3DCF695757}"/>
              </a:ext>
            </a:extLst>
          </p:cNvPr>
          <p:cNvPicPr>
            <a:picLocks noChangeAspect="1"/>
          </p:cNvPicPr>
          <p:nvPr/>
        </p:nvPicPr>
        <p:blipFill>
          <a:blip r:embed="rId4"/>
          <a:stretch>
            <a:fillRect/>
          </a:stretch>
        </p:blipFill>
        <p:spPr>
          <a:xfrm>
            <a:off x="640847" y="3334737"/>
            <a:ext cx="1593056" cy="1385888"/>
          </a:xfrm>
          <a:prstGeom prst="rect">
            <a:avLst/>
          </a:prstGeom>
        </p:spPr>
      </p:pic>
      <p:pic>
        <p:nvPicPr>
          <p:cNvPr id="6" name="Picture 6" descr="A picture containing linedrawing&#10;&#10;Description automatically generated">
            <a:extLst>
              <a:ext uri="{FF2B5EF4-FFF2-40B4-BE49-F238E27FC236}">
                <a16:creationId xmlns:a16="http://schemas.microsoft.com/office/drawing/2014/main" id="{F3EDBD5A-BD4C-48DE-9E84-9F08AD0A24DC}"/>
              </a:ext>
            </a:extLst>
          </p:cNvPr>
          <p:cNvPicPr>
            <a:picLocks noChangeAspect="1"/>
          </p:cNvPicPr>
          <p:nvPr/>
        </p:nvPicPr>
        <p:blipFill>
          <a:blip r:embed="rId5"/>
          <a:stretch>
            <a:fillRect/>
          </a:stretch>
        </p:blipFill>
        <p:spPr>
          <a:xfrm>
            <a:off x="6343650" y="878681"/>
            <a:ext cx="2743200" cy="2400300"/>
          </a:xfrm>
          <a:prstGeom prst="rect">
            <a:avLst/>
          </a:prstGeom>
        </p:spPr>
      </p:pic>
      <p:sp>
        <p:nvSpPr>
          <p:cNvPr id="8" name="TextBox 1">
            <a:extLst>
              <a:ext uri="{FF2B5EF4-FFF2-40B4-BE49-F238E27FC236}">
                <a16:creationId xmlns:a16="http://schemas.microsoft.com/office/drawing/2014/main" id="{3C71D90E-DBC4-44CB-A532-16D885079D65}"/>
              </a:ext>
            </a:extLst>
          </p:cNvPr>
          <p:cNvSpPr txBox="1"/>
          <p:nvPr/>
        </p:nvSpPr>
        <p:spPr>
          <a:xfrm>
            <a:off x="237086" y="2819775"/>
            <a:ext cx="591993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3D Printed Bracket for Release Mechanism on an example drone</a:t>
            </a:r>
          </a:p>
        </p:txBody>
      </p:sp>
      <p:sp>
        <p:nvSpPr>
          <p:cNvPr id="10" name="TextBox 1">
            <a:extLst>
              <a:ext uri="{FF2B5EF4-FFF2-40B4-BE49-F238E27FC236}">
                <a16:creationId xmlns:a16="http://schemas.microsoft.com/office/drawing/2014/main" id="{0CB1715C-76B0-4D86-B628-8F3E0804D59F}"/>
              </a:ext>
            </a:extLst>
          </p:cNvPr>
          <p:cNvSpPr txBox="1"/>
          <p:nvPr/>
        </p:nvSpPr>
        <p:spPr>
          <a:xfrm>
            <a:off x="8738377" y="5371776"/>
            <a:ext cx="248322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Pulley System Design</a:t>
            </a:r>
          </a:p>
        </p:txBody>
      </p:sp>
      <p:sp>
        <p:nvSpPr>
          <p:cNvPr id="11" name="TextBox 1">
            <a:extLst>
              <a:ext uri="{FF2B5EF4-FFF2-40B4-BE49-F238E27FC236}">
                <a16:creationId xmlns:a16="http://schemas.microsoft.com/office/drawing/2014/main" id="{AD81109C-9DC9-499D-B528-BD9EACAE25C5}"/>
              </a:ext>
            </a:extLst>
          </p:cNvPr>
          <p:cNvSpPr txBox="1"/>
          <p:nvPr/>
        </p:nvSpPr>
        <p:spPr>
          <a:xfrm>
            <a:off x="6274030" y="3439331"/>
            <a:ext cx="288244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cs typeface="Calibri"/>
              </a:rPr>
              <a:t>Pulley System will be attached at the bottom of the drone</a:t>
            </a:r>
          </a:p>
        </p:txBody>
      </p:sp>
      <p:sp>
        <p:nvSpPr>
          <p:cNvPr id="12" name="TextBox 1">
            <a:extLst>
              <a:ext uri="{FF2B5EF4-FFF2-40B4-BE49-F238E27FC236}">
                <a16:creationId xmlns:a16="http://schemas.microsoft.com/office/drawing/2014/main" id="{EAF794C0-DC04-4314-91B8-306CC8EA0B6A}"/>
              </a:ext>
            </a:extLst>
          </p:cNvPr>
          <p:cNvSpPr txBox="1"/>
          <p:nvPr/>
        </p:nvSpPr>
        <p:spPr>
          <a:xfrm>
            <a:off x="3470639" y="5410555"/>
            <a:ext cx="3437847"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Optional Package: </a:t>
            </a:r>
          </a:p>
          <a:p>
            <a:r>
              <a:rPr lang="en-US"/>
              <a:t>Expanded Polypropylene Insulation case for temperature control</a:t>
            </a:r>
          </a:p>
          <a:p>
            <a:endParaRPr lang="en-US"/>
          </a:p>
        </p:txBody>
      </p:sp>
      <p:sp>
        <p:nvSpPr>
          <p:cNvPr id="13" name="Rectangle 12">
            <a:extLst>
              <a:ext uri="{FF2B5EF4-FFF2-40B4-BE49-F238E27FC236}">
                <a16:creationId xmlns:a16="http://schemas.microsoft.com/office/drawing/2014/main" id="{3B578087-C038-46EB-B5F7-13C14B8AEDC3}"/>
              </a:ext>
            </a:extLst>
          </p:cNvPr>
          <p:cNvSpPr/>
          <p:nvPr/>
        </p:nvSpPr>
        <p:spPr>
          <a:xfrm>
            <a:off x="4157551" y="1635032"/>
            <a:ext cx="414391" cy="140413"/>
          </a:xfrm>
          <a:prstGeom prst="rect">
            <a:avLst/>
          </a:prstGeom>
          <a:solidFill>
            <a:srgbClr val="9797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684E4F-2F0C-4749-BB01-FA0C196D3045}"/>
              </a:ext>
            </a:extLst>
          </p:cNvPr>
          <p:cNvSpPr txBox="1"/>
          <p:nvPr/>
        </p:nvSpPr>
        <p:spPr>
          <a:xfrm>
            <a:off x="2162472" y="3988321"/>
            <a:ext cx="383033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cs typeface="Segoe UI"/>
              </a:rPr>
              <a:t>Optional Package for medical supplies that required to be temperature controlled: ​</a:t>
            </a:r>
          </a:p>
          <a:p>
            <a:r>
              <a:rPr lang="en-US" dirty="0">
                <a:latin typeface="+mn-lt"/>
                <a:cs typeface="Segoe UI"/>
              </a:rPr>
              <a:t>Expanded Polypropylene Insulation case </a:t>
            </a:r>
          </a:p>
        </p:txBody>
      </p:sp>
      <p:sp>
        <p:nvSpPr>
          <p:cNvPr id="7" name="TextBox 1">
            <a:extLst>
              <a:ext uri="{FF2B5EF4-FFF2-40B4-BE49-F238E27FC236}">
                <a16:creationId xmlns:a16="http://schemas.microsoft.com/office/drawing/2014/main" id="{D61DF34E-3A1F-4AA8-8301-2A264512C8A9}"/>
              </a:ext>
            </a:extLst>
          </p:cNvPr>
          <p:cNvSpPr txBox="1"/>
          <p:nvPr/>
        </p:nvSpPr>
        <p:spPr>
          <a:xfrm rot="21240000">
            <a:off x="4090473" y="1566423"/>
            <a:ext cx="600637"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a:t>Mavic</a:t>
            </a:r>
          </a:p>
        </p:txBody>
      </p:sp>
    </p:spTree>
    <p:extLst>
      <p:ext uri="{BB962C8B-B14F-4D97-AF65-F5344CB8AC3E}">
        <p14:creationId xmlns:p14="http://schemas.microsoft.com/office/powerpoint/2010/main" val="75959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6C7-CF38-4FE7-A06A-25176E4E0926}"/>
              </a:ext>
            </a:extLst>
          </p:cNvPr>
          <p:cNvSpPr>
            <a:spLocks noGrp="1"/>
          </p:cNvSpPr>
          <p:nvPr>
            <p:ph type="title"/>
          </p:nvPr>
        </p:nvSpPr>
        <p:spPr/>
        <p:txBody>
          <a:bodyPr/>
          <a:lstStyle/>
          <a:p>
            <a:r>
              <a:rPr lang="en-US" dirty="0">
                <a:latin typeface="+mj-lt"/>
              </a:rPr>
              <a:t>Embodiment Design - Drone</a:t>
            </a:r>
          </a:p>
        </p:txBody>
      </p:sp>
      <p:sp>
        <p:nvSpPr>
          <p:cNvPr id="5" name="TextBox 4">
            <a:extLst>
              <a:ext uri="{FF2B5EF4-FFF2-40B4-BE49-F238E27FC236}">
                <a16:creationId xmlns:a16="http://schemas.microsoft.com/office/drawing/2014/main" id="{565FB975-87CD-4ACA-834A-56C299883650}"/>
              </a:ext>
            </a:extLst>
          </p:cNvPr>
          <p:cNvSpPr txBox="1"/>
          <p:nvPr/>
        </p:nvSpPr>
        <p:spPr>
          <a:xfrm>
            <a:off x="102098" y="1658451"/>
            <a:ext cx="464149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000" dirty="0" err="1">
                <a:latin typeface="+mn-lt"/>
                <a:cs typeface="Franklin Gothic Medium"/>
              </a:rPr>
              <a:t>Hubsan</a:t>
            </a:r>
            <a:r>
              <a:rPr lang="en-US" sz="2000" dirty="0">
                <a:latin typeface="+mn-lt"/>
                <a:cs typeface="Franklin Gothic Medium"/>
              </a:rPr>
              <a:t> </a:t>
            </a:r>
            <a:r>
              <a:rPr lang="en-US" sz="2000" dirty="0" err="1">
                <a:latin typeface="+mn-lt"/>
                <a:cs typeface="Franklin Gothic Medium"/>
              </a:rPr>
              <a:t>Zino</a:t>
            </a:r>
            <a:r>
              <a:rPr lang="en-US" sz="2000" dirty="0">
                <a:latin typeface="+mn-lt"/>
                <a:cs typeface="Franklin Gothic Medium"/>
              </a:rPr>
              <a:t> Pro Plus</a:t>
            </a:r>
          </a:p>
          <a:p>
            <a:pPr marL="914400" lvl="1" indent="-457200">
              <a:buFont typeface="Arial"/>
              <a:buChar char="•"/>
            </a:pPr>
            <a:r>
              <a:rPr lang="en-US" sz="2000" dirty="0">
                <a:latin typeface="+mn-lt"/>
                <a:cs typeface="Franklin Gothic Medium"/>
              </a:rPr>
              <a:t>Affordable Price ($ 500)</a:t>
            </a:r>
          </a:p>
          <a:p>
            <a:pPr marL="914400" lvl="1" indent="-457200">
              <a:buFont typeface="Arial"/>
              <a:buChar char="•"/>
            </a:pPr>
            <a:r>
              <a:rPr lang="en-US" sz="2000" dirty="0">
                <a:latin typeface="+mn-lt"/>
                <a:cs typeface="Franklin Gothic Medium"/>
              </a:rPr>
              <a:t>Customizable for connecting to the release mechanism</a:t>
            </a:r>
          </a:p>
          <a:p>
            <a:pPr marL="914400" lvl="1" indent="-457200">
              <a:buFont typeface="Arial"/>
              <a:buChar char="•"/>
            </a:pPr>
            <a:endParaRPr lang="en-US" sz="3200" dirty="0">
              <a:latin typeface="+mn-lt"/>
              <a:cs typeface="Franklin Gothic Medium"/>
            </a:endParaRPr>
          </a:p>
        </p:txBody>
      </p:sp>
      <p:pic>
        <p:nvPicPr>
          <p:cNvPr id="13" name="Picture 13">
            <a:extLst>
              <a:ext uri="{FF2B5EF4-FFF2-40B4-BE49-F238E27FC236}">
                <a16:creationId xmlns:a16="http://schemas.microsoft.com/office/drawing/2014/main" id="{B29FBFC8-15AE-4CF0-A9FC-97509B542AC7}"/>
              </a:ext>
            </a:extLst>
          </p:cNvPr>
          <p:cNvPicPr>
            <a:picLocks noGrp="1" noChangeAspect="1"/>
          </p:cNvPicPr>
          <p:nvPr>
            <p:ph sz="quarter" idx="10"/>
          </p:nvPr>
        </p:nvPicPr>
        <p:blipFill>
          <a:blip r:embed="rId3"/>
          <a:srcRect/>
          <a:stretch/>
        </p:blipFill>
        <p:spPr>
          <a:xfrm>
            <a:off x="4511716" y="1402223"/>
            <a:ext cx="4280399" cy="2024957"/>
          </a:xfrm>
        </p:spPr>
      </p:pic>
      <p:sp>
        <p:nvSpPr>
          <p:cNvPr id="14" name="TextBox 13">
            <a:extLst>
              <a:ext uri="{FF2B5EF4-FFF2-40B4-BE49-F238E27FC236}">
                <a16:creationId xmlns:a16="http://schemas.microsoft.com/office/drawing/2014/main" id="{47763784-67CE-454E-9B25-3DE628B8BBB4}"/>
              </a:ext>
            </a:extLst>
          </p:cNvPr>
          <p:cNvSpPr txBox="1"/>
          <p:nvPr/>
        </p:nvSpPr>
        <p:spPr>
          <a:xfrm>
            <a:off x="5893065" y="3521485"/>
            <a:ext cx="1588039" cy="246221"/>
          </a:xfrm>
          <a:prstGeom prst="rect">
            <a:avLst/>
          </a:prstGeom>
          <a:noFill/>
        </p:spPr>
        <p:txBody>
          <a:bodyPr wrap="square" lIns="91440" tIns="45720" rIns="91440" bIns="45720" anchor="t">
            <a:spAutoFit/>
          </a:bodyPr>
          <a:lstStyle/>
          <a:p>
            <a:pPr algn="ctr"/>
            <a:r>
              <a:rPr lang="en-US" sz="1000" dirty="0" err="1">
                <a:latin typeface="+mn-lt"/>
                <a:cs typeface="Franklin Gothic Medium"/>
              </a:rPr>
              <a:t>Hubsan</a:t>
            </a:r>
            <a:r>
              <a:rPr lang="en-US" sz="1000" dirty="0">
                <a:latin typeface="+mn-lt"/>
                <a:cs typeface="Franklin Gothic Medium"/>
              </a:rPr>
              <a:t> </a:t>
            </a:r>
            <a:r>
              <a:rPr lang="en-US" sz="1000" dirty="0" err="1">
                <a:latin typeface="+mn-lt"/>
                <a:cs typeface="Franklin Gothic Medium"/>
              </a:rPr>
              <a:t>Zino</a:t>
            </a:r>
            <a:r>
              <a:rPr lang="en-US" sz="1000" dirty="0">
                <a:latin typeface="+mn-lt"/>
                <a:cs typeface="Franklin Gothic Medium"/>
              </a:rPr>
              <a:t> Pro Plus</a:t>
            </a:r>
            <a:endParaRPr lang="en-US" sz="1000" dirty="0">
              <a:latin typeface="+mn-lt"/>
            </a:endParaRPr>
          </a:p>
        </p:txBody>
      </p:sp>
    </p:spTree>
    <p:extLst>
      <p:ext uri="{BB962C8B-B14F-4D97-AF65-F5344CB8AC3E}">
        <p14:creationId xmlns:p14="http://schemas.microsoft.com/office/powerpoint/2010/main" val="80585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2D2E-AB70-4F40-B98C-6BEE96CC28D8}"/>
              </a:ext>
            </a:extLst>
          </p:cNvPr>
          <p:cNvSpPr>
            <a:spLocks noGrp="1"/>
          </p:cNvSpPr>
          <p:nvPr>
            <p:ph type="title"/>
          </p:nvPr>
        </p:nvSpPr>
        <p:spPr>
          <a:xfrm>
            <a:off x="457199" y="191993"/>
            <a:ext cx="6257925" cy="606261"/>
          </a:xfrm>
        </p:spPr>
        <p:txBody>
          <a:bodyPr/>
          <a:lstStyle/>
          <a:p>
            <a:r>
              <a:rPr lang="en-US" b="1" dirty="0">
                <a:latin typeface="+mj-lt"/>
              </a:rPr>
              <a:t>Embodiment Design – Pulley Spool &amp; Rope</a:t>
            </a:r>
          </a:p>
        </p:txBody>
      </p:sp>
      <p:sp>
        <p:nvSpPr>
          <p:cNvPr id="3" name="Content Placeholder 2">
            <a:extLst>
              <a:ext uri="{FF2B5EF4-FFF2-40B4-BE49-F238E27FC236}">
                <a16:creationId xmlns:a16="http://schemas.microsoft.com/office/drawing/2014/main" id="{50874646-0FB1-4C01-94AD-74EFA1F324B6}"/>
              </a:ext>
            </a:extLst>
          </p:cNvPr>
          <p:cNvSpPr>
            <a:spLocks noGrp="1"/>
          </p:cNvSpPr>
          <p:nvPr>
            <p:ph sz="quarter" idx="10"/>
          </p:nvPr>
        </p:nvSpPr>
        <p:spPr>
          <a:xfrm>
            <a:off x="750110" y="579262"/>
            <a:ext cx="3826828" cy="3993105"/>
          </a:xfrm>
        </p:spPr>
        <p:txBody>
          <a:bodyPr vert="horz" lIns="91440" tIns="45720" rIns="91440" bIns="45720" rtlCol="0" anchor="t">
            <a:normAutofit fontScale="85000" lnSpcReduction="20000"/>
          </a:bodyPr>
          <a:lstStyle/>
          <a:p>
            <a:pPr marL="0" indent="0">
              <a:buNone/>
            </a:pPr>
            <a:endParaRPr lang="en-US" sz="1600" dirty="0">
              <a:latin typeface="+mn-lt"/>
            </a:endParaRPr>
          </a:p>
          <a:p>
            <a:r>
              <a:rPr lang="en-US" sz="1600" dirty="0">
                <a:latin typeface="+mn-lt"/>
              </a:rPr>
              <a:t>Pulley’s Spool:</a:t>
            </a:r>
          </a:p>
          <a:p>
            <a:pPr lvl="1"/>
            <a:r>
              <a:rPr lang="en-US" sz="1600" dirty="0">
                <a:latin typeface="+mn-lt"/>
              </a:rPr>
              <a:t>Geometry: Circular</a:t>
            </a:r>
          </a:p>
          <a:p>
            <a:pPr lvl="1"/>
            <a:r>
              <a:rPr lang="en-US" sz="1600" dirty="0">
                <a:latin typeface="+mn-lt"/>
              </a:rPr>
              <a:t>Material : ABS</a:t>
            </a:r>
          </a:p>
          <a:p>
            <a:pPr lvl="1"/>
            <a:r>
              <a:rPr lang="en-US" sz="1600" dirty="0">
                <a:latin typeface="+mn-lt"/>
              </a:rPr>
              <a:t>Width: 3.81 cm</a:t>
            </a:r>
          </a:p>
          <a:p>
            <a:pPr lvl="1"/>
            <a:r>
              <a:rPr lang="en-US" sz="1600" dirty="0">
                <a:latin typeface="+mn-lt"/>
              </a:rPr>
              <a:t>Outer Radius: 1.91 cm</a:t>
            </a:r>
          </a:p>
          <a:p>
            <a:pPr lvl="1"/>
            <a:r>
              <a:rPr lang="en-US" sz="1600" dirty="0">
                <a:latin typeface="+mn-lt"/>
              </a:rPr>
              <a:t>1:2 Ratio for Inner to Outer Diameter</a:t>
            </a:r>
          </a:p>
          <a:p>
            <a:pPr lvl="1"/>
            <a:endParaRPr lang="en-US" sz="1600" dirty="0">
              <a:latin typeface="+mn-lt"/>
            </a:endParaRPr>
          </a:p>
          <a:p>
            <a:r>
              <a:rPr lang="en-US" sz="1600" dirty="0">
                <a:latin typeface="+mn-lt"/>
              </a:rPr>
              <a:t>Rope: </a:t>
            </a:r>
          </a:p>
          <a:p>
            <a:pPr lvl="1"/>
            <a:r>
              <a:rPr lang="en-US" sz="1600" dirty="0">
                <a:latin typeface="+mn-lt"/>
              </a:rPr>
              <a:t>Fishing Line</a:t>
            </a:r>
          </a:p>
          <a:p>
            <a:pPr lvl="2"/>
            <a:r>
              <a:rPr lang="en-US" sz="1600" dirty="0">
                <a:latin typeface="+mn-lt"/>
              </a:rPr>
              <a:t>Tensile Strength: 485 MPa</a:t>
            </a:r>
          </a:p>
          <a:p>
            <a:pPr lvl="2"/>
            <a:r>
              <a:rPr lang="en-US" sz="1600" dirty="0">
                <a:latin typeface="+mn-lt"/>
              </a:rPr>
              <a:t>Yield Strength: 241 MPa</a:t>
            </a:r>
          </a:p>
          <a:p>
            <a:pPr lvl="2"/>
            <a:r>
              <a:rPr lang="en-US" sz="1600" dirty="0">
                <a:latin typeface="+mn-lt"/>
              </a:rPr>
              <a:t>Weight and Tensile Strength specifications met</a:t>
            </a:r>
          </a:p>
          <a:p>
            <a:pPr lvl="1"/>
            <a:r>
              <a:rPr lang="en-US" sz="1600" dirty="0">
                <a:latin typeface="+mn-lt"/>
              </a:rPr>
              <a:t>Attached to hook and around spool of pulley</a:t>
            </a:r>
          </a:p>
          <a:p>
            <a:pPr lvl="1"/>
            <a:endParaRPr lang="en-US" sz="1600" dirty="0">
              <a:latin typeface="+mn-lt"/>
            </a:endParaRPr>
          </a:p>
        </p:txBody>
      </p:sp>
      <p:pic>
        <p:nvPicPr>
          <p:cNvPr id="5" name="Picture 5" descr="A picture containing engineering drawing&#10;&#10;Description automatically generated">
            <a:extLst>
              <a:ext uri="{FF2B5EF4-FFF2-40B4-BE49-F238E27FC236}">
                <a16:creationId xmlns:a16="http://schemas.microsoft.com/office/drawing/2014/main" id="{CFCB667B-2D75-4971-ABEF-3780C9C19463}"/>
              </a:ext>
            </a:extLst>
          </p:cNvPr>
          <p:cNvPicPr>
            <a:picLocks noChangeAspect="1"/>
          </p:cNvPicPr>
          <p:nvPr/>
        </p:nvPicPr>
        <p:blipFill rotWithShape="1">
          <a:blip r:embed="rId3"/>
          <a:srcRect l="19137" t="34855" r="29381" b="415"/>
          <a:stretch/>
        </p:blipFill>
        <p:spPr>
          <a:xfrm>
            <a:off x="5053888" y="1500725"/>
            <a:ext cx="3555869" cy="2777775"/>
          </a:xfrm>
          <a:prstGeom prst="rect">
            <a:avLst/>
          </a:prstGeom>
        </p:spPr>
      </p:pic>
      <p:sp>
        <p:nvSpPr>
          <p:cNvPr id="6" name="TextBox 5">
            <a:extLst>
              <a:ext uri="{FF2B5EF4-FFF2-40B4-BE49-F238E27FC236}">
                <a16:creationId xmlns:a16="http://schemas.microsoft.com/office/drawing/2014/main" id="{70A10873-E3EA-46F6-BDC0-CCDEA48DFE72}"/>
              </a:ext>
            </a:extLst>
          </p:cNvPr>
          <p:cNvSpPr txBox="1"/>
          <p:nvPr/>
        </p:nvSpPr>
        <p:spPr>
          <a:xfrm>
            <a:off x="6293153" y="4278500"/>
            <a:ext cx="1077337" cy="246221"/>
          </a:xfrm>
          <a:prstGeom prst="rect">
            <a:avLst/>
          </a:prstGeom>
          <a:noFill/>
        </p:spPr>
        <p:txBody>
          <a:bodyPr wrap="square">
            <a:spAutoFit/>
          </a:bodyPr>
          <a:lstStyle/>
          <a:p>
            <a:pPr algn="ctr"/>
            <a:r>
              <a:rPr lang="en-US" sz="1000">
                <a:latin typeface="+mn-lt"/>
              </a:rPr>
              <a:t>Pulley’s Spool</a:t>
            </a:r>
          </a:p>
        </p:txBody>
      </p:sp>
    </p:spTree>
    <p:extLst>
      <p:ext uri="{BB962C8B-B14F-4D97-AF65-F5344CB8AC3E}">
        <p14:creationId xmlns:p14="http://schemas.microsoft.com/office/powerpoint/2010/main" val="198191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3CD6-0E03-42A1-B4CB-0AE1C59772FA}"/>
              </a:ext>
            </a:extLst>
          </p:cNvPr>
          <p:cNvSpPr>
            <a:spLocks noGrp="1"/>
          </p:cNvSpPr>
          <p:nvPr>
            <p:ph type="title"/>
          </p:nvPr>
        </p:nvSpPr>
        <p:spPr>
          <a:xfrm>
            <a:off x="457200" y="191993"/>
            <a:ext cx="5936456" cy="606261"/>
          </a:xfrm>
        </p:spPr>
        <p:txBody>
          <a:bodyPr>
            <a:normAutofit/>
          </a:bodyPr>
          <a:lstStyle/>
          <a:p>
            <a:r>
              <a:rPr lang="en-US" b="1" dirty="0">
                <a:latin typeface="+mj-lt"/>
              </a:rPr>
              <a:t>Embodiment Design – Clasp for Velcro Attachment </a:t>
            </a:r>
          </a:p>
        </p:txBody>
      </p:sp>
      <p:sp>
        <p:nvSpPr>
          <p:cNvPr id="3" name="Content Placeholder 2">
            <a:extLst>
              <a:ext uri="{FF2B5EF4-FFF2-40B4-BE49-F238E27FC236}">
                <a16:creationId xmlns:a16="http://schemas.microsoft.com/office/drawing/2014/main" id="{33DFBD21-5BD9-4C6F-BD6B-98D27BD17600}"/>
              </a:ext>
            </a:extLst>
          </p:cNvPr>
          <p:cNvSpPr>
            <a:spLocks noGrp="1"/>
          </p:cNvSpPr>
          <p:nvPr>
            <p:ph sz="quarter" idx="10"/>
          </p:nvPr>
        </p:nvSpPr>
        <p:spPr>
          <a:xfrm>
            <a:off x="457200" y="1079500"/>
            <a:ext cx="4471988" cy="3457575"/>
          </a:xfrm>
        </p:spPr>
        <p:txBody>
          <a:bodyPr vert="horz" lIns="91440" tIns="45720" rIns="91440" bIns="45720" rtlCol="0" anchor="t">
            <a:normAutofit fontScale="77500" lnSpcReduction="20000"/>
          </a:bodyPr>
          <a:lstStyle/>
          <a:p>
            <a:r>
              <a:rPr lang="en-US" dirty="0">
                <a:latin typeface="+mn-lt"/>
              </a:rPr>
              <a:t>Velcro Square Loop</a:t>
            </a:r>
          </a:p>
          <a:p>
            <a:pPr lvl="1"/>
            <a:r>
              <a:rPr lang="en-US" dirty="0">
                <a:latin typeface="+mn-lt"/>
              </a:rPr>
              <a:t>Material: ABS (Lighter than PLA)</a:t>
            </a:r>
          </a:p>
          <a:p>
            <a:pPr lvl="1"/>
            <a:r>
              <a:rPr lang="en-US" dirty="0">
                <a:latin typeface="+mn-lt"/>
              </a:rPr>
              <a:t>Size</a:t>
            </a:r>
          </a:p>
          <a:p>
            <a:pPr lvl="2"/>
            <a:r>
              <a:rPr lang="en-US" dirty="0">
                <a:latin typeface="+mn-lt"/>
              </a:rPr>
              <a:t>Height: 1 cm Tall</a:t>
            </a:r>
          </a:p>
          <a:p>
            <a:pPr lvl="2"/>
            <a:r>
              <a:rPr lang="en-US" dirty="0">
                <a:latin typeface="+mn-lt"/>
              </a:rPr>
              <a:t>Length: 15 cm</a:t>
            </a:r>
          </a:p>
          <a:p>
            <a:pPr lvl="2"/>
            <a:r>
              <a:rPr lang="en-US" dirty="0">
                <a:latin typeface="+mn-lt"/>
              </a:rPr>
              <a:t>Width: 4 cm </a:t>
            </a:r>
          </a:p>
          <a:p>
            <a:pPr lvl="2"/>
            <a:r>
              <a:rPr lang="en-US" dirty="0">
                <a:latin typeface="+mn-lt"/>
              </a:rPr>
              <a:t>Handle:</a:t>
            </a:r>
          </a:p>
          <a:p>
            <a:pPr lvl="3"/>
            <a:r>
              <a:rPr lang="en-US" dirty="0">
                <a:latin typeface="+mn-lt"/>
              </a:rPr>
              <a:t>Width: 2 cm</a:t>
            </a:r>
          </a:p>
          <a:p>
            <a:pPr lvl="3"/>
            <a:r>
              <a:rPr lang="en-US" dirty="0">
                <a:latin typeface="+mn-lt"/>
              </a:rPr>
              <a:t>Height: 0.7 cm</a:t>
            </a:r>
          </a:p>
          <a:p>
            <a:pPr lvl="1"/>
            <a:endParaRPr lang="en-US" dirty="0">
              <a:latin typeface="+mn-lt"/>
            </a:endParaRPr>
          </a:p>
          <a:p>
            <a:pPr marL="457200" indent="-457200">
              <a:spcBef>
                <a:spcPts val="0"/>
              </a:spcBef>
              <a:buFont typeface="Arial,Sans-Serif"/>
              <a:buChar char="•"/>
            </a:pPr>
            <a:r>
              <a:rPr lang="en-US" dirty="0">
                <a:latin typeface="+mn-lt"/>
                <a:cs typeface="Times New Roman"/>
              </a:rPr>
              <a:t>Plastic Bracket:</a:t>
            </a:r>
            <a:endParaRPr lang="en-US" dirty="0">
              <a:latin typeface="+mn-lt"/>
            </a:endParaRPr>
          </a:p>
          <a:p>
            <a:pPr marL="914400" lvl="1" indent="-457200">
              <a:spcBef>
                <a:spcPts val="0"/>
              </a:spcBef>
              <a:buFont typeface="Arial,Sans-Serif"/>
              <a:buChar char="•"/>
            </a:pPr>
            <a:r>
              <a:rPr lang="en-US" dirty="0">
                <a:latin typeface="+mn-lt"/>
                <a:cs typeface="Times New Roman"/>
              </a:rPr>
              <a:t>FDM 3D Printing</a:t>
            </a:r>
            <a:endParaRPr lang="en-US" dirty="0">
              <a:latin typeface="+mn-lt"/>
            </a:endParaRPr>
          </a:p>
          <a:p>
            <a:pPr marL="914400" lvl="1" indent="-457200">
              <a:spcBef>
                <a:spcPts val="0"/>
              </a:spcBef>
              <a:buFont typeface="Arial,Sans-Serif"/>
              <a:buChar char="•"/>
            </a:pPr>
            <a:r>
              <a:rPr lang="en-US" dirty="0">
                <a:latin typeface="+mn-lt"/>
                <a:cs typeface="Times New Roman"/>
              </a:rPr>
              <a:t>Material: ABS (Lighter than PLA)</a:t>
            </a:r>
          </a:p>
          <a:p>
            <a:pPr marL="914400" lvl="1" indent="-457200">
              <a:spcBef>
                <a:spcPts val="0"/>
              </a:spcBef>
              <a:buFont typeface="Arial,Sans-Serif"/>
              <a:buChar char="•"/>
            </a:pPr>
            <a:r>
              <a:rPr lang="en-US" dirty="0">
                <a:latin typeface="+mn-lt"/>
                <a:cs typeface="Times New Roman"/>
              </a:rPr>
              <a:t>Geometry: Rectangular</a:t>
            </a:r>
            <a:endParaRPr lang="en-US" dirty="0">
              <a:latin typeface="+mn-lt"/>
            </a:endParaRPr>
          </a:p>
        </p:txBody>
      </p:sp>
      <p:pic>
        <p:nvPicPr>
          <p:cNvPr id="4" name="Picture 4">
            <a:extLst>
              <a:ext uri="{FF2B5EF4-FFF2-40B4-BE49-F238E27FC236}">
                <a16:creationId xmlns:a16="http://schemas.microsoft.com/office/drawing/2014/main" id="{32EA6761-D823-4608-BEF6-EF046866365C}"/>
              </a:ext>
            </a:extLst>
          </p:cNvPr>
          <p:cNvPicPr>
            <a:picLocks noChangeAspect="1"/>
          </p:cNvPicPr>
          <p:nvPr/>
        </p:nvPicPr>
        <p:blipFill>
          <a:blip r:embed="rId3"/>
          <a:stretch>
            <a:fillRect/>
          </a:stretch>
        </p:blipFill>
        <p:spPr>
          <a:xfrm>
            <a:off x="5116605" y="1285337"/>
            <a:ext cx="3377733" cy="2640062"/>
          </a:xfrm>
          <a:prstGeom prst="rect">
            <a:avLst/>
          </a:prstGeom>
        </p:spPr>
      </p:pic>
      <p:sp>
        <p:nvSpPr>
          <p:cNvPr id="5" name="TextBox 4">
            <a:extLst>
              <a:ext uri="{FF2B5EF4-FFF2-40B4-BE49-F238E27FC236}">
                <a16:creationId xmlns:a16="http://schemas.microsoft.com/office/drawing/2014/main" id="{07CBA0E0-4785-42B4-A0EC-7F055AF2AA75}"/>
              </a:ext>
            </a:extLst>
          </p:cNvPr>
          <p:cNvSpPr txBox="1"/>
          <p:nvPr/>
        </p:nvSpPr>
        <p:spPr>
          <a:xfrm>
            <a:off x="6266803" y="3976943"/>
            <a:ext cx="1077337" cy="246221"/>
          </a:xfrm>
          <a:prstGeom prst="rect">
            <a:avLst/>
          </a:prstGeom>
          <a:noFill/>
        </p:spPr>
        <p:txBody>
          <a:bodyPr wrap="square">
            <a:spAutoFit/>
          </a:bodyPr>
          <a:lstStyle/>
          <a:p>
            <a:pPr algn="ctr"/>
            <a:r>
              <a:rPr lang="en-US" sz="1000" dirty="0"/>
              <a:t>Plastic Bracket</a:t>
            </a:r>
          </a:p>
        </p:txBody>
      </p:sp>
    </p:spTree>
    <p:extLst>
      <p:ext uri="{BB962C8B-B14F-4D97-AF65-F5344CB8AC3E}">
        <p14:creationId xmlns:p14="http://schemas.microsoft.com/office/powerpoint/2010/main" val="162391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2D2E-AB70-4F40-B98C-6BEE96CC28D8}"/>
              </a:ext>
            </a:extLst>
          </p:cNvPr>
          <p:cNvSpPr>
            <a:spLocks noGrp="1"/>
          </p:cNvSpPr>
          <p:nvPr>
            <p:ph type="title"/>
          </p:nvPr>
        </p:nvSpPr>
        <p:spPr/>
        <p:txBody>
          <a:bodyPr/>
          <a:lstStyle/>
          <a:p>
            <a:r>
              <a:rPr lang="en-US" b="1" dirty="0">
                <a:latin typeface="+mj-lt"/>
              </a:rPr>
              <a:t>Embodiment Design – Digital Model</a:t>
            </a:r>
          </a:p>
        </p:txBody>
      </p:sp>
      <p:pic>
        <p:nvPicPr>
          <p:cNvPr id="5" name="Picture 6" descr="A picture containing toy&#10;&#10;Description automatically generated">
            <a:extLst>
              <a:ext uri="{FF2B5EF4-FFF2-40B4-BE49-F238E27FC236}">
                <a16:creationId xmlns:a16="http://schemas.microsoft.com/office/drawing/2014/main" id="{2293EF99-6CC1-4EDB-B7BE-22E42354A273}"/>
              </a:ext>
            </a:extLst>
          </p:cNvPr>
          <p:cNvPicPr>
            <a:picLocks noGrp="1" noChangeAspect="1"/>
          </p:cNvPicPr>
          <p:nvPr>
            <p:ph sz="quarter" idx="10"/>
          </p:nvPr>
        </p:nvPicPr>
        <p:blipFill>
          <a:blip r:embed="rId3"/>
          <a:stretch>
            <a:fillRect/>
          </a:stretch>
        </p:blipFill>
        <p:spPr>
          <a:xfrm>
            <a:off x="519020" y="1111972"/>
            <a:ext cx="3749860" cy="3080905"/>
          </a:xfrm>
        </p:spPr>
      </p:pic>
      <p:pic>
        <p:nvPicPr>
          <p:cNvPr id="6" name="Picture 9">
            <a:extLst>
              <a:ext uri="{FF2B5EF4-FFF2-40B4-BE49-F238E27FC236}">
                <a16:creationId xmlns:a16="http://schemas.microsoft.com/office/drawing/2014/main" id="{137E14A8-E34B-4BC4-910F-6C3060BEFFEB}"/>
              </a:ext>
            </a:extLst>
          </p:cNvPr>
          <p:cNvPicPr>
            <a:picLocks noChangeAspect="1"/>
          </p:cNvPicPr>
          <p:nvPr/>
        </p:nvPicPr>
        <p:blipFill>
          <a:blip r:embed="rId4"/>
          <a:stretch>
            <a:fillRect/>
          </a:stretch>
        </p:blipFill>
        <p:spPr>
          <a:xfrm>
            <a:off x="4875934" y="1112366"/>
            <a:ext cx="3652404" cy="3081125"/>
          </a:xfrm>
          <a:prstGeom prst="rect">
            <a:avLst/>
          </a:prstGeom>
        </p:spPr>
      </p:pic>
      <p:sp>
        <p:nvSpPr>
          <p:cNvPr id="7" name="TextBox 6">
            <a:extLst>
              <a:ext uri="{FF2B5EF4-FFF2-40B4-BE49-F238E27FC236}">
                <a16:creationId xmlns:a16="http://schemas.microsoft.com/office/drawing/2014/main" id="{B698C799-D36B-438D-BFA0-2AFCADA42C84}"/>
              </a:ext>
            </a:extLst>
          </p:cNvPr>
          <p:cNvSpPr txBox="1"/>
          <p:nvPr/>
        </p:nvSpPr>
        <p:spPr>
          <a:xfrm>
            <a:off x="3019331" y="4260374"/>
            <a:ext cx="3280065" cy="246221"/>
          </a:xfrm>
          <a:prstGeom prst="rect">
            <a:avLst/>
          </a:prstGeom>
          <a:noFill/>
        </p:spPr>
        <p:txBody>
          <a:bodyPr wrap="none" lIns="91440" tIns="45720" rIns="91440" bIns="45720" rtlCol="0" anchor="t">
            <a:spAutoFit/>
          </a:bodyPr>
          <a:lstStyle/>
          <a:p>
            <a:r>
              <a:rPr lang="en-US" sz="1000" dirty="0">
                <a:latin typeface="+mn-lt"/>
              </a:rPr>
              <a:t> Isometric Views of Emergency Medical Drone mockup</a:t>
            </a:r>
            <a:endParaRPr lang="en-US" dirty="0">
              <a:latin typeface="+mn-lt"/>
            </a:endParaRPr>
          </a:p>
        </p:txBody>
      </p:sp>
    </p:spTree>
    <p:extLst>
      <p:ext uri="{BB962C8B-B14F-4D97-AF65-F5344CB8AC3E}">
        <p14:creationId xmlns:p14="http://schemas.microsoft.com/office/powerpoint/2010/main" val="19571966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20309</TotalTime>
  <Words>819</Words>
  <Application>Microsoft Office PowerPoint</Application>
  <PresentationFormat>On-screen Show (16:9)</PresentationFormat>
  <Paragraphs>147</Paragraphs>
  <Slides>12</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Calibri</vt:lpstr>
      <vt:lpstr>Franklin Gothic Medium</vt:lpstr>
      <vt:lpstr>Arial,Sans-Serif</vt:lpstr>
      <vt:lpstr>Gill Sans MT</vt:lpstr>
      <vt:lpstr>Franklin Gothic Book</vt:lpstr>
      <vt:lpstr>Arial</vt:lpstr>
      <vt:lpstr>Libre Franklin</vt:lpstr>
      <vt:lpstr>Libre Franklin Thin</vt:lpstr>
      <vt:lpstr>Times New Roman</vt:lpstr>
      <vt:lpstr>Simple Light</vt:lpstr>
      <vt:lpstr>1_Office Theme</vt:lpstr>
      <vt:lpstr>PowerPoint Presentation</vt:lpstr>
      <vt:lpstr>Project Background</vt:lpstr>
      <vt:lpstr>HOQ Analysis</vt:lpstr>
      <vt:lpstr>House of Quality Results / Project Goals</vt:lpstr>
      <vt:lpstr>Selected Design after Brainstorming</vt:lpstr>
      <vt:lpstr>Embodiment Design - Drone</vt:lpstr>
      <vt:lpstr>Embodiment Design – Pulley Spool &amp; Rope</vt:lpstr>
      <vt:lpstr>Embodiment Design – Clasp for Velcro Attachment </vt:lpstr>
      <vt:lpstr>Embodiment Design – Digital Model</vt:lpstr>
      <vt:lpstr>Work Breakdown Structure </vt:lpstr>
      <vt:lpstr>Gantt Chart for Building Prototype</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Tung</dc:creator>
  <cp:lastModifiedBy>Lyu, Melody</cp:lastModifiedBy>
  <cp:revision>188</cp:revision>
  <dcterms:modified xsi:type="dcterms:W3CDTF">2021-08-22T22:56:15Z</dcterms:modified>
</cp:coreProperties>
</file>