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4"/>
  </p:notesMasterIdLst>
  <p:sldIdLst>
    <p:sldId id="256" r:id="rId2"/>
    <p:sldId id="257" r:id="rId3"/>
    <p:sldId id="258" r:id="rId4"/>
    <p:sldId id="261" r:id="rId5"/>
    <p:sldId id="271" r:id="rId6"/>
    <p:sldId id="259" r:id="rId7"/>
    <p:sldId id="265" r:id="rId8"/>
    <p:sldId id="269" r:id="rId9"/>
    <p:sldId id="268" r:id="rId10"/>
    <p:sldId id="266" r:id="rId11"/>
    <p:sldId id="262" r:id="rId12"/>
    <p:sldId id="264" r:id="rId13"/>
  </p:sldIdLst>
  <p:sldSz cx="9144000" cy="5143500" type="screen16x9"/>
  <p:notesSz cx="6858000" cy="9144000"/>
  <p:embeddedFontLst>
    <p:embeddedFont>
      <p:font typeface="Inter" panose="020B0604020202020204" charset="0"/>
      <p:regular r:id="rId15"/>
      <p:bold r:id="rId16"/>
      <p:italic r:id="rId17"/>
      <p:boldItalic r:id="rId18"/>
    </p:embeddedFont>
    <p:embeddedFont>
      <p:font typeface="Inter SemiBold" panose="020B0604020202020204"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CFC8F51-0D44-4078-A9CA-C2A6EEBBD6D9}" v="567" dt="2025-05-26T17:48:15.731"/>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0A1B5D5-9B99-4C35-A422-299274C87663}" styleName="Style moyen 1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75DCB02-9BB8-47FD-8907-85C794F793BA}" styleName="Style à thème 1 - Accentuation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A111915-BE36-4E01-A7E5-04B1672EAD32}" styleName="Style léger 2 - Accentuation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FD0F851-EC5A-4D38-B0AD-8093EC10F338}" styleName="Style léger 1 - Accentuation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BDBED569-4797-4DF1-A0F4-6AAB3CD982D8}" styleName="Style léger 3 - Accentuation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04" autoAdjust="0"/>
  </p:normalViewPr>
  <p:slideViewPr>
    <p:cSldViewPr snapToGrid="0">
      <p:cViewPr>
        <p:scale>
          <a:sx n="92" d="100"/>
          <a:sy n="92" d="100"/>
        </p:scale>
        <p:origin x="216"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CHERAS Laura" userId="3ea809b8-59e4-42a5-9c7a-452b45b79bb8" providerId="ADAL" clId="{5CFC8F51-0D44-4078-A9CA-C2A6EEBBD6D9}"/>
    <pc:docChg chg="undo redo custSel addSld delSld modSld">
      <pc:chgData name="BECHERAS Laura" userId="3ea809b8-59e4-42a5-9c7a-452b45b79bb8" providerId="ADAL" clId="{5CFC8F51-0D44-4078-A9CA-C2A6EEBBD6D9}" dt="2025-05-26T17:48:15.731" v="4943"/>
      <pc:docMkLst>
        <pc:docMk/>
      </pc:docMkLst>
      <pc:sldChg chg="modSp mod">
        <pc:chgData name="BECHERAS Laura" userId="3ea809b8-59e4-42a5-9c7a-452b45b79bb8" providerId="ADAL" clId="{5CFC8F51-0D44-4078-A9CA-C2A6EEBBD6D9}" dt="2025-05-25T08:19:30.529" v="913" actId="14100"/>
        <pc:sldMkLst>
          <pc:docMk/>
          <pc:sldMk cId="0" sldId="256"/>
        </pc:sldMkLst>
        <pc:spChg chg="mod">
          <ac:chgData name="BECHERAS Laura" userId="3ea809b8-59e4-42a5-9c7a-452b45b79bb8" providerId="ADAL" clId="{5CFC8F51-0D44-4078-A9CA-C2A6EEBBD6D9}" dt="2025-05-25T08:19:30.529" v="913" actId="14100"/>
          <ac:spMkLst>
            <pc:docMk/>
            <pc:sldMk cId="0" sldId="256"/>
            <ac:spMk id="56" creationId="{00000000-0000-0000-0000-000000000000}"/>
          </ac:spMkLst>
        </pc:spChg>
      </pc:sldChg>
      <pc:sldChg chg="modSp mod">
        <pc:chgData name="BECHERAS Laura" userId="3ea809b8-59e4-42a5-9c7a-452b45b79bb8" providerId="ADAL" clId="{5CFC8F51-0D44-4078-A9CA-C2A6EEBBD6D9}" dt="2025-05-26T17:28:13.701" v="4600" actId="14100"/>
        <pc:sldMkLst>
          <pc:docMk/>
          <pc:sldMk cId="0" sldId="257"/>
        </pc:sldMkLst>
        <pc:spChg chg="mod">
          <ac:chgData name="BECHERAS Laura" userId="3ea809b8-59e4-42a5-9c7a-452b45b79bb8" providerId="ADAL" clId="{5CFC8F51-0D44-4078-A9CA-C2A6EEBBD6D9}" dt="2025-05-25T08:21:07.950" v="922" actId="20577"/>
          <ac:spMkLst>
            <pc:docMk/>
            <pc:sldMk cId="0" sldId="257"/>
            <ac:spMk id="2" creationId="{67B8A846-E637-44C9-556A-286A365F18BC}"/>
          </ac:spMkLst>
        </pc:spChg>
        <pc:spChg chg="mod">
          <ac:chgData name="BECHERAS Laura" userId="3ea809b8-59e4-42a5-9c7a-452b45b79bb8" providerId="ADAL" clId="{5CFC8F51-0D44-4078-A9CA-C2A6EEBBD6D9}" dt="2025-05-26T17:28:13.701" v="4600" actId="14100"/>
          <ac:spMkLst>
            <pc:docMk/>
            <pc:sldMk cId="0" sldId="257"/>
            <ac:spMk id="61" creationId="{00000000-0000-0000-0000-000000000000}"/>
          </ac:spMkLst>
        </pc:spChg>
      </pc:sldChg>
      <pc:sldChg chg="addSp modSp mod modAnim modNotesTx">
        <pc:chgData name="BECHERAS Laura" userId="3ea809b8-59e4-42a5-9c7a-452b45b79bb8" providerId="ADAL" clId="{5CFC8F51-0D44-4078-A9CA-C2A6EEBBD6D9}" dt="2025-05-26T17:47:11.955" v="4930"/>
        <pc:sldMkLst>
          <pc:docMk/>
          <pc:sldMk cId="0" sldId="258"/>
        </pc:sldMkLst>
        <pc:spChg chg="mod">
          <ac:chgData name="BECHERAS Laura" userId="3ea809b8-59e4-42a5-9c7a-452b45b79bb8" providerId="ADAL" clId="{5CFC8F51-0D44-4078-A9CA-C2A6EEBBD6D9}" dt="2025-05-26T17:46:07.679" v="4909" actId="20577"/>
          <ac:spMkLst>
            <pc:docMk/>
            <pc:sldMk cId="0" sldId="258"/>
            <ac:spMk id="2" creationId="{6ABF18FB-ABE4-14A6-C6F2-DEAC1F5EE58C}"/>
          </ac:spMkLst>
        </pc:spChg>
        <pc:spChg chg="add mod">
          <ac:chgData name="BECHERAS Laura" userId="3ea809b8-59e4-42a5-9c7a-452b45b79bb8" providerId="ADAL" clId="{5CFC8F51-0D44-4078-A9CA-C2A6EEBBD6D9}" dt="2025-05-26T17:47:02.710" v="4928" actId="1038"/>
          <ac:spMkLst>
            <pc:docMk/>
            <pc:sldMk cId="0" sldId="258"/>
            <ac:spMk id="3" creationId="{6AC0F518-A72A-8089-B25F-C05A4CD5B775}"/>
          </ac:spMkLst>
        </pc:spChg>
      </pc:sldChg>
      <pc:sldChg chg="addSp modSp mod modAnim modNotesTx">
        <pc:chgData name="BECHERAS Laura" userId="3ea809b8-59e4-42a5-9c7a-452b45b79bb8" providerId="ADAL" clId="{5CFC8F51-0D44-4078-A9CA-C2A6EEBBD6D9}" dt="2025-05-26T17:29:32.279" v="4606"/>
        <pc:sldMkLst>
          <pc:docMk/>
          <pc:sldMk cId="0" sldId="259"/>
        </pc:sldMkLst>
        <pc:spChg chg="add mod">
          <ac:chgData name="BECHERAS Laura" userId="3ea809b8-59e4-42a5-9c7a-452b45b79bb8" providerId="ADAL" clId="{5CFC8F51-0D44-4078-A9CA-C2A6EEBBD6D9}" dt="2025-05-26T17:26:58.493" v="4596" actId="1076"/>
          <ac:spMkLst>
            <pc:docMk/>
            <pc:sldMk cId="0" sldId="259"/>
            <ac:spMk id="2" creationId="{87DF64EC-8A43-97A4-38C5-15FA3D9105AF}"/>
          </ac:spMkLst>
        </pc:spChg>
        <pc:spChg chg="mod">
          <ac:chgData name="BECHERAS Laura" userId="3ea809b8-59e4-42a5-9c7a-452b45b79bb8" providerId="ADAL" clId="{5CFC8F51-0D44-4078-A9CA-C2A6EEBBD6D9}" dt="2025-05-26T17:29:17.423" v="4604" actId="14100"/>
          <ac:spMkLst>
            <pc:docMk/>
            <pc:sldMk cId="0" sldId="259"/>
            <ac:spMk id="3" creationId="{0F11E2BC-5DA9-E6EE-7EEC-4339E0AD9D9F}"/>
          </ac:spMkLst>
        </pc:spChg>
        <pc:spChg chg="add mod">
          <ac:chgData name="BECHERAS Laura" userId="3ea809b8-59e4-42a5-9c7a-452b45b79bb8" providerId="ADAL" clId="{5CFC8F51-0D44-4078-A9CA-C2A6EEBBD6D9}" dt="2025-05-26T17:27:03.584" v="4597" actId="1076"/>
          <ac:spMkLst>
            <pc:docMk/>
            <pc:sldMk cId="0" sldId="259"/>
            <ac:spMk id="5" creationId="{3A43243F-0EE3-4951-26B6-E9EFDC940EBD}"/>
          </ac:spMkLst>
        </pc:spChg>
        <pc:spChg chg="mod">
          <ac:chgData name="BECHERAS Laura" userId="3ea809b8-59e4-42a5-9c7a-452b45b79bb8" providerId="ADAL" clId="{5CFC8F51-0D44-4078-A9CA-C2A6EEBBD6D9}" dt="2025-05-26T17:27:55.573" v="4599" actId="20577"/>
          <ac:spMkLst>
            <pc:docMk/>
            <pc:sldMk cId="0" sldId="259"/>
            <ac:spMk id="75" creationId="{00000000-0000-0000-0000-000000000000}"/>
          </ac:spMkLst>
        </pc:spChg>
        <pc:picChg chg="mod modCrop">
          <ac:chgData name="BECHERAS Laura" userId="3ea809b8-59e4-42a5-9c7a-452b45b79bb8" providerId="ADAL" clId="{5CFC8F51-0D44-4078-A9CA-C2A6EEBBD6D9}" dt="2025-05-26T17:26:53.543" v="4595" actId="732"/>
          <ac:picMkLst>
            <pc:docMk/>
            <pc:sldMk cId="0" sldId="259"/>
            <ac:picMk id="7" creationId="{A5667C2C-B3BE-0E43-00D1-85F2A542D416}"/>
          </ac:picMkLst>
        </pc:picChg>
        <pc:picChg chg="mod">
          <ac:chgData name="BECHERAS Laura" userId="3ea809b8-59e4-42a5-9c7a-452b45b79bb8" providerId="ADAL" clId="{5CFC8F51-0D44-4078-A9CA-C2A6EEBBD6D9}" dt="2025-05-25T08:57:06.181" v="997" actId="1076"/>
          <ac:picMkLst>
            <pc:docMk/>
            <pc:sldMk cId="0" sldId="259"/>
            <ac:picMk id="9" creationId="{7B046CC0-79D1-39FF-C4F0-8745D68E4AF3}"/>
          </ac:picMkLst>
        </pc:picChg>
      </pc:sldChg>
      <pc:sldChg chg="addSp delSp modSp mod modAnim modNotesTx">
        <pc:chgData name="BECHERAS Laura" userId="3ea809b8-59e4-42a5-9c7a-452b45b79bb8" providerId="ADAL" clId="{5CFC8F51-0D44-4078-A9CA-C2A6EEBBD6D9}" dt="2025-05-26T17:48:15.731" v="4943"/>
        <pc:sldMkLst>
          <pc:docMk/>
          <pc:sldMk cId="0" sldId="261"/>
        </pc:sldMkLst>
        <pc:spChg chg="del mod">
          <ac:chgData name="BECHERAS Laura" userId="3ea809b8-59e4-42a5-9c7a-452b45b79bb8" providerId="ADAL" clId="{5CFC8F51-0D44-4078-A9CA-C2A6EEBBD6D9}" dt="2025-05-25T09:06:02.423" v="1307" actId="478"/>
          <ac:spMkLst>
            <pc:docMk/>
            <pc:sldMk cId="0" sldId="261"/>
            <ac:spMk id="2" creationId="{8B19A608-3F63-C532-7705-03D7F6B0E153}"/>
          </ac:spMkLst>
        </pc:spChg>
        <pc:spChg chg="add del mod">
          <ac:chgData name="BECHERAS Laura" userId="3ea809b8-59e4-42a5-9c7a-452b45b79bb8" providerId="ADAL" clId="{5CFC8F51-0D44-4078-A9CA-C2A6EEBBD6D9}" dt="2025-05-25T09:06:04.959" v="1308" actId="478"/>
          <ac:spMkLst>
            <pc:docMk/>
            <pc:sldMk cId="0" sldId="261"/>
            <ac:spMk id="8" creationId="{D7C988D8-05D8-43E1-8D50-1AC448A416C2}"/>
          </ac:spMkLst>
        </pc:spChg>
        <pc:spChg chg="add mod">
          <ac:chgData name="BECHERAS Laura" userId="3ea809b8-59e4-42a5-9c7a-452b45b79bb8" providerId="ADAL" clId="{5CFC8F51-0D44-4078-A9CA-C2A6EEBBD6D9}" dt="2025-05-25T09:09:47.307" v="1393" actId="1076"/>
          <ac:spMkLst>
            <pc:docMk/>
            <pc:sldMk cId="0" sldId="261"/>
            <ac:spMk id="13" creationId="{5AA804A8-7728-10B8-38D8-B3894B3C4837}"/>
          </ac:spMkLst>
        </pc:spChg>
        <pc:spChg chg="add del mod ord">
          <ac:chgData name="BECHERAS Laura" userId="3ea809b8-59e4-42a5-9c7a-452b45b79bb8" providerId="ADAL" clId="{5CFC8F51-0D44-4078-A9CA-C2A6EEBBD6D9}" dt="2025-05-25T09:06:48.640" v="1323" actId="1076"/>
          <ac:spMkLst>
            <pc:docMk/>
            <pc:sldMk cId="0" sldId="261"/>
            <ac:spMk id="89" creationId="{00000000-0000-0000-0000-000000000000}"/>
          </ac:spMkLst>
        </pc:spChg>
        <pc:picChg chg="add mod ord">
          <ac:chgData name="BECHERAS Laura" userId="3ea809b8-59e4-42a5-9c7a-452b45b79bb8" providerId="ADAL" clId="{5CFC8F51-0D44-4078-A9CA-C2A6EEBBD6D9}" dt="2025-05-25T09:08:18.352" v="1379" actId="170"/>
          <ac:picMkLst>
            <pc:docMk/>
            <pc:sldMk cId="0" sldId="261"/>
            <ac:picMk id="4" creationId="{39BB2444-2ECC-88F2-272A-DEEB8922731D}"/>
          </ac:picMkLst>
        </pc:picChg>
        <pc:picChg chg="add mod ord">
          <ac:chgData name="BECHERAS Laura" userId="3ea809b8-59e4-42a5-9c7a-452b45b79bb8" providerId="ADAL" clId="{5CFC8F51-0D44-4078-A9CA-C2A6EEBBD6D9}" dt="2025-05-25T09:08:12.214" v="1378" actId="170"/>
          <ac:picMkLst>
            <pc:docMk/>
            <pc:sldMk cId="0" sldId="261"/>
            <ac:picMk id="6" creationId="{D0D8F91F-9253-245B-7984-E2F4461E4CFC}"/>
          </ac:picMkLst>
        </pc:picChg>
        <pc:picChg chg="add mod">
          <ac:chgData name="BECHERAS Laura" userId="3ea809b8-59e4-42a5-9c7a-452b45b79bb8" providerId="ADAL" clId="{5CFC8F51-0D44-4078-A9CA-C2A6EEBBD6D9}" dt="2025-05-25T09:08:00.243" v="1376" actId="1038"/>
          <ac:picMkLst>
            <pc:docMk/>
            <pc:sldMk cId="0" sldId="261"/>
            <ac:picMk id="10" creationId="{243794D0-A11B-3DF0-594C-E56703443180}"/>
          </ac:picMkLst>
        </pc:picChg>
        <pc:picChg chg="add mod modCrop">
          <ac:chgData name="BECHERAS Laura" userId="3ea809b8-59e4-42a5-9c7a-452b45b79bb8" providerId="ADAL" clId="{5CFC8F51-0D44-4078-A9CA-C2A6EEBBD6D9}" dt="2025-05-26T16:06:29.948" v="1589" actId="1076"/>
          <ac:picMkLst>
            <pc:docMk/>
            <pc:sldMk cId="0" sldId="261"/>
            <ac:picMk id="12" creationId="{DA08B49D-558F-CAE8-B75D-108CD8ECD490}"/>
          </ac:picMkLst>
        </pc:picChg>
        <pc:picChg chg="mod ord">
          <ac:chgData name="BECHERAS Laura" userId="3ea809b8-59e4-42a5-9c7a-452b45b79bb8" providerId="ADAL" clId="{5CFC8F51-0D44-4078-A9CA-C2A6EEBBD6D9}" dt="2025-05-25T09:06:29" v="1318" actId="166"/>
          <ac:picMkLst>
            <pc:docMk/>
            <pc:sldMk cId="0" sldId="261"/>
            <ac:picMk id="90" creationId="{00000000-0000-0000-0000-000000000000}"/>
          </ac:picMkLst>
        </pc:picChg>
      </pc:sldChg>
      <pc:sldChg chg="addSp modSp mod modAnim modNotesTx">
        <pc:chgData name="BECHERAS Laura" userId="3ea809b8-59e4-42a5-9c7a-452b45b79bb8" providerId="ADAL" clId="{5CFC8F51-0D44-4078-A9CA-C2A6EEBBD6D9}" dt="2025-05-26T17:45:53.698" v="4903"/>
        <pc:sldMkLst>
          <pc:docMk/>
          <pc:sldMk cId="0" sldId="262"/>
        </pc:sldMkLst>
        <pc:spChg chg="mod">
          <ac:chgData name="BECHERAS Laura" userId="3ea809b8-59e4-42a5-9c7a-452b45b79bb8" providerId="ADAL" clId="{5CFC8F51-0D44-4078-A9CA-C2A6EEBBD6D9}" dt="2025-05-26T17:45:09.249" v="4819" actId="14100"/>
          <ac:spMkLst>
            <pc:docMk/>
            <pc:sldMk cId="0" sldId="262"/>
            <ac:spMk id="2" creationId="{2CCDE33B-A035-94C3-BE3E-F36904956EF3}"/>
          </ac:spMkLst>
        </pc:spChg>
        <pc:spChg chg="add mod">
          <ac:chgData name="BECHERAS Laura" userId="3ea809b8-59e4-42a5-9c7a-452b45b79bb8" providerId="ADAL" clId="{5CFC8F51-0D44-4078-A9CA-C2A6EEBBD6D9}" dt="2025-05-26T17:45:36.558" v="4891" actId="1076"/>
          <ac:spMkLst>
            <pc:docMk/>
            <pc:sldMk cId="0" sldId="262"/>
            <ac:spMk id="3" creationId="{78E24D45-A443-7511-6B78-48C5E2CBA3EC}"/>
          </ac:spMkLst>
        </pc:spChg>
        <pc:graphicFrameChg chg="mod">
          <ac:chgData name="BECHERAS Laura" userId="3ea809b8-59e4-42a5-9c7a-452b45b79bb8" providerId="ADAL" clId="{5CFC8F51-0D44-4078-A9CA-C2A6EEBBD6D9}" dt="2025-05-26T17:45:43.051" v="4901" actId="1036"/>
          <ac:graphicFrameMkLst>
            <pc:docMk/>
            <pc:sldMk cId="0" sldId="262"/>
            <ac:graphicFrameMk id="5" creationId="{7B939F1D-CC97-1C91-40D9-3967DD349623}"/>
          </ac:graphicFrameMkLst>
        </pc:graphicFrameChg>
      </pc:sldChg>
      <pc:sldChg chg="modSp mod">
        <pc:chgData name="BECHERAS Laura" userId="3ea809b8-59e4-42a5-9c7a-452b45b79bb8" providerId="ADAL" clId="{5CFC8F51-0D44-4078-A9CA-C2A6EEBBD6D9}" dt="2025-05-25T08:18:44.501" v="887" actId="1076"/>
        <pc:sldMkLst>
          <pc:docMk/>
          <pc:sldMk cId="0" sldId="264"/>
        </pc:sldMkLst>
        <pc:spChg chg="mod">
          <ac:chgData name="BECHERAS Laura" userId="3ea809b8-59e4-42a5-9c7a-452b45b79bb8" providerId="ADAL" clId="{5CFC8F51-0D44-4078-A9CA-C2A6EEBBD6D9}" dt="2025-05-25T08:18:44.501" v="887" actId="1076"/>
          <ac:spMkLst>
            <pc:docMk/>
            <pc:sldMk cId="0" sldId="264"/>
            <ac:spMk id="110" creationId="{00000000-0000-0000-0000-000000000000}"/>
          </ac:spMkLst>
        </pc:spChg>
      </pc:sldChg>
      <pc:sldChg chg="addSp delSp modSp mod modAnim modNotesTx">
        <pc:chgData name="BECHERAS Laura" userId="3ea809b8-59e4-42a5-9c7a-452b45b79bb8" providerId="ADAL" clId="{5CFC8F51-0D44-4078-A9CA-C2A6EEBBD6D9}" dt="2025-05-26T17:30:08.060" v="4609"/>
        <pc:sldMkLst>
          <pc:docMk/>
          <pc:sldMk cId="2438454695" sldId="265"/>
        </pc:sldMkLst>
        <pc:spChg chg="mod">
          <ac:chgData name="BECHERAS Laura" userId="3ea809b8-59e4-42a5-9c7a-452b45b79bb8" providerId="ADAL" clId="{5CFC8F51-0D44-4078-A9CA-C2A6EEBBD6D9}" dt="2025-05-26T17:03:34.844" v="3002" actId="1035"/>
          <ac:spMkLst>
            <pc:docMk/>
            <pc:sldMk cId="2438454695" sldId="265"/>
            <ac:spMk id="2" creationId="{BD5B83FE-1CCC-443E-095F-9776BA207D12}"/>
          </ac:spMkLst>
        </pc:spChg>
        <pc:spChg chg="del">
          <ac:chgData name="BECHERAS Laura" userId="3ea809b8-59e4-42a5-9c7a-452b45b79bb8" providerId="ADAL" clId="{5CFC8F51-0D44-4078-A9CA-C2A6EEBBD6D9}" dt="2025-05-25T07:52:06.106" v="6" actId="478"/>
          <ac:spMkLst>
            <pc:docMk/>
            <pc:sldMk cId="2438454695" sldId="265"/>
            <ac:spMk id="3" creationId="{9C7DF079-4E8C-3D5F-D14F-B8B354FCEB0D}"/>
          </ac:spMkLst>
        </pc:spChg>
        <pc:spChg chg="add mod">
          <ac:chgData name="BECHERAS Laura" userId="3ea809b8-59e4-42a5-9c7a-452b45b79bb8" providerId="ADAL" clId="{5CFC8F51-0D44-4078-A9CA-C2A6EEBBD6D9}" dt="2025-05-26T17:29:38.524" v="4607" actId="113"/>
          <ac:spMkLst>
            <pc:docMk/>
            <pc:sldMk cId="2438454695" sldId="265"/>
            <ac:spMk id="3" creationId="{B91E7D9B-2ECD-D29D-B942-EA9EFF5EB143}"/>
          </ac:spMkLst>
        </pc:spChg>
        <pc:picChg chg="add del mod">
          <ac:chgData name="BECHERAS Laura" userId="3ea809b8-59e4-42a5-9c7a-452b45b79bb8" providerId="ADAL" clId="{5CFC8F51-0D44-4078-A9CA-C2A6EEBBD6D9}" dt="2025-05-25T07:52:03.165" v="5" actId="478"/>
          <ac:picMkLst>
            <pc:docMk/>
            <pc:sldMk cId="2438454695" sldId="265"/>
            <ac:picMk id="5" creationId="{6E98DE5D-0E7D-CD4B-8986-E5560EFC9371}"/>
          </ac:picMkLst>
        </pc:picChg>
        <pc:picChg chg="mod modCrop">
          <ac:chgData name="BECHERAS Laura" userId="3ea809b8-59e4-42a5-9c7a-452b45b79bb8" providerId="ADAL" clId="{5CFC8F51-0D44-4078-A9CA-C2A6EEBBD6D9}" dt="2025-05-26T16:55:30.241" v="2638" actId="14100"/>
          <ac:picMkLst>
            <pc:docMk/>
            <pc:sldMk cId="2438454695" sldId="265"/>
            <ac:picMk id="11" creationId="{9BE01EBC-F11B-36C3-6BC3-CE2A27B6AA8C}"/>
          </ac:picMkLst>
        </pc:picChg>
        <pc:picChg chg="mod">
          <ac:chgData name="BECHERAS Laura" userId="3ea809b8-59e4-42a5-9c7a-452b45b79bb8" providerId="ADAL" clId="{5CFC8F51-0D44-4078-A9CA-C2A6EEBBD6D9}" dt="2025-05-25T07:52:43.601" v="29" actId="1076"/>
          <ac:picMkLst>
            <pc:docMk/>
            <pc:sldMk cId="2438454695" sldId="265"/>
            <ac:picMk id="13" creationId="{7C821C9A-636D-E3CE-C4D4-61D48B7C5188}"/>
          </ac:picMkLst>
        </pc:picChg>
        <pc:picChg chg="del">
          <ac:chgData name="BECHERAS Laura" userId="3ea809b8-59e4-42a5-9c7a-452b45b79bb8" providerId="ADAL" clId="{5CFC8F51-0D44-4078-A9CA-C2A6EEBBD6D9}" dt="2025-05-25T06:49:18.509" v="0" actId="478"/>
          <ac:picMkLst>
            <pc:docMk/>
            <pc:sldMk cId="2438454695" sldId="265"/>
            <ac:picMk id="14" creationId="{56C3B0CF-745E-295B-5F02-7C4221760A15}"/>
          </ac:picMkLst>
        </pc:picChg>
      </pc:sldChg>
      <pc:sldChg chg="addSp delSp modSp mod modNotesTx">
        <pc:chgData name="BECHERAS Laura" userId="3ea809b8-59e4-42a5-9c7a-452b45b79bb8" providerId="ADAL" clId="{5CFC8F51-0D44-4078-A9CA-C2A6EEBBD6D9}" dt="2025-05-26T17:15:01.761" v="4128" actId="20577"/>
        <pc:sldMkLst>
          <pc:docMk/>
          <pc:sldMk cId="435328615" sldId="266"/>
        </pc:sldMkLst>
        <pc:spChg chg="mod">
          <ac:chgData name="BECHERAS Laura" userId="3ea809b8-59e4-42a5-9c7a-452b45b79bb8" providerId="ADAL" clId="{5CFC8F51-0D44-4078-A9CA-C2A6EEBBD6D9}" dt="2025-05-26T16:25:58.467" v="2350" actId="1076"/>
          <ac:spMkLst>
            <pc:docMk/>
            <pc:sldMk cId="435328615" sldId="266"/>
            <ac:spMk id="2" creationId="{1617F490-D3A9-6FBB-5D64-6F638AD3FB65}"/>
          </ac:spMkLst>
        </pc:spChg>
        <pc:spChg chg="mod">
          <ac:chgData name="BECHERAS Laura" userId="3ea809b8-59e4-42a5-9c7a-452b45b79bb8" providerId="ADAL" clId="{5CFC8F51-0D44-4078-A9CA-C2A6EEBBD6D9}" dt="2025-05-26T15:57:04.739" v="1518" actId="1036"/>
          <ac:spMkLst>
            <pc:docMk/>
            <pc:sldMk cId="435328615" sldId="266"/>
            <ac:spMk id="7" creationId="{35686967-217F-E08B-8177-B5600D237DB5}"/>
          </ac:spMkLst>
        </pc:spChg>
        <pc:spChg chg="mod">
          <ac:chgData name="BECHERAS Laura" userId="3ea809b8-59e4-42a5-9c7a-452b45b79bb8" providerId="ADAL" clId="{5CFC8F51-0D44-4078-A9CA-C2A6EEBBD6D9}" dt="2025-05-26T15:57:31.199" v="1587" actId="1035"/>
          <ac:spMkLst>
            <pc:docMk/>
            <pc:sldMk cId="435328615" sldId="266"/>
            <ac:spMk id="8" creationId="{1F0DB2FF-88DB-54BD-60B4-BC7517C3F048}"/>
          </ac:spMkLst>
        </pc:spChg>
        <pc:spChg chg="mod">
          <ac:chgData name="BECHERAS Laura" userId="3ea809b8-59e4-42a5-9c7a-452b45b79bb8" providerId="ADAL" clId="{5CFC8F51-0D44-4078-A9CA-C2A6EEBBD6D9}" dt="2025-05-26T15:57:13.406" v="1542" actId="1035"/>
          <ac:spMkLst>
            <pc:docMk/>
            <pc:sldMk cId="435328615" sldId="266"/>
            <ac:spMk id="26" creationId="{D8A3D571-BAA4-F9E1-89F4-79921CA62CE7}"/>
          </ac:spMkLst>
        </pc:spChg>
        <pc:spChg chg="mod">
          <ac:chgData name="BECHERAS Laura" userId="3ea809b8-59e4-42a5-9c7a-452b45b79bb8" providerId="ADAL" clId="{5CFC8F51-0D44-4078-A9CA-C2A6EEBBD6D9}" dt="2025-05-26T15:56:54.508" v="1485" actId="20577"/>
          <ac:spMkLst>
            <pc:docMk/>
            <pc:sldMk cId="435328615" sldId="266"/>
            <ac:spMk id="89" creationId="{AEF16D53-D519-C7C0-04AE-1ADF59D8C05D}"/>
          </ac:spMkLst>
        </pc:spChg>
        <pc:picChg chg="del">
          <ac:chgData name="BECHERAS Laura" userId="3ea809b8-59e4-42a5-9c7a-452b45b79bb8" providerId="ADAL" clId="{5CFC8F51-0D44-4078-A9CA-C2A6EEBBD6D9}" dt="2025-05-25T08:38:45.517" v="956" actId="478"/>
          <ac:picMkLst>
            <pc:docMk/>
            <pc:sldMk cId="435328615" sldId="266"/>
            <ac:picMk id="4" creationId="{6CA08E7E-ABF4-B90D-D867-44C83EDB7DAF}"/>
          </ac:picMkLst>
        </pc:picChg>
        <pc:picChg chg="add mod">
          <ac:chgData name="BECHERAS Laura" userId="3ea809b8-59e4-42a5-9c7a-452b45b79bb8" providerId="ADAL" clId="{5CFC8F51-0D44-4078-A9CA-C2A6EEBBD6D9}" dt="2025-05-26T15:57:04.739" v="1518" actId="1036"/>
          <ac:picMkLst>
            <pc:docMk/>
            <pc:sldMk cId="435328615" sldId="266"/>
            <ac:picMk id="4" creationId="{B7E21EE1-AD19-7FC7-2C0B-B087BFE2D655}"/>
          </ac:picMkLst>
        </pc:picChg>
        <pc:picChg chg="add mod">
          <ac:chgData name="BECHERAS Laura" userId="3ea809b8-59e4-42a5-9c7a-452b45b79bb8" providerId="ADAL" clId="{5CFC8F51-0D44-4078-A9CA-C2A6EEBBD6D9}" dt="2025-05-26T15:57:13.406" v="1542" actId="1035"/>
          <ac:picMkLst>
            <pc:docMk/>
            <pc:sldMk cId="435328615" sldId="266"/>
            <ac:picMk id="5" creationId="{E692B1FF-61CC-7369-1563-573179AF2EDB}"/>
          </ac:picMkLst>
        </pc:picChg>
        <pc:picChg chg="del">
          <ac:chgData name="BECHERAS Laura" userId="3ea809b8-59e4-42a5-9c7a-452b45b79bb8" providerId="ADAL" clId="{5CFC8F51-0D44-4078-A9CA-C2A6EEBBD6D9}" dt="2025-05-26T15:54:26.766" v="1400" actId="478"/>
          <ac:picMkLst>
            <pc:docMk/>
            <pc:sldMk cId="435328615" sldId="266"/>
            <ac:picMk id="6" creationId="{295F4770-4907-5E67-5753-33741552666D}"/>
          </ac:picMkLst>
        </pc:picChg>
        <pc:picChg chg="add mod">
          <ac:chgData name="BECHERAS Laura" userId="3ea809b8-59e4-42a5-9c7a-452b45b79bb8" providerId="ADAL" clId="{5CFC8F51-0D44-4078-A9CA-C2A6EEBBD6D9}" dt="2025-05-26T15:57:04.739" v="1518" actId="1036"/>
          <ac:picMkLst>
            <pc:docMk/>
            <pc:sldMk cId="435328615" sldId="266"/>
            <ac:picMk id="9" creationId="{A00ACD59-0038-DA48-C057-E2171F86144D}"/>
          </ac:picMkLst>
        </pc:picChg>
        <pc:picChg chg="mod">
          <ac:chgData name="BECHERAS Laura" userId="3ea809b8-59e4-42a5-9c7a-452b45b79bb8" providerId="ADAL" clId="{5CFC8F51-0D44-4078-A9CA-C2A6EEBBD6D9}" dt="2025-05-26T15:57:13.406" v="1542" actId="1035"/>
          <ac:picMkLst>
            <pc:docMk/>
            <pc:sldMk cId="435328615" sldId="266"/>
            <ac:picMk id="10" creationId="{8BA833AD-C6B6-E40E-2BC3-A01AA4B29416}"/>
          </ac:picMkLst>
        </pc:picChg>
        <pc:picChg chg="add mod">
          <ac:chgData name="BECHERAS Laura" userId="3ea809b8-59e4-42a5-9c7a-452b45b79bb8" providerId="ADAL" clId="{5CFC8F51-0D44-4078-A9CA-C2A6EEBBD6D9}" dt="2025-05-26T15:57:04.739" v="1518" actId="1036"/>
          <ac:picMkLst>
            <pc:docMk/>
            <pc:sldMk cId="435328615" sldId="266"/>
            <ac:picMk id="11" creationId="{1F0E877A-381B-97C2-A40C-1B95F9AB5066}"/>
          </ac:picMkLst>
        </pc:picChg>
        <pc:picChg chg="mod">
          <ac:chgData name="BECHERAS Laura" userId="3ea809b8-59e4-42a5-9c7a-452b45b79bb8" providerId="ADAL" clId="{5CFC8F51-0D44-4078-A9CA-C2A6EEBBD6D9}" dt="2025-05-26T15:57:13.406" v="1542" actId="1035"/>
          <ac:picMkLst>
            <pc:docMk/>
            <pc:sldMk cId="435328615" sldId="266"/>
            <ac:picMk id="14" creationId="{C1B9C65B-12FF-92AF-797F-95D21B06E282}"/>
          </ac:picMkLst>
        </pc:picChg>
        <pc:picChg chg="mod">
          <ac:chgData name="BECHERAS Laura" userId="3ea809b8-59e4-42a5-9c7a-452b45b79bb8" providerId="ADAL" clId="{5CFC8F51-0D44-4078-A9CA-C2A6EEBBD6D9}" dt="2025-05-26T15:57:31.199" v="1587" actId="1035"/>
          <ac:picMkLst>
            <pc:docMk/>
            <pc:sldMk cId="435328615" sldId="266"/>
            <ac:picMk id="23" creationId="{47F03FB8-5F3C-F694-0689-25AFF622C986}"/>
          </ac:picMkLst>
        </pc:picChg>
        <pc:picChg chg="mod">
          <ac:chgData name="BECHERAS Laura" userId="3ea809b8-59e4-42a5-9c7a-452b45b79bb8" providerId="ADAL" clId="{5CFC8F51-0D44-4078-A9CA-C2A6EEBBD6D9}" dt="2025-05-26T15:57:31.199" v="1587" actId="1035"/>
          <ac:picMkLst>
            <pc:docMk/>
            <pc:sldMk cId="435328615" sldId="266"/>
            <ac:picMk id="25" creationId="{87E7CB8A-888B-0B46-DE4B-333880F9D031}"/>
          </ac:picMkLst>
        </pc:picChg>
        <pc:picChg chg="mod">
          <ac:chgData name="BECHERAS Laura" userId="3ea809b8-59e4-42a5-9c7a-452b45b79bb8" providerId="ADAL" clId="{5CFC8F51-0D44-4078-A9CA-C2A6EEBBD6D9}" dt="2025-05-26T15:57:31.199" v="1587" actId="1035"/>
          <ac:picMkLst>
            <pc:docMk/>
            <pc:sldMk cId="435328615" sldId="266"/>
            <ac:picMk id="27" creationId="{DF14DD31-EE92-3FC1-4688-ABA34B7A093D}"/>
          </ac:picMkLst>
        </pc:picChg>
        <pc:picChg chg="mod">
          <ac:chgData name="BECHERAS Laura" userId="3ea809b8-59e4-42a5-9c7a-452b45b79bb8" providerId="ADAL" clId="{5CFC8F51-0D44-4078-A9CA-C2A6EEBBD6D9}" dt="2025-05-26T15:57:31.199" v="1587" actId="1035"/>
          <ac:picMkLst>
            <pc:docMk/>
            <pc:sldMk cId="435328615" sldId="266"/>
            <ac:picMk id="28" creationId="{6D3104AC-57E8-CC51-AA56-B72FB8890C09}"/>
          </ac:picMkLst>
        </pc:picChg>
      </pc:sldChg>
      <pc:sldChg chg="addSp delSp modSp mod modAnim modNotesTx">
        <pc:chgData name="BECHERAS Laura" userId="3ea809b8-59e4-42a5-9c7a-452b45b79bb8" providerId="ADAL" clId="{5CFC8F51-0D44-4078-A9CA-C2A6EEBBD6D9}" dt="2025-05-26T17:44:30.527" v="4802"/>
        <pc:sldMkLst>
          <pc:docMk/>
          <pc:sldMk cId="3343906413" sldId="268"/>
        </pc:sldMkLst>
        <pc:spChg chg="mod">
          <ac:chgData name="BECHERAS Laura" userId="3ea809b8-59e4-42a5-9c7a-452b45b79bb8" providerId="ADAL" clId="{5CFC8F51-0D44-4078-A9CA-C2A6EEBBD6D9}" dt="2025-05-25T08:18:10.572" v="853" actId="20577"/>
          <ac:spMkLst>
            <pc:docMk/>
            <pc:sldMk cId="3343906413" sldId="268"/>
            <ac:spMk id="89" creationId="{1DC7E342-BDCA-1A62-03EE-055136B2AB59}"/>
          </ac:spMkLst>
        </pc:spChg>
        <pc:graphicFrameChg chg="add del mod">
          <ac:chgData name="BECHERAS Laura" userId="3ea809b8-59e4-42a5-9c7a-452b45b79bb8" providerId="ADAL" clId="{5CFC8F51-0D44-4078-A9CA-C2A6EEBBD6D9}" dt="2025-05-26T17:39:06.156" v="4613" actId="478"/>
          <ac:graphicFrameMkLst>
            <pc:docMk/>
            <pc:sldMk cId="3343906413" sldId="268"/>
            <ac:graphicFrameMk id="2" creationId="{AB989F8B-ADCB-1650-9CAD-F23F736BE4B2}"/>
          </ac:graphicFrameMkLst>
        </pc:graphicFrameChg>
        <pc:graphicFrameChg chg="add mod modGraphic">
          <ac:chgData name="BECHERAS Laura" userId="3ea809b8-59e4-42a5-9c7a-452b45b79bb8" providerId="ADAL" clId="{5CFC8F51-0D44-4078-A9CA-C2A6EEBBD6D9}" dt="2025-05-26T17:44:00.313" v="4788" actId="1036"/>
          <ac:graphicFrameMkLst>
            <pc:docMk/>
            <pc:sldMk cId="3343906413" sldId="268"/>
            <ac:graphicFrameMk id="3" creationId="{1969C7C9-6C08-D074-07BC-74C881FAB41B}"/>
          </ac:graphicFrameMkLst>
        </pc:graphicFrameChg>
        <pc:graphicFrameChg chg="mod modGraphic">
          <ac:chgData name="BECHERAS Laura" userId="3ea809b8-59e4-42a5-9c7a-452b45b79bb8" providerId="ADAL" clId="{5CFC8F51-0D44-4078-A9CA-C2A6EEBBD6D9}" dt="2025-05-26T17:44:06.238" v="4799" actId="1035"/>
          <ac:graphicFrameMkLst>
            <pc:docMk/>
            <pc:sldMk cId="3343906413" sldId="268"/>
            <ac:graphicFrameMk id="4" creationId="{257810AB-8687-6F82-CBF3-4F7582CB1D50}"/>
          </ac:graphicFrameMkLst>
        </pc:graphicFrameChg>
        <pc:graphicFrameChg chg="add mod modGraphic">
          <ac:chgData name="BECHERAS Laura" userId="3ea809b8-59e4-42a5-9c7a-452b45b79bb8" providerId="ADAL" clId="{5CFC8F51-0D44-4078-A9CA-C2A6EEBBD6D9}" dt="2025-05-26T17:43:56.615" v="4774" actId="1036"/>
          <ac:graphicFrameMkLst>
            <pc:docMk/>
            <pc:sldMk cId="3343906413" sldId="268"/>
            <ac:graphicFrameMk id="5" creationId="{E9C6A31C-49B9-86DD-4D6F-F8267F4BEE73}"/>
          </ac:graphicFrameMkLst>
        </pc:graphicFrameChg>
        <pc:graphicFrameChg chg="add mod modGraphic">
          <ac:chgData name="BECHERAS Laura" userId="3ea809b8-59e4-42a5-9c7a-452b45b79bb8" providerId="ADAL" clId="{5CFC8F51-0D44-4078-A9CA-C2A6EEBBD6D9}" dt="2025-05-26T17:43:41.797" v="4686" actId="1036"/>
          <ac:graphicFrameMkLst>
            <pc:docMk/>
            <pc:sldMk cId="3343906413" sldId="268"/>
            <ac:graphicFrameMk id="6" creationId="{5BB621D7-13EF-0F65-13D1-FF0496B46FFA}"/>
          </ac:graphicFrameMkLst>
        </pc:graphicFrameChg>
        <pc:graphicFrameChg chg="add del mod">
          <ac:chgData name="BECHERAS Laura" userId="3ea809b8-59e4-42a5-9c7a-452b45b79bb8" providerId="ADAL" clId="{5CFC8F51-0D44-4078-A9CA-C2A6EEBBD6D9}" dt="2025-05-26T17:41:09.516" v="4635" actId="478"/>
          <ac:graphicFrameMkLst>
            <pc:docMk/>
            <pc:sldMk cId="3343906413" sldId="268"/>
            <ac:graphicFrameMk id="7" creationId="{72E5784C-CCDB-CC0F-0F2D-847ADD6050CB}"/>
          </ac:graphicFrameMkLst>
        </pc:graphicFrameChg>
      </pc:sldChg>
      <pc:sldChg chg="addSp delSp modSp add mod modAnim modNotesTx">
        <pc:chgData name="BECHERAS Laura" userId="3ea809b8-59e4-42a5-9c7a-452b45b79bb8" providerId="ADAL" clId="{5CFC8F51-0D44-4078-A9CA-C2A6EEBBD6D9}" dt="2025-05-26T17:37:39.634" v="4610"/>
        <pc:sldMkLst>
          <pc:docMk/>
          <pc:sldMk cId="4176060899" sldId="269"/>
        </pc:sldMkLst>
        <pc:spChg chg="add del mod">
          <ac:chgData name="BECHERAS Laura" userId="3ea809b8-59e4-42a5-9c7a-452b45b79bb8" providerId="ADAL" clId="{5CFC8F51-0D44-4078-A9CA-C2A6EEBBD6D9}" dt="2025-05-26T16:19:44.517" v="1996" actId="478"/>
          <ac:spMkLst>
            <pc:docMk/>
            <pc:sldMk cId="4176060899" sldId="269"/>
            <ac:spMk id="2" creationId="{BA5491A9-E5F9-0942-8AAD-D79E9BE700BB}"/>
          </ac:spMkLst>
        </pc:spChg>
        <pc:spChg chg="del">
          <ac:chgData name="BECHERAS Laura" userId="3ea809b8-59e4-42a5-9c7a-452b45b79bb8" providerId="ADAL" clId="{5CFC8F51-0D44-4078-A9CA-C2A6EEBBD6D9}" dt="2025-05-25T07:53:25.980" v="32" actId="478"/>
          <ac:spMkLst>
            <pc:docMk/>
            <pc:sldMk cId="4176060899" sldId="269"/>
            <ac:spMk id="2" creationId="{D04FC605-B6CA-0299-34DE-7CCC6F2FC876}"/>
          </ac:spMkLst>
        </pc:spChg>
        <pc:spChg chg="del mod">
          <ac:chgData name="BECHERAS Laura" userId="3ea809b8-59e4-42a5-9c7a-452b45b79bb8" providerId="ADAL" clId="{5CFC8F51-0D44-4078-A9CA-C2A6EEBBD6D9}" dt="2025-05-26T16:21:11.161" v="2011" actId="478"/>
          <ac:spMkLst>
            <pc:docMk/>
            <pc:sldMk cId="4176060899" sldId="269"/>
            <ac:spMk id="3" creationId="{9E47BB0D-2D1F-85E1-AC86-082C7F3A7085}"/>
          </ac:spMkLst>
        </pc:spChg>
        <pc:spChg chg="add mod">
          <ac:chgData name="BECHERAS Laura" userId="3ea809b8-59e4-42a5-9c7a-452b45b79bb8" providerId="ADAL" clId="{5CFC8F51-0D44-4078-A9CA-C2A6EEBBD6D9}" dt="2025-05-26T17:04:10.391" v="3036" actId="14100"/>
          <ac:spMkLst>
            <pc:docMk/>
            <pc:sldMk cId="4176060899" sldId="269"/>
            <ac:spMk id="5" creationId="{B5FE65CE-944A-62F3-9E6F-515966C976F2}"/>
          </ac:spMkLst>
        </pc:spChg>
        <pc:spChg chg="add del mod">
          <ac:chgData name="BECHERAS Laura" userId="3ea809b8-59e4-42a5-9c7a-452b45b79bb8" providerId="ADAL" clId="{5CFC8F51-0D44-4078-A9CA-C2A6EEBBD6D9}" dt="2025-05-25T07:53:29.013" v="33" actId="478"/>
          <ac:spMkLst>
            <pc:docMk/>
            <pc:sldMk cId="4176060899" sldId="269"/>
            <ac:spMk id="6" creationId="{485C0388-10D9-1BE4-130D-BCB1CE118490}"/>
          </ac:spMkLst>
        </pc:spChg>
        <pc:spChg chg="add del mod">
          <ac:chgData name="BECHERAS Laura" userId="3ea809b8-59e4-42a5-9c7a-452b45b79bb8" providerId="ADAL" clId="{5CFC8F51-0D44-4078-A9CA-C2A6EEBBD6D9}" dt="2025-05-25T08:12:02.713" v="645" actId="11529"/>
          <ac:spMkLst>
            <pc:docMk/>
            <pc:sldMk cId="4176060899" sldId="269"/>
            <ac:spMk id="19" creationId="{F039B54E-267C-DC7B-7F65-5AD1F77B566D}"/>
          </ac:spMkLst>
        </pc:spChg>
        <pc:spChg chg="mod">
          <ac:chgData name="BECHERAS Laura" userId="3ea809b8-59e4-42a5-9c7a-452b45b79bb8" providerId="ADAL" clId="{5CFC8F51-0D44-4078-A9CA-C2A6EEBBD6D9}" dt="2025-05-26T16:21:20.790" v="2013" actId="13926"/>
          <ac:spMkLst>
            <pc:docMk/>
            <pc:sldMk cId="4176060899" sldId="269"/>
            <ac:spMk id="89" creationId="{CF58B34D-08B5-F06E-5A60-7895AA3215D2}"/>
          </ac:spMkLst>
        </pc:spChg>
        <pc:graphicFrameChg chg="add mod modGraphic">
          <ac:chgData name="BECHERAS Laura" userId="3ea809b8-59e4-42a5-9c7a-452b45b79bb8" providerId="ADAL" clId="{5CFC8F51-0D44-4078-A9CA-C2A6EEBBD6D9}" dt="2025-05-26T17:23:29.183" v="4575" actId="12100"/>
          <ac:graphicFrameMkLst>
            <pc:docMk/>
            <pc:sldMk cId="4176060899" sldId="269"/>
            <ac:graphicFrameMk id="4" creationId="{8BFE6208-D9C6-3FBD-003E-1562BF7EDCD3}"/>
          </ac:graphicFrameMkLst>
        </pc:graphicFrameChg>
        <pc:graphicFrameChg chg="add del mod modGraphic">
          <ac:chgData name="BECHERAS Laura" userId="3ea809b8-59e4-42a5-9c7a-452b45b79bb8" providerId="ADAL" clId="{5CFC8F51-0D44-4078-A9CA-C2A6EEBBD6D9}" dt="2025-05-26T16:19:26.189" v="1991" actId="478"/>
          <ac:graphicFrameMkLst>
            <pc:docMk/>
            <pc:sldMk cId="4176060899" sldId="269"/>
            <ac:graphicFrameMk id="12" creationId="{572A8275-0062-A2A2-1134-285DE14D364C}"/>
          </ac:graphicFrameMkLst>
        </pc:graphicFrameChg>
        <pc:graphicFrameChg chg="add del mod">
          <ac:chgData name="BECHERAS Laura" userId="3ea809b8-59e4-42a5-9c7a-452b45b79bb8" providerId="ADAL" clId="{5CFC8F51-0D44-4078-A9CA-C2A6EEBBD6D9}" dt="2025-05-25T08:06:02.808" v="384" actId="478"/>
          <ac:graphicFrameMkLst>
            <pc:docMk/>
            <pc:sldMk cId="4176060899" sldId="269"/>
            <ac:graphicFrameMk id="15" creationId="{64831AEC-1C6F-F96D-B6B1-E03127ED00B1}"/>
          </ac:graphicFrameMkLst>
        </pc:graphicFrameChg>
        <pc:graphicFrameChg chg="add del mod">
          <ac:chgData name="BECHERAS Laura" userId="3ea809b8-59e4-42a5-9c7a-452b45b79bb8" providerId="ADAL" clId="{5CFC8F51-0D44-4078-A9CA-C2A6EEBBD6D9}" dt="2025-05-25T08:06:05.580" v="385" actId="478"/>
          <ac:graphicFrameMkLst>
            <pc:docMk/>
            <pc:sldMk cId="4176060899" sldId="269"/>
            <ac:graphicFrameMk id="16" creationId="{D97592B5-5580-86D0-9D06-0D2BC1C85738}"/>
          </ac:graphicFrameMkLst>
        </pc:graphicFrameChg>
        <pc:graphicFrameChg chg="add del mod modGraphic">
          <ac:chgData name="BECHERAS Laura" userId="3ea809b8-59e4-42a5-9c7a-452b45b79bb8" providerId="ADAL" clId="{5CFC8F51-0D44-4078-A9CA-C2A6EEBBD6D9}" dt="2025-05-26T16:19:37.015" v="1993" actId="478"/>
          <ac:graphicFrameMkLst>
            <pc:docMk/>
            <pc:sldMk cId="4176060899" sldId="269"/>
            <ac:graphicFrameMk id="17" creationId="{93EDE053-E6C3-D8E8-43AE-795C34708412}"/>
          </ac:graphicFrameMkLst>
        </pc:graphicFrameChg>
        <pc:graphicFrameChg chg="add del mod modGraphic">
          <ac:chgData name="BECHERAS Laura" userId="3ea809b8-59e4-42a5-9c7a-452b45b79bb8" providerId="ADAL" clId="{5CFC8F51-0D44-4078-A9CA-C2A6EEBBD6D9}" dt="2025-05-26T16:19:47.955" v="1998" actId="478"/>
          <ac:graphicFrameMkLst>
            <pc:docMk/>
            <pc:sldMk cId="4176060899" sldId="269"/>
            <ac:graphicFrameMk id="18" creationId="{ED1A8F11-3B49-D3C8-8F08-864016C39409}"/>
          </ac:graphicFrameMkLst>
        </pc:graphicFrameChg>
        <pc:picChg chg="add del mod modCrop">
          <ac:chgData name="BECHERAS Laura" userId="3ea809b8-59e4-42a5-9c7a-452b45b79bb8" providerId="ADAL" clId="{5CFC8F51-0D44-4078-A9CA-C2A6EEBBD6D9}" dt="2025-05-25T08:08:43.712" v="566" actId="478"/>
          <ac:picMkLst>
            <pc:docMk/>
            <pc:sldMk cId="4176060899" sldId="269"/>
            <ac:picMk id="5" creationId="{0C85DF48-6989-298F-B30D-429456CB52C3}"/>
          </ac:picMkLst>
        </pc:picChg>
        <pc:picChg chg="add del mod">
          <ac:chgData name="BECHERAS Laura" userId="3ea809b8-59e4-42a5-9c7a-452b45b79bb8" providerId="ADAL" clId="{5CFC8F51-0D44-4078-A9CA-C2A6EEBBD6D9}" dt="2025-05-25T08:05:53.602" v="381" actId="478"/>
          <ac:picMkLst>
            <pc:docMk/>
            <pc:sldMk cId="4176060899" sldId="269"/>
            <ac:picMk id="8" creationId="{FB9A5E2B-608A-5C8F-1716-BA9AE0FDFAFB}"/>
          </ac:picMkLst>
        </pc:picChg>
        <pc:picChg chg="add del mod modCrop">
          <ac:chgData name="BECHERAS Laura" userId="3ea809b8-59e4-42a5-9c7a-452b45b79bb8" providerId="ADAL" clId="{5CFC8F51-0D44-4078-A9CA-C2A6EEBBD6D9}" dt="2025-05-25T08:06:54.295" v="496" actId="478"/>
          <ac:picMkLst>
            <pc:docMk/>
            <pc:sldMk cId="4176060899" sldId="269"/>
            <ac:picMk id="9" creationId="{BC4BD83F-F5CE-1702-2206-A64B3B8338C0}"/>
          </ac:picMkLst>
        </pc:picChg>
        <pc:picChg chg="add del mod">
          <ac:chgData name="BECHERAS Laura" userId="3ea809b8-59e4-42a5-9c7a-452b45b79bb8" providerId="ADAL" clId="{5CFC8F51-0D44-4078-A9CA-C2A6EEBBD6D9}" dt="2025-05-25T08:03:30.987" v="191" actId="478"/>
          <ac:picMkLst>
            <pc:docMk/>
            <pc:sldMk cId="4176060899" sldId="269"/>
            <ac:picMk id="10" creationId="{05822E1A-FCEB-86E2-60D9-8F978CE52D78}"/>
          </ac:picMkLst>
        </pc:picChg>
        <pc:picChg chg="del">
          <ac:chgData name="BECHERAS Laura" userId="3ea809b8-59e4-42a5-9c7a-452b45b79bb8" providerId="ADAL" clId="{5CFC8F51-0D44-4078-A9CA-C2A6EEBBD6D9}" dt="2025-05-25T07:53:23.662" v="31" actId="478"/>
          <ac:picMkLst>
            <pc:docMk/>
            <pc:sldMk cId="4176060899" sldId="269"/>
            <ac:picMk id="11" creationId="{4F623604-4391-A5DB-73E5-FB3A8CA61552}"/>
          </ac:picMkLst>
        </pc:picChg>
        <pc:picChg chg="del">
          <ac:chgData name="BECHERAS Laura" userId="3ea809b8-59e4-42a5-9c7a-452b45b79bb8" providerId="ADAL" clId="{5CFC8F51-0D44-4078-A9CA-C2A6EEBBD6D9}" dt="2025-05-25T07:53:22.203" v="30" actId="478"/>
          <ac:picMkLst>
            <pc:docMk/>
            <pc:sldMk cId="4176060899" sldId="269"/>
            <ac:picMk id="13" creationId="{8413D1F2-2435-2631-7CA8-F7E60F069986}"/>
          </ac:picMkLst>
        </pc:picChg>
        <pc:picChg chg="add del mod">
          <ac:chgData name="BECHERAS Laura" userId="3ea809b8-59e4-42a5-9c7a-452b45b79bb8" providerId="ADAL" clId="{5CFC8F51-0D44-4078-A9CA-C2A6EEBBD6D9}" dt="2025-05-25T08:03:47.221" v="196" actId="478"/>
          <ac:picMkLst>
            <pc:docMk/>
            <pc:sldMk cId="4176060899" sldId="269"/>
            <ac:picMk id="14" creationId="{7BF3F95E-A228-3C5E-AE20-21A38083BC6F}"/>
          </ac:picMkLst>
        </pc:picChg>
        <pc:picChg chg="add del mod modCrop">
          <ac:chgData name="BECHERAS Laura" userId="3ea809b8-59e4-42a5-9c7a-452b45b79bb8" providerId="ADAL" clId="{5CFC8F51-0D44-4078-A9CA-C2A6EEBBD6D9}" dt="2025-05-25T08:14:57.154" v="691" actId="478"/>
          <ac:picMkLst>
            <pc:docMk/>
            <pc:sldMk cId="4176060899" sldId="269"/>
            <ac:picMk id="21" creationId="{2E4D896F-597E-740B-8C05-6E6EF2247822}"/>
          </ac:picMkLst>
        </pc:picChg>
        <pc:picChg chg="add del mod modCrop">
          <ac:chgData name="BECHERAS Laura" userId="3ea809b8-59e4-42a5-9c7a-452b45b79bb8" providerId="ADAL" clId="{5CFC8F51-0D44-4078-A9CA-C2A6EEBBD6D9}" dt="2025-05-26T16:19:42.412" v="1995" actId="478"/>
          <ac:picMkLst>
            <pc:docMk/>
            <pc:sldMk cId="4176060899" sldId="269"/>
            <ac:picMk id="22" creationId="{9845C756-D55F-E8CD-E902-325FD39BDEDB}"/>
          </ac:picMkLst>
        </pc:picChg>
        <pc:picChg chg="add del mod modCrop">
          <ac:chgData name="BECHERAS Laura" userId="3ea809b8-59e4-42a5-9c7a-452b45b79bb8" providerId="ADAL" clId="{5CFC8F51-0D44-4078-A9CA-C2A6EEBBD6D9}" dt="2025-05-26T16:19:45.687" v="1997" actId="478"/>
          <ac:picMkLst>
            <pc:docMk/>
            <pc:sldMk cId="4176060899" sldId="269"/>
            <ac:picMk id="23" creationId="{50C34B66-572F-E28C-87BE-A06DB5F2BD49}"/>
          </ac:picMkLst>
        </pc:picChg>
      </pc:sldChg>
      <pc:sldChg chg="add del">
        <pc:chgData name="BECHERAS Laura" userId="3ea809b8-59e4-42a5-9c7a-452b45b79bb8" providerId="ADAL" clId="{5CFC8F51-0D44-4078-A9CA-C2A6EEBBD6D9}" dt="2025-05-25T09:08:27.108" v="1382" actId="47"/>
        <pc:sldMkLst>
          <pc:docMk/>
          <pc:sldMk cId="2937577924" sldId="270"/>
        </pc:sldMkLst>
      </pc:sldChg>
      <pc:sldChg chg="add del">
        <pc:chgData name="BECHERAS Laura" userId="3ea809b8-59e4-42a5-9c7a-452b45b79bb8" providerId="ADAL" clId="{5CFC8F51-0D44-4078-A9CA-C2A6EEBBD6D9}" dt="2025-05-25T09:08:23.904" v="1380" actId="47"/>
        <pc:sldMkLst>
          <pc:docMk/>
          <pc:sldMk cId="2819027167" sldId="271"/>
        </pc:sldMkLst>
      </pc:sldChg>
      <pc:sldChg chg="addSp delSp modSp add mod modAnim">
        <pc:chgData name="BECHERAS Laura" userId="3ea809b8-59e4-42a5-9c7a-452b45b79bb8" providerId="ADAL" clId="{5CFC8F51-0D44-4078-A9CA-C2A6EEBBD6D9}" dt="2025-05-26T17:29:03.348" v="4603"/>
        <pc:sldMkLst>
          <pc:docMk/>
          <pc:sldMk cId="3950940793" sldId="271"/>
        </pc:sldMkLst>
        <pc:picChg chg="add mod">
          <ac:chgData name="BECHERAS Laura" userId="3ea809b8-59e4-42a5-9c7a-452b45b79bb8" providerId="ADAL" clId="{5CFC8F51-0D44-4078-A9CA-C2A6EEBBD6D9}" dt="2025-05-25T09:08:49.076" v="1388" actId="1076"/>
          <ac:picMkLst>
            <pc:docMk/>
            <pc:sldMk cId="3950940793" sldId="271"/>
            <ac:picMk id="3" creationId="{F93E9EF1-37C6-B4DF-C3D8-29E77F21086D}"/>
          </ac:picMkLst>
        </pc:picChg>
        <pc:picChg chg="del">
          <ac:chgData name="BECHERAS Laura" userId="3ea809b8-59e4-42a5-9c7a-452b45b79bb8" providerId="ADAL" clId="{5CFC8F51-0D44-4078-A9CA-C2A6EEBBD6D9}" dt="2025-05-25T09:08:41.385" v="1383" actId="478"/>
          <ac:picMkLst>
            <pc:docMk/>
            <pc:sldMk cId="3950940793" sldId="271"/>
            <ac:picMk id="6" creationId="{6E630F97-2298-15CE-3BD7-FE6D731C6671}"/>
          </ac:picMkLst>
        </pc:picChg>
        <pc:picChg chg="del">
          <ac:chgData name="BECHERAS Laura" userId="3ea809b8-59e4-42a5-9c7a-452b45b79bb8" providerId="ADAL" clId="{5CFC8F51-0D44-4078-A9CA-C2A6EEBBD6D9}" dt="2025-05-25T09:08:42.450" v="1384" actId="478"/>
          <ac:picMkLst>
            <pc:docMk/>
            <pc:sldMk cId="3950940793" sldId="271"/>
            <ac:picMk id="10" creationId="{BBD9D634-4FAC-4637-8664-21A81CFAF898}"/>
          </ac:picMkLst>
        </pc:picChg>
        <pc:picChg chg="del">
          <ac:chgData name="BECHERAS Laura" userId="3ea809b8-59e4-42a5-9c7a-452b45b79bb8" providerId="ADAL" clId="{5CFC8F51-0D44-4078-A9CA-C2A6EEBBD6D9}" dt="2025-05-25T09:08:43.638" v="1385" actId="478"/>
          <ac:picMkLst>
            <pc:docMk/>
            <pc:sldMk cId="3950940793" sldId="271"/>
            <ac:picMk id="12" creationId="{44386982-0386-FFF4-B88D-C8CE3B833A59}"/>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688153-12E5-4B53-9534-465A3E2A3D80}" type="doc">
      <dgm:prSet loTypeId="urn:microsoft.com/office/officeart/2005/8/layout/process1" loCatId="process" qsTypeId="urn:microsoft.com/office/officeart/2005/8/quickstyle/simple1" qsCatId="simple" csTypeId="urn:microsoft.com/office/officeart/2005/8/colors/accent1_2" csCatId="accent1" phldr="1"/>
      <dgm:spPr/>
    </dgm:pt>
    <dgm:pt modelId="{BE15B4D9-4D9F-4B6C-BB25-2E4D5A0763FC}">
      <dgm:prSet phldrT="[Texte]"/>
      <dgm:spPr/>
      <dgm:t>
        <a:bodyPr/>
        <a:lstStyle/>
        <a:p>
          <a:pPr algn="ctr"/>
          <a:r>
            <a:rPr lang="fr-FR" b="1" i="0" dirty="0">
              <a:latin typeface="Inter" panose="020B0604020202020204" charset="0"/>
              <a:ea typeface="Inter" panose="020B0604020202020204" charset="0"/>
            </a:rPr>
            <a:t>Etape 1</a:t>
          </a:r>
          <a:endParaRPr lang="fr-FR" b="1" dirty="0">
            <a:latin typeface="Inter" panose="020B0604020202020204" charset="0"/>
            <a:ea typeface="Inter" panose="020B0604020202020204" charset="0"/>
          </a:endParaRPr>
        </a:p>
      </dgm:t>
    </dgm:pt>
    <dgm:pt modelId="{FFB9280D-5D2A-4B5C-B418-3D6A63A508CE}" type="parTrans" cxnId="{1C03A16E-BAD5-47D9-BB7F-A891320073D8}">
      <dgm:prSet/>
      <dgm:spPr/>
      <dgm:t>
        <a:bodyPr/>
        <a:lstStyle/>
        <a:p>
          <a:endParaRPr lang="fr-FR"/>
        </a:p>
      </dgm:t>
    </dgm:pt>
    <dgm:pt modelId="{121EF360-422C-4992-8539-8DDDAD51F1ED}" type="sibTrans" cxnId="{1C03A16E-BAD5-47D9-BB7F-A891320073D8}">
      <dgm:prSet/>
      <dgm:spPr/>
      <dgm:t>
        <a:bodyPr/>
        <a:lstStyle/>
        <a:p>
          <a:endParaRPr lang="fr-FR"/>
        </a:p>
      </dgm:t>
    </dgm:pt>
    <dgm:pt modelId="{EB463AC6-F5F4-4A89-B8FA-46DA14B9F8C4}">
      <dgm:prSet phldrT="[Texte]"/>
      <dgm:spPr/>
      <dgm:t>
        <a:bodyPr/>
        <a:lstStyle/>
        <a:p>
          <a:pPr algn="ctr"/>
          <a:r>
            <a:rPr lang="fr-FR" dirty="0">
              <a:latin typeface="Inter" panose="020B0604020202020204" charset="0"/>
              <a:ea typeface="Inter" panose="020B0604020202020204" charset="0"/>
            </a:rPr>
            <a:t>Etape 2 </a:t>
          </a:r>
        </a:p>
      </dgm:t>
    </dgm:pt>
    <dgm:pt modelId="{9FA95C18-28AC-4CC3-873E-565089AE270A}" type="parTrans" cxnId="{FED43A54-CC1D-4582-B9A4-3FC229EB112A}">
      <dgm:prSet/>
      <dgm:spPr/>
      <dgm:t>
        <a:bodyPr/>
        <a:lstStyle/>
        <a:p>
          <a:endParaRPr lang="fr-FR"/>
        </a:p>
      </dgm:t>
    </dgm:pt>
    <dgm:pt modelId="{9869A301-24B0-4555-A07A-F2E8AA32ABA0}" type="sibTrans" cxnId="{FED43A54-CC1D-4582-B9A4-3FC229EB112A}">
      <dgm:prSet/>
      <dgm:spPr/>
      <dgm:t>
        <a:bodyPr/>
        <a:lstStyle/>
        <a:p>
          <a:endParaRPr lang="fr-FR"/>
        </a:p>
      </dgm:t>
    </dgm:pt>
    <dgm:pt modelId="{8266E8FE-FB4C-49E9-A934-077D0524F822}">
      <dgm:prSet phldrT="[Texte]"/>
      <dgm:spPr/>
      <dgm:t>
        <a:bodyPr/>
        <a:lstStyle/>
        <a:p>
          <a:pPr algn="ctr"/>
          <a:r>
            <a:rPr lang="fr-FR" dirty="0">
              <a:latin typeface="Inter" panose="020B0604020202020204" charset="0"/>
              <a:ea typeface="Inter" panose="020B0604020202020204" charset="0"/>
            </a:rPr>
            <a:t>Préparation des textes avec </a:t>
          </a:r>
          <a:r>
            <a:rPr lang="fr-FR" dirty="0" err="1">
              <a:latin typeface="Inter" panose="020B0604020202020204" charset="0"/>
              <a:ea typeface="Inter" panose="020B0604020202020204" charset="0"/>
            </a:rPr>
            <a:t>regular</a:t>
          </a:r>
          <a:r>
            <a:rPr lang="fr-FR" dirty="0">
              <a:latin typeface="Inter" panose="020B0604020202020204" charset="0"/>
              <a:ea typeface="Inter" panose="020B0604020202020204" charset="0"/>
            </a:rPr>
            <a:t> expression </a:t>
          </a:r>
        </a:p>
      </dgm:t>
    </dgm:pt>
    <dgm:pt modelId="{982F2C44-2774-4D5C-949B-FF47BAAB873C}" type="parTrans" cxnId="{768736A1-01C1-4C9A-B068-7122AE5EDD27}">
      <dgm:prSet/>
      <dgm:spPr/>
      <dgm:t>
        <a:bodyPr/>
        <a:lstStyle/>
        <a:p>
          <a:endParaRPr lang="fr-FR"/>
        </a:p>
      </dgm:t>
    </dgm:pt>
    <dgm:pt modelId="{0C552520-CCAF-43A0-91B5-C749143B69E0}" type="sibTrans" cxnId="{768736A1-01C1-4C9A-B068-7122AE5EDD27}">
      <dgm:prSet/>
      <dgm:spPr/>
      <dgm:t>
        <a:bodyPr/>
        <a:lstStyle/>
        <a:p>
          <a:endParaRPr lang="fr-FR"/>
        </a:p>
      </dgm:t>
    </dgm:pt>
    <dgm:pt modelId="{91AA3F8D-51C3-426A-98B5-C130BC1FEB40}">
      <dgm:prSet phldrT="[Texte]"/>
      <dgm:spPr/>
      <dgm:t>
        <a:bodyPr/>
        <a:lstStyle/>
        <a:p>
          <a:pPr algn="ctr"/>
          <a:r>
            <a:rPr lang="fr-FR" dirty="0">
              <a:latin typeface="Inter" panose="020B0604020202020204" charset="0"/>
              <a:ea typeface="Inter" panose="020B0604020202020204" charset="0"/>
            </a:rPr>
            <a:t>Retrait des ponctuations, conservation uniquement des caractères alphabétiques, mise en minuscules</a:t>
          </a:r>
        </a:p>
      </dgm:t>
    </dgm:pt>
    <dgm:pt modelId="{A837E3E8-4452-4623-A91A-5A4AA6AC81AE}" type="parTrans" cxnId="{88D9B281-16F3-49CB-9E57-B3ACBC27D89E}">
      <dgm:prSet/>
      <dgm:spPr/>
      <dgm:t>
        <a:bodyPr/>
        <a:lstStyle/>
        <a:p>
          <a:endParaRPr lang="fr-FR"/>
        </a:p>
      </dgm:t>
    </dgm:pt>
    <dgm:pt modelId="{84962966-F83F-49AA-8B93-F0D87C9898F9}" type="sibTrans" cxnId="{88D9B281-16F3-49CB-9E57-B3ACBC27D89E}">
      <dgm:prSet/>
      <dgm:spPr/>
      <dgm:t>
        <a:bodyPr/>
        <a:lstStyle/>
        <a:p>
          <a:endParaRPr lang="fr-FR"/>
        </a:p>
      </dgm:t>
    </dgm:pt>
    <dgm:pt modelId="{5853F619-8DC9-436B-8E11-C9FD23D07DAE}">
      <dgm:prSet phldrT="[Texte]"/>
      <dgm:spPr/>
      <dgm:t>
        <a:bodyPr/>
        <a:lstStyle/>
        <a:p>
          <a:pPr algn="ctr"/>
          <a:r>
            <a:rPr lang="fr-FR" dirty="0">
              <a:latin typeface="Inter" panose="020B0604020202020204" charset="0"/>
              <a:ea typeface="Inter" panose="020B0604020202020204" charset="0"/>
            </a:rPr>
            <a:t>Lemmatisation et tokenisation avec </a:t>
          </a:r>
          <a:r>
            <a:rPr lang="fr-FR" dirty="0" err="1">
              <a:latin typeface="Inter" panose="020B0604020202020204" charset="0"/>
              <a:ea typeface="Inter" panose="020B0604020202020204" charset="0"/>
            </a:rPr>
            <a:t>Spacy</a:t>
          </a:r>
          <a:endParaRPr lang="fr-FR" dirty="0">
            <a:latin typeface="Inter" panose="020B0604020202020204" charset="0"/>
            <a:ea typeface="Inter" panose="020B0604020202020204" charset="0"/>
          </a:endParaRPr>
        </a:p>
      </dgm:t>
    </dgm:pt>
    <dgm:pt modelId="{B211865E-4F6F-423C-9550-D82ADAF9586E}" type="parTrans" cxnId="{C29D6EF8-B0EF-4CD8-9A4F-44D029937119}">
      <dgm:prSet/>
      <dgm:spPr/>
      <dgm:t>
        <a:bodyPr/>
        <a:lstStyle/>
        <a:p>
          <a:endParaRPr lang="fr-FR"/>
        </a:p>
      </dgm:t>
    </dgm:pt>
    <dgm:pt modelId="{A1925149-0DCB-4CDA-9778-F7DF848C2392}" type="sibTrans" cxnId="{C29D6EF8-B0EF-4CD8-9A4F-44D029937119}">
      <dgm:prSet/>
      <dgm:spPr/>
      <dgm:t>
        <a:bodyPr/>
        <a:lstStyle/>
        <a:p>
          <a:endParaRPr lang="fr-FR"/>
        </a:p>
      </dgm:t>
    </dgm:pt>
    <dgm:pt modelId="{0C26EF83-EE06-4388-8E51-072B950FC370}" type="pres">
      <dgm:prSet presAssocID="{95688153-12E5-4B53-9534-465A3E2A3D80}" presName="Name0" presStyleCnt="0">
        <dgm:presLayoutVars>
          <dgm:dir/>
          <dgm:resizeHandles val="exact"/>
        </dgm:presLayoutVars>
      </dgm:prSet>
      <dgm:spPr/>
    </dgm:pt>
    <dgm:pt modelId="{898704EB-BD19-43D6-9416-5A4C4DD2EBE3}" type="pres">
      <dgm:prSet presAssocID="{BE15B4D9-4D9F-4B6C-BB25-2E4D5A0763FC}" presName="node" presStyleLbl="node1" presStyleIdx="0" presStyleCnt="2">
        <dgm:presLayoutVars>
          <dgm:bulletEnabled val="1"/>
        </dgm:presLayoutVars>
      </dgm:prSet>
      <dgm:spPr/>
    </dgm:pt>
    <dgm:pt modelId="{266D3A7D-9634-4A9D-8F79-812E7990158D}" type="pres">
      <dgm:prSet presAssocID="{121EF360-422C-4992-8539-8DDDAD51F1ED}" presName="sibTrans" presStyleLbl="sibTrans2D1" presStyleIdx="0" presStyleCnt="1"/>
      <dgm:spPr/>
    </dgm:pt>
    <dgm:pt modelId="{F9B2EADC-8DD4-4B6D-8FD2-5D623DDC9F0A}" type="pres">
      <dgm:prSet presAssocID="{121EF360-422C-4992-8539-8DDDAD51F1ED}" presName="connectorText" presStyleLbl="sibTrans2D1" presStyleIdx="0" presStyleCnt="1"/>
      <dgm:spPr/>
    </dgm:pt>
    <dgm:pt modelId="{4FA728B2-2DD0-4CBF-8B93-ED144C587239}" type="pres">
      <dgm:prSet presAssocID="{EB463AC6-F5F4-4A89-B8FA-46DA14B9F8C4}" presName="node" presStyleLbl="node1" presStyleIdx="1" presStyleCnt="2">
        <dgm:presLayoutVars>
          <dgm:bulletEnabled val="1"/>
        </dgm:presLayoutVars>
      </dgm:prSet>
      <dgm:spPr/>
    </dgm:pt>
  </dgm:ptLst>
  <dgm:cxnLst>
    <dgm:cxn modelId="{A9743604-849E-49BB-8C6F-C34B9E88E3D9}" type="presOf" srcId="{5853F619-8DC9-436B-8E11-C9FD23D07DAE}" destId="{4FA728B2-2DD0-4CBF-8B93-ED144C587239}" srcOrd="0" destOrd="1" presId="urn:microsoft.com/office/officeart/2005/8/layout/process1"/>
    <dgm:cxn modelId="{F4DDAF3F-5E46-482E-8CF2-EF1F7588499E}" type="presOf" srcId="{95688153-12E5-4B53-9534-465A3E2A3D80}" destId="{0C26EF83-EE06-4388-8E51-072B950FC370}" srcOrd="0" destOrd="0" presId="urn:microsoft.com/office/officeart/2005/8/layout/process1"/>
    <dgm:cxn modelId="{9619D65B-4A3C-438D-99A9-89018462ADBD}" type="presOf" srcId="{BE15B4D9-4D9F-4B6C-BB25-2E4D5A0763FC}" destId="{898704EB-BD19-43D6-9416-5A4C4DD2EBE3}" srcOrd="0" destOrd="0" presId="urn:microsoft.com/office/officeart/2005/8/layout/process1"/>
    <dgm:cxn modelId="{47CA3861-A76F-4381-9204-B450E1174738}" type="presOf" srcId="{8266E8FE-FB4C-49E9-A934-077D0524F822}" destId="{898704EB-BD19-43D6-9416-5A4C4DD2EBE3}" srcOrd="0" destOrd="1" presId="urn:microsoft.com/office/officeart/2005/8/layout/process1"/>
    <dgm:cxn modelId="{25818F62-C2EB-4788-A879-234EC7943B62}" type="presOf" srcId="{91AA3F8D-51C3-426A-98B5-C130BC1FEB40}" destId="{898704EB-BD19-43D6-9416-5A4C4DD2EBE3}" srcOrd="0" destOrd="2" presId="urn:microsoft.com/office/officeart/2005/8/layout/process1"/>
    <dgm:cxn modelId="{1C03A16E-BAD5-47D9-BB7F-A891320073D8}" srcId="{95688153-12E5-4B53-9534-465A3E2A3D80}" destId="{BE15B4D9-4D9F-4B6C-BB25-2E4D5A0763FC}" srcOrd="0" destOrd="0" parTransId="{FFB9280D-5D2A-4B5C-B418-3D6A63A508CE}" sibTransId="{121EF360-422C-4992-8539-8DDDAD51F1ED}"/>
    <dgm:cxn modelId="{FED43A54-CC1D-4582-B9A4-3FC229EB112A}" srcId="{95688153-12E5-4B53-9534-465A3E2A3D80}" destId="{EB463AC6-F5F4-4A89-B8FA-46DA14B9F8C4}" srcOrd="1" destOrd="0" parTransId="{9FA95C18-28AC-4CC3-873E-565089AE270A}" sibTransId="{9869A301-24B0-4555-A07A-F2E8AA32ABA0}"/>
    <dgm:cxn modelId="{88D9B281-16F3-49CB-9E57-B3ACBC27D89E}" srcId="{8266E8FE-FB4C-49E9-A934-077D0524F822}" destId="{91AA3F8D-51C3-426A-98B5-C130BC1FEB40}" srcOrd="0" destOrd="0" parTransId="{A837E3E8-4452-4623-A91A-5A4AA6AC81AE}" sibTransId="{84962966-F83F-49AA-8B93-F0D87C9898F9}"/>
    <dgm:cxn modelId="{768736A1-01C1-4C9A-B068-7122AE5EDD27}" srcId="{BE15B4D9-4D9F-4B6C-BB25-2E4D5A0763FC}" destId="{8266E8FE-FB4C-49E9-A934-077D0524F822}" srcOrd="0" destOrd="0" parTransId="{982F2C44-2774-4D5C-949B-FF47BAAB873C}" sibTransId="{0C552520-CCAF-43A0-91B5-C749143B69E0}"/>
    <dgm:cxn modelId="{C82DCEA8-3B0F-4F1E-820D-746FAC7BD8B2}" type="presOf" srcId="{121EF360-422C-4992-8539-8DDDAD51F1ED}" destId="{F9B2EADC-8DD4-4B6D-8FD2-5D623DDC9F0A}" srcOrd="1" destOrd="0" presId="urn:microsoft.com/office/officeart/2005/8/layout/process1"/>
    <dgm:cxn modelId="{46EA7EB5-F87D-4315-824D-6A44E9B5A476}" type="presOf" srcId="{121EF360-422C-4992-8539-8DDDAD51F1ED}" destId="{266D3A7D-9634-4A9D-8F79-812E7990158D}" srcOrd="0" destOrd="0" presId="urn:microsoft.com/office/officeart/2005/8/layout/process1"/>
    <dgm:cxn modelId="{3D3976E1-7460-4B69-AD6A-3D0E20DE7C1E}" type="presOf" srcId="{EB463AC6-F5F4-4A89-B8FA-46DA14B9F8C4}" destId="{4FA728B2-2DD0-4CBF-8B93-ED144C587239}" srcOrd="0" destOrd="0" presId="urn:microsoft.com/office/officeart/2005/8/layout/process1"/>
    <dgm:cxn modelId="{C29D6EF8-B0EF-4CD8-9A4F-44D029937119}" srcId="{EB463AC6-F5F4-4A89-B8FA-46DA14B9F8C4}" destId="{5853F619-8DC9-436B-8E11-C9FD23D07DAE}" srcOrd="0" destOrd="0" parTransId="{B211865E-4F6F-423C-9550-D82ADAF9586E}" sibTransId="{A1925149-0DCB-4CDA-9778-F7DF848C2392}"/>
    <dgm:cxn modelId="{16208687-F1CF-4200-9986-5E9C42FD1D0E}" type="presParOf" srcId="{0C26EF83-EE06-4388-8E51-072B950FC370}" destId="{898704EB-BD19-43D6-9416-5A4C4DD2EBE3}" srcOrd="0" destOrd="0" presId="urn:microsoft.com/office/officeart/2005/8/layout/process1"/>
    <dgm:cxn modelId="{9C647603-E916-4DC3-99DF-61B65125D978}" type="presParOf" srcId="{0C26EF83-EE06-4388-8E51-072B950FC370}" destId="{266D3A7D-9634-4A9D-8F79-812E7990158D}" srcOrd="1" destOrd="0" presId="urn:microsoft.com/office/officeart/2005/8/layout/process1"/>
    <dgm:cxn modelId="{E9522AB6-74DB-442C-AD14-E093559EACE9}" type="presParOf" srcId="{266D3A7D-9634-4A9D-8F79-812E7990158D}" destId="{F9B2EADC-8DD4-4B6D-8FD2-5D623DDC9F0A}" srcOrd="0" destOrd="0" presId="urn:microsoft.com/office/officeart/2005/8/layout/process1"/>
    <dgm:cxn modelId="{DBD43E5F-C6C5-4AD8-B2C0-79659E3DE8D9}" type="presParOf" srcId="{0C26EF83-EE06-4388-8E51-072B950FC370}" destId="{4FA728B2-2DD0-4CBF-8B93-ED144C587239}" srcOrd="2" destOrd="0" presId="urn:microsoft.com/office/officeart/2005/8/layout/process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98704EB-BD19-43D6-9416-5A4C4DD2EBE3}">
      <dsp:nvSpPr>
        <dsp:cNvPr id="0" name=""/>
        <dsp:cNvSpPr/>
      </dsp:nvSpPr>
      <dsp:spPr>
        <a:xfrm>
          <a:off x="1598" y="862707"/>
          <a:ext cx="3408092" cy="20448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ctr" defTabSz="844550">
            <a:lnSpc>
              <a:spcPct val="90000"/>
            </a:lnSpc>
            <a:spcBef>
              <a:spcPct val="0"/>
            </a:spcBef>
            <a:spcAft>
              <a:spcPct val="35000"/>
            </a:spcAft>
            <a:buNone/>
          </a:pPr>
          <a:r>
            <a:rPr lang="fr-FR" sz="1900" b="1" i="0" kern="1200" dirty="0">
              <a:latin typeface="Inter" panose="020B0604020202020204" charset="0"/>
              <a:ea typeface="Inter" panose="020B0604020202020204" charset="0"/>
            </a:rPr>
            <a:t>Etape 1</a:t>
          </a:r>
          <a:endParaRPr lang="fr-FR" sz="1900" b="1" kern="1200" dirty="0">
            <a:latin typeface="Inter" panose="020B0604020202020204" charset="0"/>
            <a:ea typeface="Inter" panose="020B0604020202020204" charset="0"/>
          </a:endParaRPr>
        </a:p>
        <a:p>
          <a:pPr marL="114300" lvl="1" indent="-114300" algn="ctr" defTabSz="666750">
            <a:lnSpc>
              <a:spcPct val="90000"/>
            </a:lnSpc>
            <a:spcBef>
              <a:spcPct val="0"/>
            </a:spcBef>
            <a:spcAft>
              <a:spcPct val="15000"/>
            </a:spcAft>
            <a:buChar char="•"/>
          </a:pPr>
          <a:r>
            <a:rPr lang="fr-FR" sz="1500" kern="1200" dirty="0">
              <a:latin typeface="Inter" panose="020B0604020202020204" charset="0"/>
              <a:ea typeface="Inter" panose="020B0604020202020204" charset="0"/>
            </a:rPr>
            <a:t>Préparation des textes avec </a:t>
          </a:r>
          <a:r>
            <a:rPr lang="fr-FR" sz="1500" kern="1200" dirty="0" err="1">
              <a:latin typeface="Inter" panose="020B0604020202020204" charset="0"/>
              <a:ea typeface="Inter" panose="020B0604020202020204" charset="0"/>
            </a:rPr>
            <a:t>regular</a:t>
          </a:r>
          <a:r>
            <a:rPr lang="fr-FR" sz="1500" kern="1200" dirty="0">
              <a:latin typeface="Inter" panose="020B0604020202020204" charset="0"/>
              <a:ea typeface="Inter" panose="020B0604020202020204" charset="0"/>
            </a:rPr>
            <a:t> expression </a:t>
          </a:r>
        </a:p>
        <a:p>
          <a:pPr marL="228600" lvl="2" indent="-114300" algn="ctr" defTabSz="666750">
            <a:lnSpc>
              <a:spcPct val="90000"/>
            </a:lnSpc>
            <a:spcBef>
              <a:spcPct val="0"/>
            </a:spcBef>
            <a:spcAft>
              <a:spcPct val="15000"/>
            </a:spcAft>
            <a:buChar char="•"/>
          </a:pPr>
          <a:r>
            <a:rPr lang="fr-FR" sz="1500" kern="1200" dirty="0">
              <a:latin typeface="Inter" panose="020B0604020202020204" charset="0"/>
              <a:ea typeface="Inter" panose="020B0604020202020204" charset="0"/>
            </a:rPr>
            <a:t>Retrait des ponctuations, conservation uniquement des caractères alphabétiques, mise en minuscules</a:t>
          </a:r>
        </a:p>
      </dsp:txBody>
      <dsp:txXfrm>
        <a:off x="61490" y="922599"/>
        <a:ext cx="3288308" cy="1925071"/>
      </dsp:txXfrm>
    </dsp:sp>
    <dsp:sp modelId="{266D3A7D-9634-4A9D-8F79-812E7990158D}">
      <dsp:nvSpPr>
        <dsp:cNvPr id="0" name=""/>
        <dsp:cNvSpPr/>
      </dsp:nvSpPr>
      <dsp:spPr>
        <a:xfrm>
          <a:off x="3750500" y="1462531"/>
          <a:ext cx="722515" cy="845207"/>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fr-FR" sz="1500" kern="1200"/>
        </a:p>
      </dsp:txBody>
      <dsp:txXfrm>
        <a:off x="3750500" y="1631572"/>
        <a:ext cx="505761" cy="507125"/>
      </dsp:txXfrm>
    </dsp:sp>
    <dsp:sp modelId="{4FA728B2-2DD0-4CBF-8B93-ED144C587239}">
      <dsp:nvSpPr>
        <dsp:cNvPr id="0" name=""/>
        <dsp:cNvSpPr/>
      </dsp:nvSpPr>
      <dsp:spPr>
        <a:xfrm>
          <a:off x="4772928" y="862707"/>
          <a:ext cx="3408092" cy="204485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t" anchorCtr="0">
          <a:noAutofit/>
        </a:bodyPr>
        <a:lstStyle/>
        <a:p>
          <a:pPr marL="0" lvl="0" indent="0" algn="ctr" defTabSz="844550">
            <a:lnSpc>
              <a:spcPct val="90000"/>
            </a:lnSpc>
            <a:spcBef>
              <a:spcPct val="0"/>
            </a:spcBef>
            <a:spcAft>
              <a:spcPct val="35000"/>
            </a:spcAft>
            <a:buNone/>
          </a:pPr>
          <a:r>
            <a:rPr lang="fr-FR" sz="1900" kern="1200" dirty="0">
              <a:latin typeface="Inter" panose="020B0604020202020204" charset="0"/>
              <a:ea typeface="Inter" panose="020B0604020202020204" charset="0"/>
            </a:rPr>
            <a:t>Etape 2 </a:t>
          </a:r>
        </a:p>
        <a:p>
          <a:pPr marL="114300" lvl="1" indent="-114300" algn="ctr" defTabSz="666750">
            <a:lnSpc>
              <a:spcPct val="90000"/>
            </a:lnSpc>
            <a:spcBef>
              <a:spcPct val="0"/>
            </a:spcBef>
            <a:spcAft>
              <a:spcPct val="15000"/>
            </a:spcAft>
            <a:buChar char="•"/>
          </a:pPr>
          <a:r>
            <a:rPr lang="fr-FR" sz="1500" kern="1200" dirty="0">
              <a:latin typeface="Inter" panose="020B0604020202020204" charset="0"/>
              <a:ea typeface="Inter" panose="020B0604020202020204" charset="0"/>
            </a:rPr>
            <a:t>Lemmatisation et tokenisation avec </a:t>
          </a:r>
          <a:r>
            <a:rPr lang="fr-FR" sz="1500" kern="1200" dirty="0" err="1">
              <a:latin typeface="Inter" panose="020B0604020202020204" charset="0"/>
              <a:ea typeface="Inter" panose="020B0604020202020204" charset="0"/>
            </a:rPr>
            <a:t>Spacy</a:t>
          </a:r>
          <a:endParaRPr lang="fr-FR" sz="1500" kern="1200" dirty="0">
            <a:latin typeface="Inter" panose="020B0604020202020204" charset="0"/>
            <a:ea typeface="Inter" panose="020B0604020202020204" charset="0"/>
          </a:endParaRPr>
        </a:p>
      </dsp:txBody>
      <dsp:txXfrm>
        <a:off x="4832820" y="922599"/>
        <a:ext cx="3288308" cy="1925071"/>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a5178bf3d4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ga5178bf3d4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98CD46F1-44D4-76B0-DE33-B1A27A9E7CD9}"/>
            </a:ext>
          </a:extLst>
        </p:cNvPr>
        <p:cNvGrpSpPr/>
        <p:nvPr/>
      </p:nvGrpSpPr>
      <p:grpSpPr>
        <a:xfrm>
          <a:off x="0" y="0"/>
          <a:ext cx="0" cy="0"/>
          <a:chOff x="0" y="0"/>
          <a:chExt cx="0" cy="0"/>
        </a:xfrm>
      </p:grpSpPr>
      <p:sp>
        <p:nvSpPr>
          <p:cNvPr id="86" name="Google Shape;86;g1c7feb7f43d_0_43:notes">
            <a:extLst>
              <a:ext uri="{FF2B5EF4-FFF2-40B4-BE49-F238E27FC236}">
                <a16:creationId xmlns:a16="http://schemas.microsoft.com/office/drawing/2014/main" id="{9EC1C973-6B03-CAB1-198A-13AF4FE57A4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c7feb7f43d_0_43:notes">
            <a:extLst>
              <a:ext uri="{FF2B5EF4-FFF2-40B4-BE49-F238E27FC236}">
                <a16:creationId xmlns:a16="http://schemas.microsoft.com/office/drawing/2014/main" id="{00421B54-8D05-9DCA-0307-7C4360A08B6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Geoffroy</a:t>
            </a:r>
          </a:p>
          <a:p>
            <a:pPr marL="171450" lvl="0" indent="-171450" algn="l" rtl="0">
              <a:lnSpc>
                <a:spcPct val="100000"/>
              </a:lnSpc>
              <a:spcBef>
                <a:spcPts val="0"/>
              </a:spcBef>
              <a:spcAft>
                <a:spcPts val="0"/>
              </a:spcAft>
              <a:buSzPts val="1100"/>
              <a:buFontTx/>
              <a:buChar char="-"/>
            </a:pPr>
            <a:r>
              <a:rPr lang="fr-FR" dirty="0"/>
              <a:t>Constat d’une différence de proportion positif/</a:t>
            </a:r>
            <a:r>
              <a:rPr lang="fr-FR" dirty="0" err="1"/>
              <a:t>negatif</a:t>
            </a:r>
            <a:endParaRPr lang="fr-FR" dirty="0"/>
          </a:p>
          <a:p>
            <a:pPr marL="171450" lvl="0" indent="-171450" algn="l" rtl="0">
              <a:lnSpc>
                <a:spcPct val="100000"/>
              </a:lnSpc>
              <a:spcBef>
                <a:spcPts val="0"/>
              </a:spcBef>
              <a:spcAft>
                <a:spcPts val="0"/>
              </a:spcAft>
              <a:buSzPts val="1100"/>
              <a:buFontTx/>
              <a:buChar char="-"/>
            </a:pPr>
            <a:r>
              <a:rPr lang="fr-FR" dirty="0"/>
              <a:t>Observation : On observe une différence entre les faux négatifs et vrais négatifs importantes alors que ce n’est pas le cas pour les vrais positifs et les faux positifs. Cela est observé sur les 3 matrices. </a:t>
            </a:r>
          </a:p>
          <a:p>
            <a:pPr marL="171450" lvl="0" indent="-171450" algn="l" rtl="0">
              <a:lnSpc>
                <a:spcPct val="100000"/>
              </a:lnSpc>
              <a:spcBef>
                <a:spcPts val="0"/>
              </a:spcBef>
              <a:spcAft>
                <a:spcPts val="0"/>
              </a:spcAft>
              <a:buSzPts val="1100"/>
              <a:buFontTx/>
              <a:buChar char="-"/>
            </a:pPr>
            <a:r>
              <a:rPr lang="fr-FR" dirty="0"/>
              <a:t>Conclusion : cela nous indique un biais dans la proportion du total des positifs et du total des négatifs. Les modèles restent biaisés vers la classe majoritaire.</a:t>
            </a:r>
          </a:p>
          <a:p>
            <a:pPr marL="171450" lvl="0" indent="-171450" algn="l" rtl="0">
              <a:lnSpc>
                <a:spcPct val="100000"/>
              </a:lnSpc>
              <a:spcBef>
                <a:spcPts val="0"/>
              </a:spcBef>
              <a:spcAft>
                <a:spcPts val="0"/>
              </a:spcAft>
              <a:buSzPts val="1100"/>
              <a:buFontTx/>
              <a:buChar char="-"/>
            </a:pPr>
            <a:endParaRPr dirty="0"/>
          </a:p>
        </p:txBody>
      </p:sp>
    </p:spTree>
    <p:extLst>
      <p:ext uri="{BB962C8B-B14F-4D97-AF65-F5344CB8AC3E}">
        <p14:creationId xmlns:p14="http://schemas.microsoft.com/office/powerpoint/2010/main" val="35846651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1c7feb7f43d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1c7feb7f43d_0_6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Geoffroy</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FR" dirty="0"/>
              <a:t>Le meilleur modèle est </a:t>
            </a:r>
            <a:r>
              <a:rPr lang="fr-FR" dirty="0" err="1"/>
              <a:t>TFIDF+RegLog</a:t>
            </a:r>
            <a:r>
              <a:rPr lang="fr-FR" dirty="0"/>
              <a:t> ratio/score/temps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FR" dirty="0"/>
              <a:t>Il y avait aussi la question des ressources, BERT était légèrement meilleur mais nécessite beaucoup trop de ressources</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fr-FR" dirty="0"/>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FR" dirty="0"/>
              <a:t>Axes d’amélioration</a:t>
            </a:r>
          </a:p>
          <a:p>
            <a:pPr marL="628650" marR="0" lvl="1"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FR" dirty="0"/>
              <a:t>Nous n’avons pas pris en compte les dates ce qui aurait pu rajouter une dimension de temps</a:t>
            </a:r>
          </a:p>
          <a:p>
            <a:pPr marL="628650" marR="0" lvl="1"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fr-FR" dirty="0"/>
              <a:t>Utiliser un algorithme clustering</a:t>
            </a:r>
          </a:p>
          <a:p>
            <a:pPr marL="628650" marR="0" lvl="1" indent="-171450" algn="l" defTabSz="914400" rtl="0" eaLnBrk="1" fontAlgn="auto" latinLnBrk="0" hangingPunct="1">
              <a:lnSpc>
                <a:spcPct val="100000"/>
              </a:lnSpc>
              <a:spcBef>
                <a:spcPts val="0"/>
              </a:spcBef>
              <a:spcAft>
                <a:spcPts val="0"/>
              </a:spcAft>
              <a:buClr>
                <a:srgbClr val="000000"/>
              </a:buClr>
              <a:buSzPts val="1100"/>
              <a:buFontTx/>
              <a:buChar char="-"/>
              <a:tabLst/>
              <a:defRPr/>
            </a:pPr>
            <a:endParaRPr lang="fr-F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a5178bf3d4_2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8" name="Google Shape;108;ga5178bf3d4_2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1c7fec24e0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9" name="Google Shape;59;g1c7fec24e01_0_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a5178bf3d4_2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 name="Google Shape;66;ga5178bf3d4_2_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Stéphane</a:t>
            </a: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c7feb7f43d_0_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c7feb7f43d_0_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fr-FR" dirty="0"/>
              <a:t>Stéphane</a:t>
            </a:r>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66F723BB-6EFC-DEF4-874D-A1696C1077E4}"/>
            </a:ext>
          </a:extLst>
        </p:cNvPr>
        <p:cNvGrpSpPr/>
        <p:nvPr/>
      </p:nvGrpSpPr>
      <p:grpSpPr>
        <a:xfrm>
          <a:off x="0" y="0"/>
          <a:ext cx="0" cy="0"/>
          <a:chOff x="0" y="0"/>
          <a:chExt cx="0" cy="0"/>
        </a:xfrm>
      </p:grpSpPr>
      <p:sp>
        <p:nvSpPr>
          <p:cNvPr id="86" name="Google Shape;86;g1c7feb7f43d_0_43:notes">
            <a:extLst>
              <a:ext uri="{FF2B5EF4-FFF2-40B4-BE49-F238E27FC236}">
                <a16:creationId xmlns:a16="http://schemas.microsoft.com/office/drawing/2014/main" id="{29F994B8-4F23-4DAF-1E77-6D1631E8F1E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c7feb7f43d_0_43:notes">
            <a:extLst>
              <a:ext uri="{FF2B5EF4-FFF2-40B4-BE49-F238E27FC236}">
                <a16:creationId xmlns:a16="http://schemas.microsoft.com/office/drawing/2014/main" id="{E7925EF2-5F17-C1EB-96F9-4F8B18489A9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4124320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1c7feb7f43d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3" name="Google Shape;73;g1c7feb7f43d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Laura</a:t>
            </a:r>
          </a:p>
          <a:p>
            <a:pPr marL="0" lvl="0" indent="0" algn="l" rtl="0">
              <a:lnSpc>
                <a:spcPct val="100000"/>
              </a:lnSpc>
              <a:spcBef>
                <a:spcPts val="0"/>
              </a:spcBef>
              <a:spcAft>
                <a:spcPts val="0"/>
              </a:spcAft>
              <a:buSzPts val="1100"/>
              <a:buNone/>
            </a:pPr>
            <a:r>
              <a:rPr lang="fr-FR" dirty="0"/>
              <a:t>-Présentation du volume</a:t>
            </a:r>
          </a:p>
          <a:p>
            <a:pPr marL="0" lvl="0" indent="0" algn="l" rtl="0">
              <a:lnSpc>
                <a:spcPct val="100000"/>
              </a:lnSpc>
              <a:spcBef>
                <a:spcPts val="0"/>
              </a:spcBef>
              <a:spcAft>
                <a:spcPts val="0"/>
              </a:spcAft>
              <a:buSzPts val="1100"/>
              <a:buNone/>
            </a:pPr>
            <a:r>
              <a:rPr lang="fr-FR" dirty="0"/>
              <a:t>- </a:t>
            </a:r>
            <a:r>
              <a:rPr lang="fr-FR" b="0" i="0" dirty="0">
                <a:effectLst/>
                <a:latin typeface="gg sans"/>
              </a:rPr>
              <a:t>L’échantillon est légèrement déséquilibré (81 % d’avis positifs / 19 % négatifs) = </a:t>
            </a:r>
            <a:r>
              <a:rPr lang="fr-FR" dirty="0"/>
              <a:t>une catégorie reste </a:t>
            </a:r>
            <a:r>
              <a:rPr lang="fr-FR" dirty="0" err="1"/>
              <a:t>sureprésentée</a:t>
            </a:r>
            <a:r>
              <a:rPr lang="fr-FR" dirty="0"/>
              <a:t>. Nous observerons l’impact plus tard sur nos certains modèles</a:t>
            </a: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EECB788A-7FEF-7162-F570-B8DD8A62E308}"/>
            </a:ext>
          </a:extLst>
        </p:cNvPr>
        <p:cNvGrpSpPr/>
        <p:nvPr/>
      </p:nvGrpSpPr>
      <p:grpSpPr>
        <a:xfrm>
          <a:off x="0" y="0"/>
          <a:ext cx="0" cy="0"/>
          <a:chOff x="0" y="0"/>
          <a:chExt cx="0" cy="0"/>
        </a:xfrm>
      </p:grpSpPr>
      <p:sp>
        <p:nvSpPr>
          <p:cNvPr id="86" name="Google Shape;86;g1c7feb7f43d_0_43:notes">
            <a:extLst>
              <a:ext uri="{FF2B5EF4-FFF2-40B4-BE49-F238E27FC236}">
                <a16:creationId xmlns:a16="http://schemas.microsoft.com/office/drawing/2014/main" id="{CAA0D72C-FD18-A2B7-49EC-D9E0ADC1A6B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c7feb7f43d_0_43:notes">
            <a:extLst>
              <a:ext uri="{FF2B5EF4-FFF2-40B4-BE49-F238E27FC236}">
                <a16:creationId xmlns:a16="http://schemas.microsoft.com/office/drawing/2014/main" id="{DAF934F6-D18A-28F4-3BD7-8AC971AD1E6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Expliquer pourquoi on a pris </a:t>
            </a:r>
            <a:r>
              <a:rPr lang="fr-FR" dirty="0" err="1"/>
              <a:t>overall</a:t>
            </a:r>
            <a:r>
              <a:rPr lang="fr-FR" dirty="0"/>
              <a:t> rating et pas les autres </a:t>
            </a:r>
            <a:r>
              <a:rPr lang="fr-FR" dirty="0" err="1"/>
              <a:t>target</a:t>
            </a:r>
            <a:endParaRPr lang="fr-FR" dirty="0"/>
          </a:p>
          <a:p>
            <a:pPr marL="171450" lvl="0" indent="-171450" algn="l" rtl="0">
              <a:lnSpc>
                <a:spcPct val="100000"/>
              </a:lnSpc>
              <a:spcBef>
                <a:spcPts val="0"/>
              </a:spcBef>
              <a:spcAft>
                <a:spcPts val="0"/>
              </a:spcAft>
              <a:buSzPts val="1100"/>
              <a:buFontTx/>
              <a:buChar char="-"/>
            </a:pPr>
            <a:r>
              <a:rPr lang="fr-FR" dirty="0" err="1"/>
              <a:t>Recommend</a:t>
            </a:r>
            <a:r>
              <a:rPr lang="fr-FR" dirty="0"/>
              <a:t> moins rempli – pourcentage NULL trop élevé + No opinion dans les choix</a:t>
            </a:r>
          </a:p>
          <a:p>
            <a:pPr marL="171450" lvl="0" indent="-171450" algn="l" rtl="0">
              <a:lnSpc>
                <a:spcPct val="100000"/>
              </a:lnSpc>
              <a:spcBef>
                <a:spcPts val="0"/>
              </a:spcBef>
              <a:spcAft>
                <a:spcPts val="0"/>
              </a:spcAft>
              <a:buSzPts val="1100"/>
              <a:buFontTx/>
              <a:buChar char="-"/>
            </a:pPr>
            <a:r>
              <a:rPr lang="fr-FR" dirty="0" err="1"/>
              <a:t>Overall</a:t>
            </a:r>
            <a:r>
              <a:rPr lang="fr-FR" dirty="0"/>
              <a:t> rating est quasiment 100 % mais que</a:t>
            </a:r>
          </a:p>
          <a:p>
            <a:pPr marL="0" lvl="0" indent="0" algn="l" rtl="0">
              <a:lnSpc>
                <a:spcPct val="100000"/>
              </a:lnSpc>
              <a:spcBef>
                <a:spcPts val="0"/>
              </a:spcBef>
              <a:spcAft>
                <a:spcPts val="0"/>
              </a:spcAft>
              <a:buSzPts val="1100"/>
              <a:buFontTx/>
              <a:buNone/>
            </a:pPr>
            <a:endParaRPr lang="fr-FR" dirty="0"/>
          </a:p>
          <a:p>
            <a:pPr marL="0" lvl="0" indent="0" algn="l" rtl="0">
              <a:lnSpc>
                <a:spcPct val="100000"/>
              </a:lnSpc>
              <a:spcBef>
                <a:spcPts val="0"/>
              </a:spcBef>
              <a:spcAft>
                <a:spcPts val="0"/>
              </a:spcAft>
              <a:buSzPts val="1100"/>
              <a:buNone/>
            </a:pPr>
            <a:r>
              <a:rPr lang="fr-FR" dirty="0"/>
              <a:t>La matrice montre que le </a:t>
            </a:r>
            <a:r>
              <a:rPr lang="fr-FR" dirty="0" err="1"/>
              <a:t>overallrating</a:t>
            </a:r>
            <a:r>
              <a:rPr lang="fr-FR" dirty="0"/>
              <a:t> correspond au </a:t>
            </a:r>
            <a:r>
              <a:rPr lang="fr-FR" dirty="0" err="1"/>
              <a:t>recommend</a:t>
            </a:r>
            <a:r>
              <a:rPr lang="fr-FR" dirty="0"/>
              <a:t> quand c’était rempli</a:t>
            </a:r>
          </a:p>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8786349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FA34F820-781F-8127-3EB6-797F434FFDD0}"/>
            </a:ext>
          </a:extLst>
        </p:cNvPr>
        <p:cNvGrpSpPr/>
        <p:nvPr/>
      </p:nvGrpSpPr>
      <p:grpSpPr>
        <a:xfrm>
          <a:off x="0" y="0"/>
          <a:ext cx="0" cy="0"/>
          <a:chOff x="0" y="0"/>
          <a:chExt cx="0" cy="0"/>
        </a:xfrm>
      </p:grpSpPr>
      <p:sp>
        <p:nvSpPr>
          <p:cNvPr id="86" name="Google Shape;86;g1c7feb7f43d_0_43:notes">
            <a:extLst>
              <a:ext uri="{FF2B5EF4-FFF2-40B4-BE49-F238E27FC236}">
                <a16:creationId xmlns:a16="http://schemas.microsoft.com/office/drawing/2014/main" id="{40839250-A430-AD3E-A400-6594D41C7D2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c7feb7f43d_0_43:notes">
            <a:extLst>
              <a:ext uri="{FF2B5EF4-FFF2-40B4-BE49-F238E27FC236}">
                <a16:creationId xmlns:a16="http://schemas.microsoft.com/office/drawing/2014/main" id="{E96AF30F-78FE-6DDC-6310-6395F3DD497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Olga</a:t>
            </a:r>
          </a:p>
          <a:p>
            <a:pPr marL="171450" lvl="0" indent="-171450" algn="l" rtl="0">
              <a:lnSpc>
                <a:spcPct val="100000"/>
              </a:lnSpc>
              <a:spcBef>
                <a:spcPts val="0"/>
              </a:spcBef>
              <a:spcAft>
                <a:spcPts val="0"/>
              </a:spcAft>
              <a:buSzPts val="1100"/>
              <a:buFontTx/>
              <a:buChar char="-"/>
            </a:pPr>
            <a:r>
              <a:rPr lang="fr-FR" dirty="0"/>
              <a:t>Etape 1</a:t>
            </a:r>
          </a:p>
          <a:p>
            <a:pPr marL="171450" lvl="0" indent="-171450" algn="l" rtl="0">
              <a:lnSpc>
                <a:spcPct val="100000"/>
              </a:lnSpc>
              <a:spcBef>
                <a:spcPts val="0"/>
              </a:spcBef>
              <a:spcAft>
                <a:spcPts val="0"/>
              </a:spcAft>
              <a:buSzPts val="1100"/>
              <a:buFontTx/>
              <a:buChar char="-"/>
            </a:pPr>
            <a:r>
              <a:rPr lang="fr-FR" dirty="0"/>
              <a:t>Etape 2 donner la définition de Lemmatisation et tokenisation</a:t>
            </a:r>
            <a:endParaRPr dirty="0"/>
          </a:p>
        </p:txBody>
      </p:sp>
    </p:spTree>
    <p:extLst>
      <p:ext uri="{BB962C8B-B14F-4D97-AF65-F5344CB8AC3E}">
        <p14:creationId xmlns:p14="http://schemas.microsoft.com/office/powerpoint/2010/main" val="11601162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a:extLst>
            <a:ext uri="{FF2B5EF4-FFF2-40B4-BE49-F238E27FC236}">
              <a16:creationId xmlns:a16="http://schemas.microsoft.com/office/drawing/2014/main" id="{B592D1EA-811B-24E4-512B-9303C5353B99}"/>
            </a:ext>
          </a:extLst>
        </p:cNvPr>
        <p:cNvGrpSpPr/>
        <p:nvPr/>
      </p:nvGrpSpPr>
      <p:grpSpPr>
        <a:xfrm>
          <a:off x="0" y="0"/>
          <a:ext cx="0" cy="0"/>
          <a:chOff x="0" y="0"/>
          <a:chExt cx="0" cy="0"/>
        </a:xfrm>
      </p:grpSpPr>
      <p:sp>
        <p:nvSpPr>
          <p:cNvPr id="86" name="Google Shape;86;g1c7feb7f43d_0_43:notes">
            <a:extLst>
              <a:ext uri="{FF2B5EF4-FFF2-40B4-BE49-F238E27FC236}">
                <a16:creationId xmlns:a16="http://schemas.microsoft.com/office/drawing/2014/main" id="{1D814104-5CCC-A249-D387-B5E529E388B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g1c7feb7f43d_0_43:notes">
            <a:extLst>
              <a:ext uri="{FF2B5EF4-FFF2-40B4-BE49-F238E27FC236}">
                <a16:creationId xmlns:a16="http://schemas.microsoft.com/office/drawing/2014/main" id="{940CDEB0-DB3C-1817-44A2-17FF1020E2F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fr-FR" dirty="0"/>
              <a:t>Olga</a:t>
            </a:r>
          </a:p>
          <a:p>
            <a:pPr marL="171450" lvl="0" indent="-171450" algn="l" rtl="0">
              <a:lnSpc>
                <a:spcPct val="100000"/>
              </a:lnSpc>
              <a:spcBef>
                <a:spcPts val="0"/>
              </a:spcBef>
              <a:spcAft>
                <a:spcPts val="0"/>
              </a:spcAft>
              <a:buSzPts val="1100"/>
              <a:buFontTx/>
              <a:buChar char="-"/>
            </a:pPr>
            <a:r>
              <a:rPr lang="fr-FR" dirty="0"/>
              <a:t>3 modèles choisis / 3 remarques concernant les résultats différents</a:t>
            </a:r>
          </a:p>
          <a:p>
            <a:pPr marL="171450" lvl="0" indent="-171450" algn="l" rtl="0">
              <a:lnSpc>
                <a:spcPct val="100000"/>
              </a:lnSpc>
              <a:spcBef>
                <a:spcPts val="0"/>
              </a:spcBef>
              <a:spcAft>
                <a:spcPts val="0"/>
              </a:spcAft>
              <a:buSzPts val="1100"/>
              <a:buFontTx/>
              <a:buChar char="-"/>
            </a:pPr>
            <a:r>
              <a:rPr lang="fr-FR" dirty="0" err="1"/>
              <a:t>Smote</a:t>
            </a:r>
            <a:r>
              <a:rPr lang="fr-FR" dirty="0"/>
              <a:t> définition car pas concluant finalement</a:t>
            </a:r>
          </a:p>
          <a:p>
            <a:pPr marL="171450" lvl="0" indent="-171450" algn="l" rtl="0">
              <a:lnSpc>
                <a:spcPct val="100000"/>
              </a:lnSpc>
              <a:spcBef>
                <a:spcPts val="0"/>
              </a:spcBef>
              <a:spcAft>
                <a:spcPts val="0"/>
              </a:spcAft>
              <a:buSzPts val="1100"/>
              <a:buFontTx/>
              <a:buChar char="-"/>
            </a:pPr>
            <a:endParaRPr dirty="0"/>
          </a:p>
        </p:txBody>
      </p:sp>
    </p:spTree>
    <p:extLst>
      <p:ext uri="{BB962C8B-B14F-4D97-AF65-F5344CB8AC3E}">
        <p14:creationId xmlns:p14="http://schemas.microsoft.com/office/powerpoint/2010/main" val="32245229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2.png"/><Relationship Id="rId7"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hyperlink" Target="https://huggingface.co/spaces/jedha0padavan/final-project-dashboard" TargetMode="External"/><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2.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www.kaggle.com/datasets/davidgauthier/glassdoor-job-reviews"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2.png"/><Relationship Id="rId7" Type="http://schemas.openxmlformats.org/officeDocument/2006/relationships/diagramColors" Target="../diagrams/colors1.xml"/><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DAD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1718100" y="866768"/>
            <a:ext cx="6478200" cy="617700"/>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fr" sz="2100" dirty="0">
                <a:solidFill>
                  <a:srgbClr val="0E3449"/>
                </a:solidFill>
                <a:latin typeface="Inter"/>
                <a:ea typeface="Inter"/>
                <a:cs typeface="Inter"/>
                <a:sym typeface="Inter"/>
              </a:rPr>
              <a:t>Your Tech Bootcamp</a:t>
            </a:r>
            <a:endParaRPr sz="2100" dirty="0">
              <a:solidFill>
                <a:srgbClr val="0E3449"/>
              </a:solidFill>
              <a:latin typeface="Inter"/>
              <a:ea typeface="Inter"/>
              <a:cs typeface="Inter"/>
              <a:sym typeface="Inter"/>
            </a:endParaRPr>
          </a:p>
        </p:txBody>
      </p:sp>
      <p:pic>
        <p:nvPicPr>
          <p:cNvPr id="55" name="Google Shape;55;p13"/>
          <p:cNvPicPr preferRelativeResize="0"/>
          <p:nvPr/>
        </p:nvPicPr>
        <p:blipFill rotWithShape="1">
          <a:blip r:embed="rId3">
            <a:alphaModFix/>
          </a:blip>
          <a:srcRect/>
          <a:stretch/>
        </p:blipFill>
        <p:spPr>
          <a:xfrm>
            <a:off x="844500" y="795925"/>
            <a:ext cx="721025" cy="759375"/>
          </a:xfrm>
          <a:prstGeom prst="rect">
            <a:avLst/>
          </a:prstGeom>
          <a:noFill/>
          <a:ln>
            <a:noFill/>
          </a:ln>
        </p:spPr>
      </p:pic>
      <p:sp>
        <p:nvSpPr>
          <p:cNvPr id="56" name="Google Shape;56;p13"/>
          <p:cNvSpPr txBox="1">
            <a:spLocks noGrp="1"/>
          </p:cNvSpPr>
          <p:nvPr>
            <p:ph type="ctrTitle"/>
          </p:nvPr>
        </p:nvSpPr>
        <p:spPr>
          <a:xfrm>
            <a:off x="505062" y="2057399"/>
            <a:ext cx="8361845" cy="1601633"/>
          </a:xfrm>
          <a:prstGeom prst="rect">
            <a:avLst/>
          </a:prstGeom>
          <a:noFill/>
          <a:ln>
            <a:noFill/>
          </a:ln>
        </p:spPr>
        <p:txBody>
          <a:bodyPr spcFirstLastPara="1" wrap="square" lIns="91425" tIns="91425" rIns="91425" bIns="91425" anchor="b" anchorCtr="0">
            <a:noAutofit/>
          </a:bodyPr>
          <a:lstStyle/>
          <a:p>
            <a:pPr marL="0" lvl="0" indent="0" algn="l" rtl="0">
              <a:lnSpc>
                <a:spcPct val="100000"/>
              </a:lnSpc>
              <a:spcBef>
                <a:spcPts val="0"/>
              </a:spcBef>
              <a:spcAft>
                <a:spcPts val="0"/>
              </a:spcAft>
              <a:buSzPts val="5200"/>
              <a:buNone/>
            </a:pPr>
            <a:r>
              <a:rPr lang="fr" sz="4400" cap="all" dirty="0">
                <a:solidFill>
                  <a:srgbClr val="0E3449"/>
                </a:solidFill>
                <a:latin typeface="Inter SemiBold"/>
                <a:ea typeface="Inter SemiBold"/>
                <a:cs typeface="Inter SemiBold"/>
                <a:sym typeface="Inter SemiBold"/>
              </a:rPr>
              <a:t>Analyse de sentiments vis-à-vis des entreprises</a:t>
            </a:r>
            <a:endParaRPr sz="4400" cap="all" dirty="0">
              <a:solidFill>
                <a:srgbClr val="0E3449"/>
              </a:solidFill>
              <a:latin typeface="Inter SemiBold"/>
              <a:ea typeface="Inter SemiBold"/>
              <a:cs typeface="Inter SemiBold"/>
              <a:sym typeface="Inter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E7D7D454-A39E-1029-9685-E9D8EC65B803}"/>
            </a:ext>
          </a:extLst>
        </p:cNvPr>
        <p:cNvGrpSpPr/>
        <p:nvPr/>
      </p:nvGrpSpPr>
      <p:grpSpPr>
        <a:xfrm>
          <a:off x="0" y="0"/>
          <a:ext cx="0" cy="0"/>
          <a:chOff x="0" y="0"/>
          <a:chExt cx="0" cy="0"/>
        </a:xfrm>
      </p:grpSpPr>
      <p:sp>
        <p:nvSpPr>
          <p:cNvPr id="89" name="Google Shape;89;p18">
            <a:extLst>
              <a:ext uri="{FF2B5EF4-FFF2-40B4-BE49-F238E27FC236}">
                <a16:creationId xmlns:a16="http://schemas.microsoft.com/office/drawing/2014/main" id="{AEF16D53-D519-C7C0-04AE-1ADF59D8C05D}"/>
              </a:ext>
            </a:extLst>
          </p:cNvPr>
          <p:cNvSpPr txBox="1">
            <a:spLocks noGrp="1"/>
          </p:cNvSpPr>
          <p:nvPr>
            <p:ph type="ctrTitle" idx="4294967295"/>
          </p:nvPr>
        </p:nvSpPr>
        <p:spPr>
          <a:xfrm>
            <a:off x="1012554" y="98511"/>
            <a:ext cx="7556481"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i="0" u="none" strike="noStrike" cap="none" dirty="0">
                <a:solidFill>
                  <a:srgbClr val="0E3449"/>
                </a:solidFill>
                <a:latin typeface="Inter SemiBold"/>
                <a:ea typeface="Inter SemiBold"/>
                <a:cs typeface="Inter SemiBold"/>
                <a:sym typeface="Inter SemiBold"/>
              </a:rPr>
              <a:t>Méthodes appliquées et résultats</a:t>
            </a:r>
            <a:br>
              <a:rPr lang="fr" sz="2500" i="0" u="none" strike="noStrike" cap="none" dirty="0">
                <a:solidFill>
                  <a:srgbClr val="0E3449"/>
                </a:solidFill>
                <a:latin typeface="Inter SemiBold"/>
                <a:ea typeface="Inter SemiBold"/>
                <a:cs typeface="Inter SemiBold"/>
                <a:sym typeface="Inter SemiBold"/>
              </a:rPr>
            </a:br>
            <a:r>
              <a:rPr lang="fr" sz="2000" i="0" u="none" strike="noStrike" cap="none" dirty="0">
                <a:solidFill>
                  <a:srgbClr val="0E3449"/>
                </a:solidFill>
                <a:latin typeface="Inter SemiBold"/>
                <a:ea typeface="Inter SemiBold"/>
                <a:cs typeface="Inter SemiBold"/>
                <a:sym typeface="Inter SemiBold"/>
              </a:rPr>
              <a:t>Matrices de confusion et classification des sentiments</a:t>
            </a:r>
            <a:endParaRPr sz="2500" i="0" u="none" strike="noStrike" cap="none" dirty="0">
              <a:solidFill>
                <a:srgbClr val="0E3449"/>
              </a:solidFill>
              <a:latin typeface="Inter SemiBold"/>
              <a:ea typeface="Inter SemiBold"/>
              <a:cs typeface="Inter SemiBold"/>
              <a:sym typeface="Inter SemiBold"/>
            </a:endParaRPr>
          </a:p>
        </p:txBody>
      </p:sp>
      <p:pic>
        <p:nvPicPr>
          <p:cNvPr id="90" name="Google Shape;90;p18">
            <a:extLst>
              <a:ext uri="{FF2B5EF4-FFF2-40B4-BE49-F238E27FC236}">
                <a16:creationId xmlns:a16="http://schemas.microsoft.com/office/drawing/2014/main" id="{B5EBABF2-BC24-F138-2B28-FCE01AE792D9}"/>
              </a:ext>
            </a:extLst>
          </p:cNvPr>
          <p:cNvPicPr preferRelativeResize="0"/>
          <p:nvPr/>
        </p:nvPicPr>
        <p:blipFill rotWithShape="1">
          <a:blip r:embed="rId3">
            <a:alphaModFix/>
          </a:blip>
          <a:srcRect/>
          <a:stretch/>
        </p:blipFill>
        <p:spPr>
          <a:xfrm>
            <a:off x="283266" y="178054"/>
            <a:ext cx="576900" cy="385904"/>
          </a:xfrm>
          <a:prstGeom prst="rect">
            <a:avLst/>
          </a:prstGeom>
          <a:noFill/>
          <a:ln>
            <a:noFill/>
          </a:ln>
        </p:spPr>
      </p:pic>
      <p:sp>
        <p:nvSpPr>
          <p:cNvPr id="91" name="Google Shape;91;p18">
            <a:extLst>
              <a:ext uri="{FF2B5EF4-FFF2-40B4-BE49-F238E27FC236}">
                <a16:creationId xmlns:a16="http://schemas.microsoft.com/office/drawing/2014/main" id="{ED41B3E6-9FEE-FCB7-53C1-F27CEBD15512}"/>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texte 2">
            <a:extLst>
              <a:ext uri="{FF2B5EF4-FFF2-40B4-BE49-F238E27FC236}">
                <a16:creationId xmlns:a16="http://schemas.microsoft.com/office/drawing/2014/main" id="{1617F490-D3A9-6FBB-5D64-6F638AD3FB65}"/>
              </a:ext>
            </a:extLst>
          </p:cNvPr>
          <p:cNvSpPr>
            <a:spLocks noGrp="1"/>
          </p:cNvSpPr>
          <p:nvPr>
            <p:ph type="body" idx="1"/>
          </p:nvPr>
        </p:nvSpPr>
        <p:spPr>
          <a:xfrm>
            <a:off x="238896" y="4880027"/>
            <a:ext cx="4242739" cy="329923"/>
          </a:xfrm>
        </p:spPr>
        <p:txBody>
          <a:bodyPr/>
          <a:lstStyle/>
          <a:p>
            <a:pPr marL="0" indent="0">
              <a:lnSpc>
                <a:spcPct val="100000"/>
              </a:lnSpc>
              <a:buNone/>
            </a:pPr>
            <a:r>
              <a:rPr lang="fr-FR" sz="1100" dirty="0">
                <a:highlight>
                  <a:srgbClr val="FFFF00"/>
                </a:highlight>
                <a:latin typeface="Inter" panose="020B0604020202020204" charset="0"/>
                <a:ea typeface="Inter" panose="020B0604020202020204" charset="0"/>
              </a:rPr>
              <a:t>Suivi du </a:t>
            </a:r>
            <a:r>
              <a:rPr lang="fr-FR" sz="1100" dirty="0" err="1">
                <a:highlight>
                  <a:srgbClr val="FFFF00"/>
                </a:highlight>
                <a:latin typeface="Inter" panose="020B0604020202020204" charset="0"/>
                <a:ea typeface="Inter" panose="020B0604020202020204" charset="0"/>
              </a:rPr>
              <a:t>tracking</a:t>
            </a:r>
            <a:r>
              <a:rPr lang="fr-FR" sz="1100" dirty="0">
                <a:highlight>
                  <a:srgbClr val="FFFF00"/>
                </a:highlight>
                <a:latin typeface="Inter" panose="020B0604020202020204" charset="0"/>
                <a:ea typeface="Inter" panose="020B0604020202020204" charset="0"/>
              </a:rPr>
              <a:t> des </a:t>
            </a:r>
            <a:r>
              <a:rPr lang="fr-FR" sz="1100" dirty="0" err="1">
                <a:highlight>
                  <a:srgbClr val="FFFF00"/>
                </a:highlight>
                <a:latin typeface="Inter" panose="020B0604020202020204" charset="0"/>
                <a:ea typeface="Inter" panose="020B0604020202020204" charset="0"/>
              </a:rPr>
              <a:t>modeles</a:t>
            </a:r>
            <a:r>
              <a:rPr lang="fr-FR" sz="1100" dirty="0">
                <a:highlight>
                  <a:srgbClr val="FFFF00"/>
                </a:highlight>
                <a:latin typeface="Inter" panose="020B0604020202020204" charset="0"/>
                <a:ea typeface="Inter" panose="020B0604020202020204" charset="0"/>
              </a:rPr>
              <a:t> avec </a:t>
            </a:r>
            <a:r>
              <a:rPr lang="fr-FR" sz="1100" dirty="0" err="1">
                <a:highlight>
                  <a:srgbClr val="FFFF00"/>
                </a:highlight>
                <a:latin typeface="Inter" panose="020B0604020202020204" charset="0"/>
                <a:ea typeface="Inter" panose="020B0604020202020204" charset="0"/>
              </a:rPr>
              <a:t>MLFlow</a:t>
            </a:r>
            <a:endParaRPr lang="fr-FR" sz="1100" dirty="0">
              <a:highlight>
                <a:srgbClr val="FFFF00"/>
              </a:highlight>
              <a:latin typeface="Inter" panose="020B0604020202020204" charset="0"/>
              <a:ea typeface="Inter" panose="020B0604020202020204" charset="0"/>
            </a:endParaRPr>
          </a:p>
        </p:txBody>
      </p:sp>
      <p:sp>
        <p:nvSpPr>
          <p:cNvPr id="7" name="Espace réservé du texte 2">
            <a:extLst>
              <a:ext uri="{FF2B5EF4-FFF2-40B4-BE49-F238E27FC236}">
                <a16:creationId xmlns:a16="http://schemas.microsoft.com/office/drawing/2014/main" id="{35686967-217F-E08B-8177-B5600D237DB5}"/>
              </a:ext>
            </a:extLst>
          </p:cNvPr>
          <p:cNvSpPr txBox="1">
            <a:spLocks/>
          </p:cNvSpPr>
          <p:nvPr/>
        </p:nvSpPr>
        <p:spPr>
          <a:xfrm>
            <a:off x="923734" y="1037627"/>
            <a:ext cx="1212329" cy="25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fr-FR" sz="1100" dirty="0" err="1">
                <a:latin typeface="Inter" panose="020B0604020202020204" charset="0"/>
                <a:ea typeface="Inter" panose="020B0604020202020204" charset="0"/>
              </a:rPr>
              <a:t>TFIDF+RegLog</a:t>
            </a:r>
            <a:endParaRPr lang="fr-FR" sz="1100" dirty="0">
              <a:latin typeface="Inter" panose="020B0604020202020204" charset="0"/>
              <a:ea typeface="Inter" panose="020B0604020202020204" charset="0"/>
            </a:endParaRPr>
          </a:p>
        </p:txBody>
      </p:sp>
      <p:sp>
        <p:nvSpPr>
          <p:cNvPr id="8" name="Espace réservé du texte 2">
            <a:extLst>
              <a:ext uri="{FF2B5EF4-FFF2-40B4-BE49-F238E27FC236}">
                <a16:creationId xmlns:a16="http://schemas.microsoft.com/office/drawing/2014/main" id="{1F0DB2FF-88DB-54BD-60B4-BC7517C3F048}"/>
              </a:ext>
            </a:extLst>
          </p:cNvPr>
          <p:cNvSpPr txBox="1">
            <a:spLocks/>
          </p:cNvSpPr>
          <p:nvPr/>
        </p:nvSpPr>
        <p:spPr>
          <a:xfrm>
            <a:off x="6415204" y="2209341"/>
            <a:ext cx="2532851" cy="432601"/>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fr-FR" sz="1100" dirty="0">
                <a:latin typeface="Inter" panose="020B0604020202020204" charset="0"/>
                <a:ea typeface="Inter" panose="020B0604020202020204" charset="0"/>
              </a:rPr>
              <a:t>Transformer (BERT) + Fine-tuning </a:t>
            </a:r>
          </a:p>
        </p:txBody>
      </p:sp>
      <p:pic>
        <p:nvPicPr>
          <p:cNvPr id="10" name="Image 9">
            <a:extLst>
              <a:ext uri="{FF2B5EF4-FFF2-40B4-BE49-F238E27FC236}">
                <a16:creationId xmlns:a16="http://schemas.microsoft.com/office/drawing/2014/main" id="{8BA833AD-C6B6-E40E-2BC3-A01AA4B29416}"/>
              </a:ext>
            </a:extLst>
          </p:cNvPr>
          <p:cNvPicPr>
            <a:picLocks noChangeAspect="1"/>
          </p:cNvPicPr>
          <p:nvPr/>
        </p:nvPicPr>
        <p:blipFill>
          <a:blip r:embed="rId4"/>
          <a:stretch>
            <a:fillRect/>
          </a:stretch>
        </p:blipFill>
        <p:spPr>
          <a:xfrm>
            <a:off x="3115981" y="2094113"/>
            <a:ext cx="214017" cy="2109594"/>
          </a:xfrm>
          <a:prstGeom prst="rect">
            <a:avLst/>
          </a:prstGeom>
        </p:spPr>
      </p:pic>
      <p:pic>
        <p:nvPicPr>
          <p:cNvPr id="14" name="Image 13">
            <a:extLst>
              <a:ext uri="{FF2B5EF4-FFF2-40B4-BE49-F238E27FC236}">
                <a16:creationId xmlns:a16="http://schemas.microsoft.com/office/drawing/2014/main" id="{C1B9C65B-12FF-92AF-797F-95D21B06E282}"/>
              </a:ext>
            </a:extLst>
          </p:cNvPr>
          <p:cNvPicPr>
            <a:picLocks noChangeAspect="1"/>
          </p:cNvPicPr>
          <p:nvPr/>
        </p:nvPicPr>
        <p:blipFill>
          <a:blip r:embed="rId5"/>
          <a:srcRect t="22001"/>
          <a:stretch/>
        </p:blipFill>
        <p:spPr>
          <a:xfrm>
            <a:off x="3222989" y="4366918"/>
            <a:ext cx="2468978" cy="138263"/>
          </a:xfrm>
          <a:prstGeom prst="rect">
            <a:avLst/>
          </a:prstGeom>
        </p:spPr>
      </p:pic>
      <p:pic>
        <p:nvPicPr>
          <p:cNvPr id="23" name="Image 22">
            <a:extLst>
              <a:ext uri="{FF2B5EF4-FFF2-40B4-BE49-F238E27FC236}">
                <a16:creationId xmlns:a16="http://schemas.microsoft.com/office/drawing/2014/main" id="{47F03FB8-5F3C-F694-0689-25AFF622C986}"/>
              </a:ext>
            </a:extLst>
          </p:cNvPr>
          <p:cNvPicPr>
            <a:picLocks noChangeAspect="1"/>
          </p:cNvPicPr>
          <p:nvPr/>
        </p:nvPicPr>
        <p:blipFill>
          <a:blip r:embed="rId6"/>
          <a:stretch>
            <a:fillRect/>
          </a:stretch>
        </p:blipFill>
        <p:spPr>
          <a:xfrm>
            <a:off x="6415204" y="2509995"/>
            <a:ext cx="2236804" cy="2244530"/>
          </a:xfrm>
          <a:prstGeom prst="rect">
            <a:avLst/>
          </a:prstGeom>
        </p:spPr>
      </p:pic>
      <p:pic>
        <p:nvPicPr>
          <p:cNvPr id="25" name="Image 24">
            <a:extLst>
              <a:ext uri="{FF2B5EF4-FFF2-40B4-BE49-F238E27FC236}">
                <a16:creationId xmlns:a16="http://schemas.microsoft.com/office/drawing/2014/main" id="{87E7CB8A-888B-0B46-DE4B-333880F9D031}"/>
              </a:ext>
            </a:extLst>
          </p:cNvPr>
          <p:cNvPicPr>
            <a:picLocks noChangeAspect="1"/>
          </p:cNvPicPr>
          <p:nvPr/>
        </p:nvPicPr>
        <p:blipFill>
          <a:blip r:embed="rId7"/>
          <a:stretch>
            <a:fillRect/>
          </a:stretch>
        </p:blipFill>
        <p:spPr>
          <a:xfrm>
            <a:off x="8652008" y="2509993"/>
            <a:ext cx="426905" cy="2244531"/>
          </a:xfrm>
          <a:prstGeom prst="rect">
            <a:avLst/>
          </a:prstGeom>
        </p:spPr>
      </p:pic>
      <p:sp>
        <p:nvSpPr>
          <p:cNvPr id="26" name="Espace réservé du texte 2">
            <a:extLst>
              <a:ext uri="{FF2B5EF4-FFF2-40B4-BE49-F238E27FC236}">
                <a16:creationId xmlns:a16="http://schemas.microsoft.com/office/drawing/2014/main" id="{D8A3D571-BAA4-F9E1-89F4-79921CA62CE7}"/>
              </a:ext>
            </a:extLst>
          </p:cNvPr>
          <p:cNvSpPr txBox="1">
            <a:spLocks/>
          </p:cNvSpPr>
          <p:nvPr/>
        </p:nvSpPr>
        <p:spPr>
          <a:xfrm>
            <a:off x="3616158" y="1778518"/>
            <a:ext cx="2349271" cy="20432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fr-FR" sz="1100" dirty="0" err="1">
                <a:latin typeface="Inter" panose="020B0604020202020204" charset="0"/>
                <a:ea typeface="Inter" panose="020B0604020202020204" charset="0"/>
              </a:rPr>
              <a:t>Wordem+RegLog+SMOTE</a:t>
            </a:r>
            <a:endParaRPr lang="fr-FR" sz="1100" dirty="0">
              <a:latin typeface="Inter" panose="020B0604020202020204" charset="0"/>
              <a:ea typeface="Inter" panose="020B0604020202020204" charset="0"/>
            </a:endParaRPr>
          </a:p>
        </p:txBody>
      </p:sp>
      <p:pic>
        <p:nvPicPr>
          <p:cNvPr id="27" name="Image 26">
            <a:extLst>
              <a:ext uri="{FF2B5EF4-FFF2-40B4-BE49-F238E27FC236}">
                <a16:creationId xmlns:a16="http://schemas.microsoft.com/office/drawing/2014/main" id="{DF14DD31-EE92-3FC1-4688-ABA34B7A093D}"/>
              </a:ext>
            </a:extLst>
          </p:cNvPr>
          <p:cNvPicPr>
            <a:picLocks noChangeAspect="1"/>
          </p:cNvPicPr>
          <p:nvPr/>
        </p:nvPicPr>
        <p:blipFill>
          <a:blip r:embed="rId4"/>
          <a:stretch>
            <a:fillRect/>
          </a:stretch>
        </p:blipFill>
        <p:spPr>
          <a:xfrm>
            <a:off x="6150637" y="2549815"/>
            <a:ext cx="200400" cy="1975371"/>
          </a:xfrm>
          <a:prstGeom prst="rect">
            <a:avLst/>
          </a:prstGeom>
        </p:spPr>
      </p:pic>
      <p:pic>
        <p:nvPicPr>
          <p:cNvPr id="28" name="Image 27">
            <a:extLst>
              <a:ext uri="{FF2B5EF4-FFF2-40B4-BE49-F238E27FC236}">
                <a16:creationId xmlns:a16="http://schemas.microsoft.com/office/drawing/2014/main" id="{6D3104AC-57E8-CC51-AA56-B72FB8890C09}"/>
              </a:ext>
            </a:extLst>
          </p:cNvPr>
          <p:cNvPicPr>
            <a:picLocks noChangeAspect="1"/>
          </p:cNvPicPr>
          <p:nvPr/>
        </p:nvPicPr>
        <p:blipFill>
          <a:blip r:embed="rId5"/>
          <a:srcRect t="22001"/>
          <a:stretch/>
        </p:blipFill>
        <p:spPr>
          <a:xfrm>
            <a:off x="6415204" y="4751503"/>
            <a:ext cx="2468978" cy="138263"/>
          </a:xfrm>
          <a:prstGeom prst="rect">
            <a:avLst/>
          </a:prstGeom>
        </p:spPr>
      </p:pic>
      <p:pic>
        <p:nvPicPr>
          <p:cNvPr id="5" name="Image 4">
            <a:extLst>
              <a:ext uri="{FF2B5EF4-FFF2-40B4-BE49-F238E27FC236}">
                <a16:creationId xmlns:a16="http://schemas.microsoft.com/office/drawing/2014/main" id="{E692B1FF-61CC-7369-1563-573179AF2EDB}"/>
              </a:ext>
            </a:extLst>
          </p:cNvPr>
          <p:cNvPicPr>
            <a:picLocks noChangeAspect="1"/>
          </p:cNvPicPr>
          <p:nvPr/>
        </p:nvPicPr>
        <p:blipFill>
          <a:blip r:embed="rId8"/>
          <a:stretch>
            <a:fillRect/>
          </a:stretch>
        </p:blipFill>
        <p:spPr>
          <a:xfrm>
            <a:off x="3394165" y="2027565"/>
            <a:ext cx="2816555" cy="2250096"/>
          </a:xfrm>
          <a:prstGeom prst="rect">
            <a:avLst/>
          </a:prstGeom>
        </p:spPr>
      </p:pic>
      <p:pic>
        <p:nvPicPr>
          <p:cNvPr id="4" name="Image 3">
            <a:extLst>
              <a:ext uri="{FF2B5EF4-FFF2-40B4-BE49-F238E27FC236}">
                <a16:creationId xmlns:a16="http://schemas.microsoft.com/office/drawing/2014/main" id="{B7E21EE1-AD19-7FC7-2C0B-B087BFE2D655}"/>
              </a:ext>
            </a:extLst>
          </p:cNvPr>
          <p:cNvPicPr>
            <a:picLocks noChangeAspect="1"/>
          </p:cNvPicPr>
          <p:nvPr/>
        </p:nvPicPr>
        <p:blipFill>
          <a:blip r:embed="rId9"/>
          <a:stretch>
            <a:fillRect/>
          </a:stretch>
        </p:blipFill>
        <p:spPr>
          <a:xfrm>
            <a:off x="343030" y="1337534"/>
            <a:ext cx="2656865" cy="2109594"/>
          </a:xfrm>
          <a:prstGeom prst="rect">
            <a:avLst/>
          </a:prstGeom>
        </p:spPr>
      </p:pic>
      <p:pic>
        <p:nvPicPr>
          <p:cNvPr id="9" name="Image 8">
            <a:extLst>
              <a:ext uri="{FF2B5EF4-FFF2-40B4-BE49-F238E27FC236}">
                <a16:creationId xmlns:a16="http://schemas.microsoft.com/office/drawing/2014/main" id="{A00ACD59-0038-DA48-C057-E2171F86144D}"/>
              </a:ext>
            </a:extLst>
          </p:cNvPr>
          <p:cNvPicPr>
            <a:picLocks noChangeAspect="1"/>
          </p:cNvPicPr>
          <p:nvPr/>
        </p:nvPicPr>
        <p:blipFill>
          <a:blip r:embed="rId5"/>
          <a:srcRect t="22001"/>
          <a:stretch/>
        </p:blipFill>
        <p:spPr>
          <a:xfrm>
            <a:off x="220098" y="3510168"/>
            <a:ext cx="2468978" cy="138263"/>
          </a:xfrm>
          <a:prstGeom prst="rect">
            <a:avLst/>
          </a:prstGeom>
        </p:spPr>
      </p:pic>
      <p:pic>
        <p:nvPicPr>
          <p:cNvPr id="11" name="Image 10">
            <a:extLst>
              <a:ext uri="{FF2B5EF4-FFF2-40B4-BE49-F238E27FC236}">
                <a16:creationId xmlns:a16="http://schemas.microsoft.com/office/drawing/2014/main" id="{1F0E877A-381B-97C2-A40C-1B95F9AB5066}"/>
              </a:ext>
            </a:extLst>
          </p:cNvPr>
          <p:cNvPicPr>
            <a:picLocks noChangeAspect="1"/>
          </p:cNvPicPr>
          <p:nvPr/>
        </p:nvPicPr>
        <p:blipFill>
          <a:blip r:embed="rId4"/>
          <a:stretch>
            <a:fillRect/>
          </a:stretch>
        </p:blipFill>
        <p:spPr>
          <a:xfrm>
            <a:off x="51593" y="1270180"/>
            <a:ext cx="214017" cy="2109594"/>
          </a:xfrm>
          <a:prstGeom prst="rect">
            <a:avLst/>
          </a:prstGeom>
        </p:spPr>
      </p:pic>
    </p:spTree>
    <p:extLst>
      <p:ext uri="{BB962C8B-B14F-4D97-AF65-F5344CB8AC3E}">
        <p14:creationId xmlns:p14="http://schemas.microsoft.com/office/powerpoint/2010/main" val="435328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ctrTitle" idx="4294967295"/>
          </p:nvPr>
        </p:nvSpPr>
        <p:spPr>
          <a:xfrm>
            <a:off x="1171883" y="216272"/>
            <a:ext cx="7604972"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dirty="0">
                <a:solidFill>
                  <a:srgbClr val="0E3449"/>
                </a:solidFill>
                <a:latin typeface="Inter SemiBold"/>
                <a:ea typeface="Inter SemiBold"/>
                <a:cs typeface="Inter SemiBold"/>
                <a:sym typeface="Inter SemiBold"/>
              </a:rPr>
              <a:t>CONCLUSION ET AMELIORATIONS FUTURES</a:t>
            </a:r>
            <a:endParaRPr sz="2500" i="0" u="none" strike="noStrike" cap="none" dirty="0">
              <a:solidFill>
                <a:srgbClr val="0E3449"/>
              </a:solidFill>
              <a:latin typeface="Inter SemiBold"/>
              <a:ea typeface="Inter SemiBold"/>
              <a:cs typeface="Inter SemiBold"/>
              <a:sym typeface="Inter SemiBold"/>
            </a:endParaRPr>
          </a:p>
        </p:txBody>
      </p:sp>
      <p:pic>
        <p:nvPicPr>
          <p:cNvPr id="97" name="Google Shape;97;p19"/>
          <p:cNvPicPr preferRelativeResize="0"/>
          <p:nvPr/>
        </p:nvPicPr>
        <p:blipFill rotWithShape="1">
          <a:blip r:embed="rId3">
            <a:alphaModFix/>
          </a:blip>
          <a:srcRect/>
          <a:stretch/>
        </p:blipFill>
        <p:spPr>
          <a:xfrm>
            <a:off x="442594" y="295815"/>
            <a:ext cx="576900" cy="385904"/>
          </a:xfrm>
          <a:prstGeom prst="rect">
            <a:avLst/>
          </a:prstGeom>
          <a:noFill/>
          <a:ln>
            <a:noFill/>
          </a:ln>
        </p:spPr>
      </p:pic>
      <p:sp>
        <p:nvSpPr>
          <p:cNvPr id="98" name="Google Shape;98;p19"/>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texte 2">
            <a:extLst>
              <a:ext uri="{FF2B5EF4-FFF2-40B4-BE49-F238E27FC236}">
                <a16:creationId xmlns:a16="http://schemas.microsoft.com/office/drawing/2014/main" id="{2CCDE33B-A035-94C3-BE3E-F36904956EF3}"/>
              </a:ext>
            </a:extLst>
          </p:cNvPr>
          <p:cNvSpPr>
            <a:spLocks noGrp="1"/>
          </p:cNvSpPr>
          <p:nvPr>
            <p:ph type="body" idx="1"/>
          </p:nvPr>
        </p:nvSpPr>
        <p:spPr>
          <a:xfrm>
            <a:off x="318627" y="863550"/>
            <a:ext cx="8721464" cy="854414"/>
          </a:xfrm>
        </p:spPr>
        <p:txBody>
          <a:bodyPr/>
          <a:lstStyle/>
          <a:p>
            <a:pPr marL="0" indent="0">
              <a:lnSpc>
                <a:spcPct val="100000"/>
              </a:lnSpc>
              <a:buNone/>
            </a:pPr>
            <a:r>
              <a:rPr lang="fr-FR" sz="1600" b="1" cap="all" dirty="0">
                <a:latin typeface="Inter" panose="020B0604020202020204" charset="0"/>
                <a:ea typeface="Inter" panose="020B0604020202020204" charset="0"/>
              </a:rPr>
              <a:t>Conclusion</a:t>
            </a:r>
          </a:p>
          <a:p>
            <a:pPr marL="285750" indent="-285750">
              <a:lnSpc>
                <a:spcPct val="100000"/>
              </a:lnSpc>
              <a:buFontTx/>
              <a:buChar char="-"/>
            </a:pPr>
            <a:r>
              <a:rPr lang="fr-FR" sz="1600" dirty="0">
                <a:latin typeface="Inter" panose="020B0604020202020204" charset="0"/>
                <a:ea typeface="Inter" panose="020B0604020202020204" charset="0"/>
              </a:rPr>
              <a:t>Bon ratio/score/temps avec le modèle </a:t>
            </a:r>
            <a:r>
              <a:rPr lang="fr-FR" sz="1600" dirty="0" err="1">
                <a:latin typeface="Inter" panose="020B0604020202020204" charset="0"/>
                <a:ea typeface="Inter" panose="020B0604020202020204" charset="0"/>
              </a:rPr>
              <a:t>TFIDF+RegLog</a:t>
            </a:r>
            <a:endParaRPr lang="fr-FR" sz="1600" dirty="0">
              <a:latin typeface="Inter" panose="020B0604020202020204" charset="0"/>
              <a:ea typeface="Inter" panose="020B0604020202020204" charset="0"/>
            </a:endParaRPr>
          </a:p>
        </p:txBody>
      </p:sp>
      <p:graphicFrame>
        <p:nvGraphicFramePr>
          <p:cNvPr id="5" name="Tableau 4">
            <a:extLst>
              <a:ext uri="{FF2B5EF4-FFF2-40B4-BE49-F238E27FC236}">
                <a16:creationId xmlns:a16="http://schemas.microsoft.com/office/drawing/2014/main" id="{7B939F1D-CC97-1C91-40D9-3967DD349623}"/>
              </a:ext>
            </a:extLst>
          </p:cNvPr>
          <p:cNvGraphicFramePr>
            <a:graphicFrameLocks noGrp="1"/>
          </p:cNvGraphicFramePr>
          <p:nvPr>
            <p:extLst>
              <p:ext uri="{D42A27DB-BD31-4B8C-83A1-F6EECF244321}">
                <p14:modId xmlns:p14="http://schemas.microsoft.com/office/powerpoint/2010/main" val="1788064052"/>
              </p:ext>
            </p:extLst>
          </p:nvPr>
        </p:nvGraphicFramePr>
        <p:xfrm>
          <a:off x="1933881" y="1754655"/>
          <a:ext cx="4572000" cy="1046480"/>
        </p:xfrm>
        <a:graphic>
          <a:graphicData uri="http://schemas.openxmlformats.org/drawingml/2006/table">
            <a:tbl>
              <a:tblPr firstRow="1" bandRow="1">
                <a:tableStyleId>{7DF18680-E054-41AD-8BC1-D1AEF772440D}</a:tableStyleId>
              </a:tblPr>
              <a:tblGrid>
                <a:gridCol w="1524000">
                  <a:extLst>
                    <a:ext uri="{9D8B030D-6E8A-4147-A177-3AD203B41FA5}">
                      <a16:colId xmlns:a16="http://schemas.microsoft.com/office/drawing/2014/main" val="3198348855"/>
                    </a:ext>
                  </a:extLst>
                </a:gridCol>
                <a:gridCol w="1524000">
                  <a:extLst>
                    <a:ext uri="{9D8B030D-6E8A-4147-A177-3AD203B41FA5}">
                      <a16:colId xmlns:a16="http://schemas.microsoft.com/office/drawing/2014/main" val="211572715"/>
                    </a:ext>
                  </a:extLst>
                </a:gridCol>
                <a:gridCol w="1524000">
                  <a:extLst>
                    <a:ext uri="{9D8B030D-6E8A-4147-A177-3AD203B41FA5}">
                      <a16:colId xmlns:a16="http://schemas.microsoft.com/office/drawing/2014/main" val="850080127"/>
                    </a:ext>
                  </a:extLst>
                </a:gridCol>
              </a:tblGrid>
              <a:tr h="0">
                <a:tc>
                  <a:txBody>
                    <a:bodyPr/>
                    <a:lstStyle/>
                    <a:p>
                      <a:endParaRPr lang="fr-FR" dirty="0"/>
                    </a:p>
                  </a:txBody>
                  <a:tcPr anchor="ctr"/>
                </a:tc>
                <a:tc>
                  <a:txBody>
                    <a:bodyPr/>
                    <a:lstStyle/>
                    <a:p>
                      <a:r>
                        <a:rPr lang="fr-FR" dirty="0"/>
                        <a:t>Précision</a:t>
                      </a:r>
                    </a:p>
                  </a:txBody>
                  <a:tcPr anchor="ctr"/>
                </a:tc>
                <a:tc>
                  <a:txBody>
                    <a:bodyPr/>
                    <a:lstStyle/>
                    <a:p>
                      <a:r>
                        <a:rPr lang="fr-FR" dirty="0"/>
                        <a:t>F1 Score</a:t>
                      </a:r>
                    </a:p>
                  </a:txBody>
                  <a:tcPr anchor="ctr"/>
                </a:tc>
                <a:extLst>
                  <a:ext uri="{0D108BD9-81ED-4DB2-BD59-A6C34878D82A}">
                    <a16:rowId xmlns:a16="http://schemas.microsoft.com/office/drawing/2014/main" val="3146510725"/>
                  </a:ext>
                </a:extLst>
              </a:tr>
              <a:tr h="370840">
                <a:tc>
                  <a:txBody>
                    <a:bodyPr/>
                    <a:lstStyle/>
                    <a:p>
                      <a:r>
                        <a:rPr lang="fr-FR" dirty="0"/>
                        <a:t>Négatif</a:t>
                      </a:r>
                    </a:p>
                  </a:txBody>
                  <a:tcPr anchor="ctr"/>
                </a:tc>
                <a:tc>
                  <a:txBody>
                    <a:bodyPr/>
                    <a:lstStyle/>
                    <a:p>
                      <a:r>
                        <a:rPr lang="fr-FR" dirty="0"/>
                        <a:t>0.78</a:t>
                      </a:r>
                    </a:p>
                  </a:txBody>
                  <a:tcPr anchor="ctr"/>
                </a:tc>
                <a:tc>
                  <a:txBody>
                    <a:bodyPr/>
                    <a:lstStyle/>
                    <a:p>
                      <a:r>
                        <a:rPr lang="fr-FR" dirty="0"/>
                        <a:t>0.66</a:t>
                      </a:r>
                    </a:p>
                  </a:txBody>
                  <a:tcPr anchor="ctr"/>
                </a:tc>
                <a:extLst>
                  <a:ext uri="{0D108BD9-81ED-4DB2-BD59-A6C34878D82A}">
                    <a16:rowId xmlns:a16="http://schemas.microsoft.com/office/drawing/2014/main" val="3181222225"/>
                  </a:ext>
                </a:extLst>
              </a:tr>
              <a:tr h="370840">
                <a:tc>
                  <a:txBody>
                    <a:bodyPr/>
                    <a:lstStyle/>
                    <a:p>
                      <a:r>
                        <a:rPr lang="fr-FR" dirty="0"/>
                        <a:t>Positif</a:t>
                      </a:r>
                    </a:p>
                  </a:txBody>
                  <a:tcPr anchor="ctr"/>
                </a:tc>
                <a:tc>
                  <a:txBody>
                    <a:bodyPr/>
                    <a:lstStyle/>
                    <a:p>
                      <a:r>
                        <a:rPr lang="fr-FR" dirty="0"/>
                        <a:t>0.91</a:t>
                      </a:r>
                    </a:p>
                  </a:txBody>
                  <a:tcPr anchor="ctr"/>
                </a:tc>
                <a:tc>
                  <a:txBody>
                    <a:bodyPr/>
                    <a:lstStyle/>
                    <a:p>
                      <a:r>
                        <a:rPr lang="fr-FR" dirty="0"/>
                        <a:t>0.93</a:t>
                      </a:r>
                    </a:p>
                  </a:txBody>
                  <a:tcPr anchor="ctr"/>
                </a:tc>
                <a:extLst>
                  <a:ext uri="{0D108BD9-81ED-4DB2-BD59-A6C34878D82A}">
                    <a16:rowId xmlns:a16="http://schemas.microsoft.com/office/drawing/2014/main" val="2230574390"/>
                  </a:ext>
                </a:extLst>
              </a:tr>
            </a:tbl>
          </a:graphicData>
        </a:graphic>
      </p:graphicFrame>
      <p:sp>
        <p:nvSpPr>
          <p:cNvPr id="3" name="Espace réservé du texte 2">
            <a:extLst>
              <a:ext uri="{FF2B5EF4-FFF2-40B4-BE49-F238E27FC236}">
                <a16:creationId xmlns:a16="http://schemas.microsoft.com/office/drawing/2014/main" id="{78E24D45-A443-7511-6B78-48C5E2CBA3EC}"/>
              </a:ext>
            </a:extLst>
          </p:cNvPr>
          <p:cNvSpPr txBox="1">
            <a:spLocks/>
          </p:cNvSpPr>
          <p:nvPr/>
        </p:nvSpPr>
        <p:spPr>
          <a:xfrm>
            <a:off x="318627" y="3149433"/>
            <a:ext cx="8721464" cy="15480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nSpc>
                <a:spcPct val="100000"/>
              </a:lnSpc>
              <a:buFont typeface="Arial"/>
              <a:buNone/>
            </a:pPr>
            <a:r>
              <a:rPr lang="fr-FR" sz="1600" b="1" cap="all" dirty="0">
                <a:latin typeface="Inter" panose="020B0604020202020204" charset="0"/>
                <a:ea typeface="Inter" panose="020B0604020202020204" charset="0"/>
              </a:rPr>
              <a:t>Axes d’amélioration</a:t>
            </a:r>
          </a:p>
          <a:p>
            <a:pPr marL="171450" indent="-171450">
              <a:lnSpc>
                <a:spcPct val="100000"/>
              </a:lnSpc>
              <a:spcBef>
                <a:spcPts val="600"/>
              </a:spcBef>
              <a:spcAft>
                <a:spcPts val="600"/>
              </a:spcAft>
              <a:buFontTx/>
              <a:buChar char="-"/>
            </a:pPr>
            <a:r>
              <a:rPr lang="fr-FR" sz="1600" dirty="0">
                <a:latin typeface="Inter" panose="020B0604020202020204" charset="0"/>
                <a:ea typeface="Inter" panose="020B0604020202020204" charset="0"/>
              </a:rPr>
              <a:t>Prendre en compte l’évolution dans le temps des avis</a:t>
            </a:r>
          </a:p>
          <a:p>
            <a:pPr marL="171450" indent="-171450">
              <a:lnSpc>
                <a:spcPct val="100000"/>
              </a:lnSpc>
              <a:spcBef>
                <a:spcPts val="600"/>
              </a:spcBef>
              <a:spcAft>
                <a:spcPts val="600"/>
              </a:spcAft>
              <a:buFontTx/>
              <a:buChar char="-"/>
            </a:pPr>
            <a:r>
              <a:rPr lang="fr-FR" sz="1600" dirty="0">
                <a:latin typeface="Inter" panose="020B0604020202020204" charset="0"/>
                <a:ea typeface="Inter" panose="020B0604020202020204" charset="0"/>
              </a:rPr>
              <a:t>Prédire les raisons pour lesquelles ils sont satisfaits (positif) ou insatisfaits (négatif) avec un algorithme de clustering</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0DBD0"/>
        </a:solidFill>
        <a:effectLst/>
      </p:bgPr>
    </p:bg>
    <p:spTree>
      <p:nvGrpSpPr>
        <p:cNvPr id="1" name="Shape 109"/>
        <p:cNvGrpSpPr/>
        <p:nvPr/>
      </p:nvGrpSpPr>
      <p:grpSpPr>
        <a:xfrm>
          <a:off x="0" y="0"/>
          <a:ext cx="0" cy="0"/>
          <a:chOff x="0" y="0"/>
          <a:chExt cx="0" cy="0"/>
        </a:xfrm>
      </p:grpSpPr>
      <p:sp>
        <p:nvSpPr>
          <p:cNvPr id="110" name="Google Shape;110;p21"/>
          <p:cNvSpPr txBox="1">
            <a:spLocks noGrp="1"/>
          </p:cNvSpPr>
          <p:nvPr>
            <p:ph type="ctrTitle" idx="4294967295"/>
          </p:nvPr>
        </p:nvSpPr>
        <p:spPr>
          <a:xfrm>
            <a:off x="1055089" y="1787675"/>
            <a:ext cx="6269100" cy="6984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FR" sz="5200" i="0" u="none" strike="noStrike" cap="none" dirty="0">
                <a:solidFill>
                  <a:srgbClr val="0E3449"/>
                </a:solidFill>
                <a:latin typeface="Inter SemiBold"/>
                <a:ea typeface="Inter SemiBold"/>
                <a:cs typeface="Inter SemiBold"/>
                <a:sym typeface="Inter SemiBold"/>
              </a:rPr>
              <a:t>Merci de votre attention 👌</a:t>
            </a:r>
            <a:endParaRPr sz="5200" i="0" u="none" strike="noStrike" cap="none" dirty="0">
              <a:solidFill>
                <a:srgbClr val="0E3449"/>
              </a:solidFill>
              <a:latin typeface="Inter SemiBold"/>
              <a:ea typeface="Inter SemiBold"/>
              <a:cs typeface="Inter SemiBold"/>
              <a:sym typeface="Inter SemiBold"/>
            </a:endParaRPr>
          </a:p>
        </p:txBody>
      </p:sp>
      <p:pic>
        <p:nvPicPr>
          <p:cNvPr id="111" name="Google Shape;111;p21"/>
          <p:cNvPicPr preferRelativeResize="0"/>
          <p:nvPr/>
        </p:nvPicPr>
        <p:blipFill rotWithShape="1">
          <a:blip r:embed="rId3">
            <a:alphaModFix/>
          </a:blip>
          <a:srcRect/>
          <a:stretch/>
        </p:blipFill>
        <p:spPr>
          <a:xfrm>
            <a:off x="3918625" y="3006625"/>
            <a:ext cx="4599299" cy="2136876"/>
          </a:xfrm>
          <a:prstGeom prst="rect">
            <a:avLst/>
          </a:prstGeom>
          <a:noFill/>
          <a:ln>
            <a:noFill/>
          </a:ln>
        </p:spPr>
      </p:pic>
      <p:pic>
        <p:nvPicPr>
          <p:cNvPr id="112" name="Google Shape;112;p21"/>
          <p:cNvPicPr preferRelativeResize="0"/>
          <p:nvPr/>
        </p:nvPicPr>
        <p:blipFill rotWithShape="1">
          <a:blip r:embed="rId4">
            <a:alphaModFix/>
          </a:blip>
          <a:srcRect/>
          <a:stretch/>
        </p:blipFill>
        <p:spPr>
          <a:xfrm>
            <a:off x="1232375" y="915775"/>
            <a:ext cx="797425" cy="8398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p:nvPr/>
        </p:nvSpPr>
        <p:spPr>
          <a:xfrm>
            <a:off x="5500" y="-1"/>
            <a:ext cx="2957706" cy="5143425"/>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Google Shape;62;p14"/>
          <p:cNvSpPr txBox="1">
            <a:spLocks noGrp="1"/>
          </p:cNvSpPr>
          <p:nvPr>
            <p:ph type="title"/>
          </p:nvPr>
        </p:nvSpPr>
        <p:spPr>
          <a:xfrm>
            <a:off x="390600" y="1138675"/>
            <a:ext cx="2513100" cy="345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fr" sz="2400">
                <a:solidFill>
                  <a:srgbClr val="015955"/>
                </a:solidFill>
                <a:latin typeface="Inter"/>
                <a:ea typeface="Inter"/>
                <a:cs typeface="Inter"/>
                <a:sym typeface="Inter"/>
              </a:rPr>
              <a:t>Group members</a:t>
            </a:r>
            <a:endParaRPr sz="2400">
              <a:solidFill>
                <a:srgbClr val="015955"/>
              </a:solidFill>
              <a:latin typeface="Inter"/>
              <a:ea typeface="Inter"/>
              <a:cs typeface="Inter"/>
              <a:sym typeface="Inter"/>
            </a:endParaRPr>
          </a:p>
        </p:txBody>
      </p:sp>
      <p:pic>
        <p:nvPicPr>
          <p:cNvPr id="63" name="Google Shape;63;p14"/>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2" name="ZoneTexte 1">
            <a:extLst>
              <a:ext uri="{FF2B5EF4-FFF2-40B4-BE49-F238E27FC236}">
                <a16:creationId xmlns:a16="http://schemas.microsoft.com/office/drawing/2014/main" id="{67B8A846-E637-44C9-556A-286A365F18BC}"/>
              </a:ext>
            </a:extLst>
          </p:cNvPr>
          <p:cNvSpPr txBox="1"/>
          <p:nvPr/>
        </p:nvSpPr>
        <p:spPr>
          <a:xfrm>
            <a:off x="2894544" y="1400266"/>
            <a:ext cx="6240300" cy="2677656"/>
          </a:xfrm>
          <a:prstGeom prst="rect">
            <a:avLst/>
          </a:prstGeom>
          <a:noFill/>
        </p:spPr>
        <p:txBody>
          <a:bodyPr wrap="square" rtlCol="0">
            <a:spAutoFit/>
          </a:bodyPr>
          <a:lstStyle/>
          <a:p>
            <a:pPr algn="l" fontAlgn="base"/>
            <a:r>
              <a:rPr lang="fr-FR" sz="2800" i="0" dirty="0">
                <a:solidFill>
                  <a:srgbClr val="000000"/>
                </a:solidFill>
                <a:effectLst/>
                <a:latin typeface="Inter" panose="020B0604020202020204" charset="0"/>
                <a:ea typeface="Inter" panose="020B0604020202020204" charset="0"/>
              </a:rPr>
              <a:t>Promo dsfs-od-10</a:t>
            </a:r>
          </a:p>
          <a:p>
            <a:pPr algn="l" fontAlgn="base"/>
            <a:endParaRPr lang="fr-FR" sz="2800" dirty="0">
              <a:latin typeface="Inter" panose="020B0604020202020204" charset="0"/>
              <a:ea typeface="Inter" panose="020B0604020202020204" charset="0"/>
            </a:endParaRPr>
          </a:p>
          <a:p>
            <a:pPr marL="285750" indent="-285750" algn="l" fontAlgn="base">
              <a:buFont typeface="Arial" panose="020B0604020202020204" pitchFamily="34" charset="0"/>
              <a:buChar char="•"/>
            </a:pPr>
            <a:r>
              <a:rPr lang="fr-FR" sz="2800" b="1" dirty="0">
                <a:latin typeface="Inter" panose="020B0604020202020204" charset="0"/>
                <a:ea typeface="Inter" panose="020B0604020202020204" charset="0"/>
              </a:rPr>
              <a:t>Stéphane</a:t>
            </a:r>
            <a:r>
              <a:rPr lang="fr-FR" sz="2800" dirty="0">
                <a:latin typeface="Inter" panose="020B0604020202020204" charset="0"/>
                <a:ea typeface="Inter" panose="020B0604020202020204" charset="0"/>
              </a:rPr>
              <a:t> MARCELLIN</a:t>
            </a:r>
          </a:p>
          <a:p>
            <a:pPr marL="285750" indent="-285750" algn="l" fontAlgn="base">
              <a:buFont typeface="Arial" panose="020B0604020202020204" pitchFamily="34" charset="0"/>
              <a:buChar char="•"/>
            </a:pPr>
            <a:r>
              <a:rPr lang="fr-FR" sz="2800" b="1" dirty="0">
                <a:latin typeface="Inter" panose="020B0604020202020204" charset="0"/>
                <a:ea typeface="Inter" panose="020B0604020202020204" charset="0"/>
              </a:rPr>
              <a:t>Olga</a:t>
            </a:r>
            <a:r>
              <a:rPr lang="fr-FR" sz="2800" dirty="0">
                <a:latin typeface="Inter" panose="020B0604020202020204" charset="0"/>
                <a:ea typeface="Inter" panose="020B0604020202020204" charset="0"/>
              </a:rPr>
              <a:t> KOSENKO</a:t>
            </a:r>
          </a:p>
          <a:p>
            <a:pPr marL="285750" indent="-285750" algn="l" fontAlgn="base">
              <a:buFont typeface="Arial" panose="020B0604020202020204" pitchFamily="34" charset="0"/>
              <a:buChar char="•"/>
            </a:pPr>
            <a:r>
              <a:rPr lang="fr-FR" sz="2800" b="1" dirty="0">
                <a:latin typeface="Inter" panose="020B0604020202020204" charset="0"/>
                <a:ea typeface="Inter" panose="020B0604020202020204" charset="0"/>
              </a:rPr>
              <a:t>Geoffroy</a:t>
            </a:r>
            <a:r>
              <a:rPr lang="fr-FR" sz="2800" dirty="0">
                <a:latin typeface="Inter" panose="020B0604020202020204" charset="0"/>
                <a:ea typeface="Inter" panose="020B0604020202020204" charset="0"/>
              </a:rPr>
              <a:t> SAUNIER</a:t>
            </a:r>
          </a:p>
          <a:p>
            <a:pPr marL="285750" indent="-285750" algn="l" fontAlgn="base">
              <a:buFont typeface="Arial" panose="020B0604020202020204" pitchFamily="34" charset="0"/>
              <a:buChar char="•"/>
            </a:pPr>
            <a:r>
              <a:rPr lang="fr-FR" sz="2800" b="1" dirty="0">
                <a:latin typeface="Inter" panose="020B0604020202020204" charset="0"/>
                <a:ea typeface="Inter" panose="020B0604020202020204" charset="0"/>
              </a:rPr>
              <a:t>Laura</a:t>
            </a:r>
            <a:r>
              <a:rPr lang="fr-FR" sz="2800" dirty="0">
                <a:latin typeface="Inter" panose="020B0604020202020204" charset="0"/>
                <a:ea typeface="Inter" panose="020B0604020202020204" charset="0"/>
              </a:rPr>
              <a:t> BECHERAS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idx="4294967295"/>
          </p:nvPr>
        </p:nvSpPr>
        <p:spPr>
          <a:xfrm>
            <a:off x="1192664" y="403309"/>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dirty="0">
                <a:solidFill>
                  <a:srgbClr val="0E3449"/>
                </a:solidFill>
                <a:latin typeface="Inter SemiBold"/>
                <a:ea typeface="Inter SemiBold"/>
                <a:cs typeface="Inter SemiBold"/>
                <a:sym typeface="Inter SemiBold"/>
              </a:rPr>
              <a:t>Pitch</a:t>
            </a:r>
            <a:endParaRPr sz="2500" i="0" u="none" strike="noStrike" cap="none" dirty="0">
              <a:solidFill>
                <a:srgbClr val="0E3449"/>
              </a:solidFill>
              <a:latin typeface="Inter SemiBold"/>
              <a:ea typeface="Inter SemiBold"/>
              <a:cs typeface="Inter SemiBold"/>
              <a:sym typeface="Inter SemiBold"/>
            </a:endParaRPr>
          </a:p>
        </p:txBody>
      </p:sp>
      <p:sp>
        <p:nvSpPr>
          <p:cNvPr id="69" name="Google Shape;69;p15"/>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70" name="Google Shape;70;p15"/>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2" name="ZoneTexte 1">
            <a:extLst>
              <a:ext uri="{FF2B5EF4-FFF2-40B4-BE49-F238E27FC236}">
                <a16:creationId xmlns:a16="http://schemas.microsoft.com/office/drawing/2014/main" id="{6ABF18FB-ABE4-14A6-C6F2-DEAC1F5EE58C}"/>
              </a:ext>
            </a:extLst>
          </p:cNvPr>
          <p:cNvSpPr txBox="1"/>
          <p:nvPr/>
        </p:nvSpPr>
        <p:spPr>
          <a:xfrm>
            <a:off x="330009" y="1216908"/>
            <a:ext cx="8633882" cy="661720"/>
          </a:xfrm>
          <a:prstGeom prst="rect">
            <a:avLst/>
          </a:prstGeom>
          <a:noFill/>
        </p:spPr>
        <p:txBody>
          <a:bodyPr wrap="square" rtlCol="0">
            <a:spAutoFit/>
          </a:bodyPr>
          <a:lstStyle/>
          <a:p>
            <a:pPr algn="l" fontAlgn="base">
              <a:spcAft>
                <a:spcPts val="600"/>
              </a:spcAft>
            </a:pPr>
            <a:r>
              <a:rPr lang="fr-FR" sz="1600" b="1" i="0" dirty="0">
                <a:solidFill>
                  <a:srgbClr val="000000"/>
                </a:solidFill>
                <a:effectLst/>
                <a:latin typeface="Inter" panose="020B0604020202020204" charset="0"/>
                <a:ea typeface="Inter" panose="020B0604020202020204" charset="0"/>
              </a:rPr>
              <a:t>Problématique </a:t>
            </a:r>
            <a:endParaRPr lang="fr-FR" sz="1600" i="1" dirty="0">
              <a:solidFill>
                <a:srgbClr val="000000"/>
              </a:solidFill>
              <a:effectLst/>
              <a:latin typeface="Inter" panose="020B0604020202020204" charset="0"/>
              <a:ea typeface="Inter" panose="020B0604020202020204" charset="0"/>
            </a:endParaRPr>
          </a:p>
          <a:p>
            <a:pPr algn="just" fontAlgn="base"/>
            <a:r>
              <a:rPr lang="fr-FR" sz="1600" i="0" dirty="0">
                <a:solidFill>
                  <a:srgbClr val="000000"/>
                </a:solidFill>
                <a:effectLst/>
                <a:latin typeface="Inter" panose="020B0604020202020204" charset="0"/>
                <a:ea typeface="Inter" panose="020B0604020202020204" charset="0"/>
              </a:rPr>
              <a:t>Comment analyser des avis employés </a:t>
            </a:r>
            <a:r>
              <a:rPr lang="fr-FR" sz="1600" dirty="0">
                <a:latin typeface="Inter" panose="020B0604020202020204" charset="0"/>
                <a:ea typeface="Inter" panose="020B0604020202020204" charset="0"/>
              </a:rPr>
              <a:t>afin de prédire le taux de satisfaction</a:t>
            </a:r>
          </a:p>
        </p:txBody>
      </p:sp>
      <p:sp>
        <p:nvSpPr>
          <p:cNvPr id="3" name="ZoneTexte 2">
            <a:extLst>
              <a:ext uri="{FF2B5EF4-FFF2-40B4-BE49-F238E27FC236}">
                <a16:creationId xmlns:a16="http://schemas.microsoft.com/office/drawing/2014/main" id="{6AC0F518-A72A-8089-B25F-C05A4CD5B775}"/>
              </a:ext>
            </a:extLst>
          </p:cNvPr>
          <p:cNvSpPr txBox="1"/>
          <p:nvPr/>
        </p:nvSpPr>
        <p:spPr>
          <a:xfrm>
            <a:off x="385427" y="2326154"/>
            <a:ext cx="8633882" cy="1877437"/>
          </a:xfrm>
          <a:prstGeom prst="rect">
            <a:avLst/>
          </a:prstGeom>
          <a:noFill/>
        </p:spPr>
        <p:txBody>
          <a:bodyPr wrap="square" rtlCol="0">
            <a:spAutoFit/>
          </a:bodyPr>
          <a:lstStyle/>
          <a:p>
            <a:pPr algn="just" fontAlgn="base">
              <a:spcAft>
                <a:spcPts val="600"/>
              </a:spcAft>
            </a:pPr>
            <a:r>
              <a:rPr lang="fr-FR" sz="1600" b="1" i="0" dirty="0">
                <a:solidFill>
                  <a:srgbClr val="000000"/>
                </a:solidFill>
                <a:effectLst/>
                <a:latin typeface="Inter" panose="020B0604020202020204" charset="0"/>
                <a:ea typeface="Inter" panose="020B0604020202020204" charset="0"/>
              </a:rPr>
              <a:t>Notre livrable</a:t>
            </a:r>
          </a:p>
          <a:p>
            <a:pPr algn="just" fontAlgn="base">
              <a:spcBef>
                <a:spcPts val="300"/>
              </a:spcBef>
              <a:spcAft>
                <a:spcPts val="300"/>
              </a:spcAft>
            </a:pPr>
            <a:r>
              <a:rPr lang="fr-FR" sz="1600" b="0" i="0" dirty="0">
                <a:solidFill>
                  <a:srgbClr val="000000"/>
                </a:solidFill>
                <a:effectLst/>
                <a:latin typeface="Inter" panose="020B0604020202020204" charset="0"/>
                <a:ea typeface="Inter" panose="020B0604020202020204" charset="0"/>
              </a:rPr>
              <a:t>Notre solution offrira un </a:t>
            </a:r>
            <a:r>
              <a:rPr lang="fr-FR" sz="1600" b="1" i="0" dirty="0">
                <a:solidFill>
                  <a:srgbClr val="000000"/>
                </a:solidFill>
                <a:effectLst/>
                <a:latin typeface="Inter" panose="020B0604020202020204" charset="0"/>
                <a:ea typeface="Inter" panose="020B0604020202020204" charset="0"/>
              </a:rPr>
              <a:t>outil d’analyse </a:t>
            </a:r>
            <a:r>
              <a:rPr lang="fr-FR" sz="1600" b="0" i="0" dirty="0">
                <a:solidFill>
                  <a:srgbClr val="000000"/>
                </a:solidFill>
                <a:effectLst/>
                <a:latin typeface="Inter" panose="020B0604020202020204" charset="0"/>
                <a:ea typeface="Inter" panose="020B0604020202020204" charset="0"/>
              </a:rPr>
              <a:t>qui permettra : </a:t>
            </a:r>
          </a:p>
          <a:p>
            <a:pPr marL="285750" lvl="3" indent="-285750" algn="just" fontAlgn="base">
              <a:spcBef>
                <a:spcPts val="300"/>
              </a:spcBef>
              <a:spcAft>
                <a:spcPts val="300"/>
              </a:spcAft>
              <a:buFont typeface="Wingdings" panose="05000000000000000000" pitchFamily="2" charset="2"/>
              <a:buChar char="§"/>
            </a:pPr>
            <a:r>
              <a:rPr lang="fr-FR" sz="1600" b="0" i="0" u="sng" dirty="0">
                <a:solidFill>
                  <a:srgbClr val="000000"/>
                </a:solidFill>
                <a:effectLst/>
                <a:latin typeface="Inter" panose="020B0604020202020204" charset="0"/>
                <a:ea typeface="Inter" panose="020B0604020202020204" charset="0"/>
              </a:rPr>
              <a:t>aux candidats</a:t>
            </a:r>
            <a:r>
              <a:rPr lang="fr-FR" sz="1600" b="0" i="0" dirty="0">
                <a:solidFill>
                  <a:srgbClr val="000000"/>
                </a:solidFill>
                <a:effectLst/>
                <a:latin typeface="Inter" panose="020B0604020202020204" charset="0"/>
                <a:ea typeface="Inter" panose="020B0604020202020204" charset="0"/>
              </a:rPr>
              <a:t>, d’obtenir un aperçu synthétique de l’ambiance de travail et de la culture d’entreprise.</a:t>
            </a:r>
          </a:p>
          <a:p>
            <a:pPr marL="285750" lvl="3" indent="-285750" algn="just" fontAlgn="base">
              <a:spcBef>
                <a:spcPts val="300"/>
              </a:spcBef>
              <a:spcAft>
                <a:spcPts val="300"/>
              </a:spcAft>
              <a:buFont typeface="Wingdings" panose="05000000000000000000" pitchFamily="2" charset="2"/>
              <a:buChar char="§"/>
            </a:pPr>
            <a:r>
              <a:rPr lang="fr-FR" sz="1600" b="0" i="0" u="sng" dirty="0">
                <a:solidFill>
                  <a:srgbClr val="000000"/>
                </a:solidFill>
                <a:effectLst/>
                <a:latin typeface="Inter" panose="020B0604020202020204" charset="0"/>
                <a:ea typeface="Inter" panose="020B0604020202020204" charset="0"/>
              </a:rPr>
              <a:t>aux entreprises </a:t>
            </a:r>
            <a:r>
              <a:rPr lang="fr-FR" sz="1600" b="0" i="0" dirty="0">
                <a:solidFill>
                  <a:srgbClr val="000000"/>
                </a:solidFill>
                <a:effectLst/>
                <a:latin typeface="Inter" panose="020B0604020202020204" charset="0"/>
                <a:ea typeface="Inter" panose="020B0604020202020204" charset="0"/>
              </a:rPr>
              <a:t>de comprendre et piloter le ressenti de leurs employés</a:t>
            </a:r>
          </a:p>
          <a:p>
            <a:endParaRPr lang="fr-FR" sz="1600" dirty="0">
              <a:latin typeface="Inter" panose="020B0604020202020204" charset="0"/>
              <a:ea typeface="Inter" panose="020B060402020202020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91" name="Google Shape;91;p18"/>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6" name="Image 5">
            <a:extLst>
              <a:ext uri="{FF2B5EF4-FFF2-40B4-BE49-F238E27FC236}">
                <a16:creationId xmlns:a16="http://schemas.microsoft.com/office/drawing/2014/main" id="{D0D8F91F-9253-245B-7984-E2F4461E4CFC}"/>
              </a:ext>
            </a:extLst>
          </p:cNvPr>
          <p:cNvPicPr>
            <a:picLocks noChangeAspect="1"/>
          </p:cNvPicPr>
          <p:nvPr/>
        </p:nvPicPr>
        <p:blipFill>
          <a:blip r:embed="rId3"/>
          <a:stretch>
            <a:fillRect/>
          </a:stretch>
        </p:blipFill>
        <p:spPr>
          <a:xfrm>
            <a:off x="1061514" y="2307822"/>
            <a:ext cx="3595455" cy="2611703"/>
          </a:xfrm>
          <a:prstGeom prst="rect">
            <a:avLst/>
          </a:prstGeom>
        </p:spPr>
      </p:pic>
      <p:pic>
        <p:nvPicPr>
          <p:cNvPr id="4" name="Image 3">
            <a:extLst>
              <a:ext uri="{FF2B5EF4-FFF2-40B4-BE49-F238E27FC236}">
                <a16:creationId xmlns:a16="http://schemas.microsoft.com/office/drawing/2014/main" id="{39BB2444-2ECC-88F2-272A-DEEB8922731D}"/>
              </a:ext>
            </a:extLst>
          </p:cNvPr>
          <p:cNvPicPr>
            <a:picLocks noChangeAspect="1"/>
          </p:cNvPicPr>
          <p:nvPr/>
        </p:nvPicPr>
        <p:blipFill>
          <a:blip r:embed="rId4"/>
          <a:stretch>
            <a:fillRect/>
          </a:stretch>
        </p:blipFill>
        <p:spPr>
          <a:xfrm>
            <a:off x="0" y="117358"/>
            <a:ext cx="9144000" cy="2215507"/>
          </a:xfrm>
          <a:prstGeom prst="rect">
            <a:avLst/>
          </a:prstGeom>
        </p:spPr>
      </p:pic>
      <p:pic>
        <p:nvPicPr>
          <p:cNvPr id="90" name="Google Shape;90;p18"/>
          <p:cNvPicPr preferRelativeResize="0"/>
          <p:nvPr/>
        </p:nvPicPr>
        <p:blipFill rotWithShape="1">
          <a:blip r:embed="rId5">
            <a:alphaModFix/>
          </a:blip>
          <a:srcRect/>
          <a:stretch/>
        </p:blipFill>
        <p:spPr>
          <a:xfrm>
            <a:off x="8440610" y="117358"/>
            <a:ext cx="576900" cy="385904"/>
          </a:xfrm>
          <a:prstGeom prst="rect">
            <a:avLst/>
          </a:prstGeom>
          <a:noFill/>
          <a:ln>
            <a:noFill/>
          </a:ln>
        </p:spPr>
      </p:pic>
      <p:sp>
        <p:nvSpPr>
          <p:cNvPr id="89" name="Google Shape;89;p18"/>
          <p:cNvSpPr txBox="1">
            <a:spLocks noGrp="1"/>
          </p:cNvSpPr>
          <p:nvPr>
            <p:ph type="ctrTitle" idx="4294967295"/>
          </p:nvPr>
        </p:nvSpPr>
        <p:spPr>
          <a:xfrm>
            <a:off x="2499869" y="-65191"/>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i="0" u="none" strike="noStrike" cap="none" dirty="0">
                <a:solidFill>
                  <a:srgbClr val="0E3449"/>
                </a:solidFill>
                <a:latin typeface="Inter SemiBold"/>
                <a:ea typeface="Inter SemiBold"/>
                <a:cs typeface="Inter SemiBold"/>
                <a:sym typeface="Inter SemiBold"/>
              </a:rPr>
              <a:t>Démo de l’outil d’analyse</a:t>
            </a:r>
            <a:endParaRPr sz="2500" i="0" u="none" strike="noStrike" cap="none" dirty="0">
              <a:solidFill>
                <a:srgbClr val="0E3449"/>
              </a:solidFill>
              <a:latin typeface="Inter SemiBold"/>
              <a:ea typeface="Inter SemiBold"/>
              <a:cs typeface="Inter SemiBold"/>
              <a:sym typeface="Inter SemiBold"/>
            </a:endParaRPr>
          </a:p>
        </p:txBody>
      </p:sp>
      <p:pic>
        <p:nvPicPr>
          <p:cNvPr id="10" name="Image 9">
            <a:extLst>
              <a:ext uri="{FF2B5EF4-FFF2-40B4-BE49-F238E27FC236}">
                <a16:creationId xmlns:a16="http://schemas.microsoft.com/office/drawing/2014/main" id="{243794D0-A11B-3DF0-594C-E56703443180}"/>
              </a:ext>
            </a:extLst>
          </p:cNvPr>
          <p:cNvPicPr>
            <a:picLocks noChangeAspect="1"/>
          </p:cNvPicPr>
          <p:nvPr/>
        </p:nvPicPr>
        <p:blipFill>
          <a:blip r:embed="rId6"/>
          <a:stretch>
            <a:fillRect/>
          </a:stretch>
        </p:blipFill>
        <p:spPr>
          <a:xfrm>
            <a:off x="4732148" y="2388032"/>
            <a:ext cx="3825340" cy="1333073"/>
          </a:xfrm>
          <a:prstGeom prst="rect">
            <a:avLst/>
          </a:prstGeom>
        </p:spPr>
      </p:pic>
      <p:pic>
        <p:nvPicPr>
          <p:cNvPr id="12" name="Image 11">
            <a:extLst>
              <a:ext uri="{FF2B5EF4-FFF2-40B4-BE49-F238E27FC236}">
                <a16:creationId xmlns:a16="http://schemas.microsoft.com/office/drawing/2014/main" id="{DA08B49D-558F-CAE8-B75D-108CD8ECD490}"/>
              </a:ext>
            </a:extLst>
          </p:cNvPr>
          <p:cNvPicPr>
            <a:picLocks noChangeAspect="1"/>
          </p:cNvPicPr>
          <p:nvPr/>
        </p:nvPicPr>
        <p:blipFill>
          <a:blip r:embed="rId7"/>
          <a:srcRect r="71654"/>
          <a:stretch/>
        </p:blipFill>
        <p:spPr>
          <a:xfrm>
            <a:off x="4927550" y="3721105"/>
            <a:ext cx="3434535" cy="1114543"/>
          </a:xfrm>
          <a:prstGeom prst="rect">
            <a:avLst/>
          </a:prstGeom>
        </p:spPr>
      </p:pic>
      <p:sp>
        <p:nvSpPr>
          <p:cNvPr id="13" name="ZoneTexte 12">
            <a:extLst>
              <a:ext uri="{FF2B5EF4-FFF2-40B4-BE49-F238E27FC236}">
                <a16:creationId xmlns:a16="http://schemas.microsoft.com/office/drawing/2014/main" id="{5AA804A8-7728-10B8-38D8-B3894B3C4837}"/>
              </a:ext>
            </a:extLst>
          </p:cNvPr>
          <p:cNvSpPr txBox="1"/>
          <p:nvPr/>
        </p:nvSpPr>
        <p:spPr>
          <a:xfrm>
            <a:off x="1966304" y="4863836"/>
            <a:ext cx="8591248" cy="307777"/>
          </a:xfrm>
          <a:prstGeom prst="rect">
            <a:avLst/>
          </a:prstGeom>
          <a:noFill/>
        </p:spPr>
        <p:txBody>
          <a:bodyPr wrap="square" rtlCol="0">
            <a:spAutoFit/>
          </a:bodyPr>
          <a:lstStyle/>
          <a:p>
            <a:r>
              <a:rPr lang="fr-FR" dirty="0">
                <a:hlinkClick r:id="rId8"/>
              </a:rPr>
              <a:t>https://huggingface.co/spaces/jedha0padavan/final-project-dashboard</a:t>
            </a:r>
            <a:r>
              <a:rPr lang="fr-FR" dirty="0"/>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par>
                                <p:cTn id="13" presetID="10"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C08E9F97-1E30-125C-E822-647B8808DD8B}"/>
            </a:ext>
          </a:extLst>
        </p:cNvPr>
        <p:cNvGrpSpPr/>
        <p:nvPr/>
      </p:nvGrpSpPr>
      <p:grpSpPr>
        <a:xfrm>
          <a:off x="0" y="0"/>
          <a:ext cx="0" cy="0"/>
          <a:chOff x="0" y="0"/>
          <a:chExt cx="0" cy="0"/>
        </a:xfrm>
      </p:grpSpPr>
      <p:sp>
        <p:nvSpPr>
          <p:cNvPr id="91" name="Google Shape;91;p18">
            <a:extLst>
              <a:ext uri="{FF2B5EF4-FFF2-40B4-BE49-F238E27FC236}">
                <a16:creationId xmlns:a16="http://schemas.microsoft.com/office/drawing/2014/main" id="{913537A8-4C2A-777E-8BD8-CF7531EC4676}"/>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Image 3">
            <a:extLst>
              <a:ext uri="{FF2B5EF4-FFF2-40B4-BE49-F238E27FC236}">
                <a16:creationId xmlns:a16="http://schemas.microsoft.com/office/drawing/2014/main" id="{3B5BE6BF-9449-55D7-92E8-3CEE8E5494C2}"/>
              </a:ext>
            </a:extLst>
          </p:cNvPr>
          <p:cNvPicPr>
            <a:picLocks noChangeAspect="1"/>
          </p:cNvPicPr>
          <p:nvPr/>
        </p:nvPicPr>
        <p:blipFill>
          <a:blip r:embed="rId3"/>
          <a:stretch>
            <a:fillRect/>
          </a:stretch>
        </p:blipFill>
        <p:spPr>
          <a:xfrm>
            <a:off x="0" y="117358"/>
            <a:ext cx="9144000" cy="2215507"/>
          </a:xfrm>
          <a:prstGeom prst="rect">
            <a:avLst/>
          </a:prstGeom>
        </p:spPr>
      </p:pic>
      <p:pic>
        <p:nvPicPr>
          <p:cNvPr id="90" name="Google Shape;90;p18">
            <a:extLst>
              <a:ext uri="{FF2B5EF4-FFF2-40B4-BE49-F238E27FC236}">
                <a16:creationId xmlns:a16="http://schemas.microsoft.com/office/drawing/2014/main" id="{8F5D703B-3A68-CCF5-121D-6A0B35356BC3}"/>
              </a:ext>
            </a:extLst>
          </p:cNvPr>
          <p:cNvPicPr preferRelativeResize="0"/>
          <p:nvPr/>
        </p:nvPicPr>
        <p:blipFill rotWithShape="1">
          <a:blip r:embed="rId4">
            <a:alphaModFix/>
          </a:blip>
          <a:srcRect/>
          <a:stretch/>
        </p:blipFill>
        <p:spPr>
          <a:xfrm>
            <a:off x="8440610" y="117358"/>
            <a:ext cx="576900" cy="385904"/>
          </a:xfrm>
          <a:prstGeom prst="rect">
            <a:avLst/>
          </a:prstGeom>
          <a:noFill/>
          <a:ln>
            <a:noFill/>
          </a:ln>
        </p:spPr>
      </p:pic>
      <p:sp>
        <p:nvSpPr>
          <p:cNvPr id="89" name="Google Shape;89;p18">
            <a:extLst>
              <a:ext uri="{FF2B5EF4-FFF2-40B4-BE49-F238E27FC236}">
                <a16:creationId xmlns:a16="http://schemas.microsoft.com/office/drawing/2014/main" id="{29F4634B-7F59-D6FD-B8BA-083B1E9A7F6B}"/>
              </a:ext>
            </a:extLst>
          </p:cNvPr>
          <p:cNvSpPr txBox="1">
            <a:spLocks noGrp="1"/>
          </p:cNvSpPr>
          <p:nvPr>
            <p:ph type="ctrTitle" idx="4294967295"/>
          </p:nvPr>
        </p:nvSpPr>
        <p:spPr>
          <a:xfrm>
            <a:off x="2499869" y="-65191"/>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i="0" u="none" strike="noStrike" cap="none" dirty="0">
                <a:solidFill>
                  <a:srgbClr val="0E3449"/>
                </a:solidFill>
                <a:latin typeface="Inter SemiBold"/>
                <a:ea typeface="Inter SemiBold"/>
                <a:cs typeface="Inter SemiBold"/>
                <a:sym typeface="Inter SemiBold"/>
              </a:rPr>
              <a:t>Démo de l’outil d’analyse</a:t>
            </a:r>
            <a:endParaRPr sz="2500" i="0" u="none" strike="noStrike" cap="none" dirty="0">
              <a:solidFill>
                <a:srgbClr val="0E3449"/>
              </a:solidFill>
              <a:latin typeface="Inter SemiBold"/>
              <a:ea typeface="Inter SemiBold"/>
              <a:cs typeface="Inter SemiBold"/>
              <a:sym typeface="Inter SemiBold"/>
            </a:endParaRPr>
          </a:p>
        </p:txBody>
      </p:sp>
      <p:pic>
        <p:nvPicPr>
          <p:cNvPr id="3" name="Image 2">
            <a:extLst>
              <a:ext uri="{FF2B5EF4-FFF2-40B4-BE49-F238E27FC236}">
                <a16:creationId xmlns:a16="http://schemas.microsoft.com/office/drawing/2014/main" id="{F93E9EF1-37C6-B4DF-C3D8-29E77F21086D}"/>
              </a:ext>
            </a:extLst>
          </p:cNvPr>
          <p:cNvPicPr>
            <a:picLocks noChangeAspect="1"/>
          </p:cNvPicPr>
          <p:nvPr/>
        </p:nvPicPr>
        <p:blipFill>
          <a:blip r:embed="rId5"/>
          <a:stretch>
            <a:fillRect/>
          </a:stretch>
        </p:blipFill>
        <p:spPr>
          <a:xfrm>
            <a:off x="1550267" y="2332865"/>
            <a:ext cx="6063916" cy="2707995"/>
          </a:xfrm>
          <a:prstGeom prst="rect">
            <a:avLst/>
          </a:prstGeom>
        </p:spPr>
      </p:pic>
    </p:spTree>
    <p:extLst>
      <p:ext uri="{BB962C8B-B14F-4D97-AF65-F5344CB8AC3E}">
        <p14:creationId xmlns:p14="http://schemas.microsoft.com/office/powerpoint/2010/main" val="3950940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6"/>
          <p:cNvSpPr txBox="1">
            <a:spLocks noGrp="1"/>
          </p:cNvSpPr>
          <p:nvPr>
            <p:ph type="title"/>
          </p:nvPr>
        </p:nvSpPr>
        <p:spPr>
          <a:xfrm>
            <a:off x="987728" y="213672"/>
            <a:ext cx="7620027" cy="57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FR" sz="2500" dirty="0">
                <a:solidFill>
                  <a:srgbClr val="0E3449"/>
                </a:solidFill>
                <a:latin typeface="Inter SemiBold"/>
                <a:ea typeface="Inter SemiBold"/>
                <a:cs typeface="Inter SemiBold"/>
                <a:sym typeface="Inter SemiBold"/>
              </a:rPr>
              <a:t>Présentation du </a:t>
            </a:r>
            <a:r>
              <a:rPr lang="fr-FR" sz="2500" dirty="0" err="1">
                <a:solidFill>
                  <a:srgbClr val="0E3449"/>
                </a:solidFill>
                <a:latin typeface="Inter SemiBold"/>
                <a:ea typeface="Inter SemiBold"/>
                <a:cs typeface="Inter SemiBold"/>
                <a:sym typeface="Inter SemiBold"/>
              </a:rPr>
              <a:t>Dataset</a:t>
            </a:r>
            <a:endParaRPr sz="2500" i="0" u="none" strike="noStrike" cap="none" dirty="0">
              <a:solidFill>
                <a:srgbClr val="0E3449"/>
              </a:solidFill>
              <a:latin typeface="Inter SemiBold"/>
              <a:ea typeface="Inter SemiBold"/>
              <a:cs typeface="Inter SemiBold"/>
              <a:sym typeface="Inter SemiBold"/>
            </a:endParaRPr>
          </a:p>
        </p:txBody>
      </p:sp>
      <p:sp>
        <p:nvSpPr>
          <p:cNvPr id="3" name="Espace réservé du texte 2">
            <a:extLst>
              <a:ext uri="{FF2B5EF4-FFF2-40B4-BE49-F238E27FC236}">
                <a16:creationId xmlns:a16="http://schemas.microsoft.com/office/drawing/2014/main" id="{0F11E2BC-5DA9-E6EE-7EEC-4339E0AD9D9F}"/>
              </a:ext>
            </a:extLst>
          </p:cNvPr>
          <p:cNvSpPr>
            <a:spLocks noGrp="1"/>
          </p:cNvSpPr>
          <p:nvPr>
            <p:ph type="body" idx="1"/>
          </p:nvPr>
        </p:nvSpPr>
        <p:spPr>
          <a:xfrm>
            <a:off x="200865" y="862520"/>
            <a:ext cx="8520600" cy="1444373"/>
          </a:xfrm>
        </p:spPr>
        <p:txBody>
          <a:bodyPr/>
          <a:lstStyle/>
          <a:p>
            <a:pPr marL="0" indent="0" algn="just">
              <a:lnSpc>
                <a:spcPct val="100000"/>
              </a:lnSpc>
              <a:spcBef>
                <a:spcPts val="600"/>
              </a:spcBef>
              <a:spcAft>
                <a:spcPts val="600"/>
              </a:spcAft>
              <a:buNone/>
            </a:pPr>
            <a:r>
              <a:rPr lang="fr-FR" sz="1100" dirty="0">
                <a:latin typeface="Inter" panose="020B0604020202020204" charset="0"/>
                <a:ea typeface="Inter" panose="020B0604020202020204" charset="0"/>
              </a:rPr>
              <a:t>Source : </a:t>
            </a:r>
            <a:r>
              <a:rPr lang="fr-FR" sz="1100" dirty="0" err="1">
                <a:solidFill>
                  <a:schemeClr val="accent5"/>
                </a:solidFill>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Glassdoor</a:t>
            </a:r>
            <a:r>
              <a:rPr lang="fr-FR" sz="1100" dirty="0">
                <a:solidFill>
                  <a:schemeClr val="accent5"/>
                </a:solidFill>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 Job </a:t>
            </a:r>
            <a:r>
              <a:rPr lang="fr-FR" sz="1100" dirty="0" err="1">
                <a:solidFill>
                  <a:schemeClr val="accent5"/>
                </a:solidFill>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Reviews</a:t>
            </a:r>
            <a:r>
              <a:rPr lang="fr-FR" sz="1100" dirty="0">
                <a:solidFill>
                  <a:schemeClr val="accent5"/>
                </a:solidFill>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 (</a:t>
            </a:r>
            <a:r>
              <a:rPr lang="fr-FR" sz="1100" dirty="0" err="1">
                <a:solidFill>
                  <a:schemeClr val="accent5"/>
                </a:solidFill>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Kaggle</a:t>
            </a:r>
            <a:r>
              <a:rPr lang="fr-FR" sz="1100" dirty="0">
                <a:solidFill>
                  <a:schemeClr val="accent5"/>
                </a:solidFill>
                <a:latin typeface="Inter" panose="020B0604020202020204" charset="0"/>
                <a:ea typeface="Inter" panose="020B0604020202020204" charset="0"/>
                <a:hlinkClick r:id="rId3">
                  <a:extLst>
                    <a:ext uri="{A12FA001-AC4F-418D-AE19-62706E023703}">
                      <ahyp:hlinkClr xmlns:ahyp="http://schemas.microsoft.com/office/drawing/2018/hyperlinkcolor" val="tx"/>
                    </a:ext>
                  </a:extLst>
                </a:hlinkClick>
              </a:rPr>
              <a:t>)</a:t>
            </a:r>
            <a:r>
              <a:rPr lang="fr-FR" sz="1100" dirty="0">
                <a:solidFill>
                  <a:schemeClr val="accent5"/>
                </a:solidFill>
                <a:latin typeface="Inter" panose="020B0604020202020204" charset="0"/>
                <a:ea typeface="Inter" panose="020B0604020202020204" charset="0"/>
              </a:rPr>
              <a:t> </a:t>
            </a:r>
            <a:r>
              <a:rPr lang="fr-FR" sz="1100" b="1" i="1" dirty="0">
                <a:latin typeface="Inter" panose="020B0604020202020204" charset="0"/>
                <a:ea typeface="Inter" panose="020B0604020202020204" charset="0"/>
              </a:rPr>
              <a:t>(838 566 lignes)</a:t>
            </a:r>
          </a:p>
          <a:p>
            <a:pPr marL="0" indent="0" algn="just">
              <a:lnSpc>
                <a:spcPct val="100000"/>
              </a:lnSpc>
              <a:spcBef>
                <a:spcPts val="600"/>
              </a:spcBef>
              <a:spcAft>
                <a:spcPts val="600"/>
              </a:spcAft>
              <a:buNone/>
            </a:pPr>
            <a:r>
              <a:rPr lang="fr-FR" sz="1100" dirty="0">
                <a:latin typeface="Inter" panose="020B0604020202020204" charset="0"/>
                <a:ea typeface="Inter" panose="020B0604020202020204" charset="0"/>
              </a:rPr>
              <a:t>Cet ensemble de données contient des descriptions d'emplois et des classements selon divers critères</a:t>
            </a:r>
          </a:p>
          <a:p>
            <a:pPr marL="0" indent="0" algn="just">
              <a:lnSpc>
                <a:spcPct val="100000"/>
              </a:lnSpc>
              <a:spcBef>
                <a:spcPts val="600"/>
              </a:spcBef>
              <a:spcAft>
                <a:spcPts val="600"/>
              </a:spcAft>
              <a:buNone/>
            </a:pPr>
            <a:r>
              <a:rPr lang="fr-FR" sz="1100" dirty="0">
                <a:latin typeface="Inter" panose="020B0604020202020204" charset="0"/>
                <a:ea typeface="Inter" panose="020B0604020202020204" charset="0"/>
              </a:rPr>
              <a:t>Les données couvrent les différents secteurs d'activité au Royaume-Uni. </a:t>
            </a:r>
          </a:p>
          <a:p>
            <a:pPr marL="0" indent="0" algn="just">
              <a:lnSpc>
                <a:spcPct val="100000"/>
              </a:lnSpc>
              <a:spcBef>
                <a:spcPts val="600"/>
              </a:spcBef>
              <a:spcAft>
                <a:spcPts val="600"/>
              </a:spcAft>
              <a:buNone/>
            </a:pPr>
            <a:r>
              <a:rPr lang="fr-FR" sz="1100" dirty="0">
                <a:latin typeface="Inter" panose="020B0604020202020204" charset="0"/>
                <a:ea typeface="Inter" panose="020B0604020202020204" charset="0"/>
              </a:rPr>
              <a:t>Elles sont sous forme de </a:t>
            </a:r>
            <a:r>
              <a:rPr lang="fr-FR" sz="1100" b="1" dirty="0">
                <a:latin typeface="Inter" panose="020B0604020202020204" charset="0"/>
                <a:ea typeface="Inter" panose="020B0604020202020204" charset="0"/>
              </a:rPr>
              <a:t>notes</a:t>
            </a:r>
            <a:r>
              <a:rPr lang="fr-FR" sz="1100" dirty="0">
                <a:latin typeface="Inter" panose="020B0604020202020204" charset="0"/>
                <a:ea typeface="Inter" panose="020B0604020202020204" charset="0"/>
              </a:rPr>
              <a:t> et de </a:t>
            </a:r>
            <a:r>
              <a:rPr lang="fr-FR" sz="1100" b="1" dirty="0">
                <a:latin typeface="Inter" panose="020B0604020202020204" charset="0"/>
                <a:ea typeface="Inter" panose="020B0604020202020204" charset="0"/>
              </a:rPr>
              <a:t>commentaires</a:t>
            </a:r>
            <a:r>
              <a:rPr lang="fr-FR" sz="1100" dirty="0">
                <a:latin typeface="Inter" panose="020B0604020202020204" charset="0"/>
                <a:ea typeface="Inter" panose="020B0604020202020204" charset="0"/>
              </a:rPr>
              <a:t>.</a:t>
            </a:r>
          </a:p>
          <a:p>
            <a:pPr marL="0" indent="0" algn="just">
              <a:lnSpc>
                <a:spcPct val="100000"/>
              </a:lnSpc>
              <a:spcBef>
                <a:spcPts val="600"/>
              </a:spcBef>
              <a:spcAft>
                <a:spcPts val="600"/>
              </a:spcAft>
              <a:buNone/>
            </a:pPr>
            <a:endParaRPr lang="fr-FR" sz="1100" dirty="0">
              <a:latin typeface="Inter" panose="020B0604020202020204" charset="0"/>
              <a:ea typeface="Inter" panose="020B0604020202020204" charset="0"/>
            </a:endParaRPr>
          </a:p>
        </p:txBody>
      </p:sp>
      <p:sp>
        <p:nvSpPr>
          <p:cNvPr id="77" name="Google Shape;77;p16"/>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4" name="Google Shape;70;p15">
            <a:extLst>
              <a:ext uri="{FF2B5EF4-FFF2-40B4-BE49-F238E27FC236}">
                <a16:creationId xmlns:a16="http://schemas.microsoft.com/office/drawing/2014/main" id="{1E07072A-BF2A-01EE-886D-5D158C724167}"/>
              </a:ext>
            </a:extLst>
          </p:cNvPr>
          <p:cNvPicPr preferRelativeResize="0"/>
          <p:nvPr/>
        </p:nvPicPr>
        <p:blipFill rotWithShape="1">
          <a:blip r:embed="rId4">
            <a:alphaModFix/>
          </a:blip>
          <a:srcRect/>
          <a:stretch/>
        </p:blipFill>
        <p:spPr>
          <a:xfrm>
            <a:off x="324829" y="309673"/>
            <a:ext cx="576900" cy="385904"/>
          </a:xfrm>
          <a:prstGeom prst="rect">
            <a:avLst/>
          </a:prstGeom>
          <a:noFill/>
          <a:ln>
            <a:noFill/>
          </a:ln>
        </p:spPr>
      </p:pic>
      <p:pic>
        <p:nvPicPr>
          <p:cNvPr id="7" name="Image 6">
            <a:extLst>
              <a:ext uri="{FF2B5EF4-FFF2-40B4-BE49-F238E27FC236}">
                <a16:creationId xmlns:a16="http://schemas.microsoft.com/office/drawing/2014/main" id="{A5667C2C-B3BE-0E43-00D1-85F2A542D416}"/>
              </a:ext>
            </a:extLst>
          </p:cNvPr>
          <p:cNvPicPr>
            <a:picLocks noChangeAspect="1"/>
          </p:cNvPicPr>
          <p:nvPr/>
        </p:nvPicPr>
        <p:blipFill>
          <a:blip r:embed="rId5"/>
          <a:srcRect t="10490"/>
          <a:stretch/>
        </p:blipFill>
        <p:spPr>
          <a:xfrm>
            <a:off x="5216239" y="2521588"/>
            <a:ext cx="3592566" cy="2155742"/>
          </a:xfrm>
          <a:prstGeom prst="rect">
            <a:avLst/>
          </a:prstGeom>
        </p:spPr>
      </p:pic>
      <p:pic>
        <p:nvPicPr>
          <p:cNvPr id="9" name="Image 8">
            <a:extLst>
              <a:ext uri="{FF2B5EF4-FFF2-40B4-BE49-F238E27FC236}">
                <a16:creationId xmlns:a16="http://schemas.microsoft.com/office/drawing/2014/main" id="{7B046CC0-79D1-39FF-C4F0-8745D68E4AF3}"/>
              </a:ext>
            </a:extLst>
          </p:cNvPr>
          <p:cNvPicPr>
            <a:picLocks noChangeAspect="1"/>
          </p:cNvPicPr>
          <p:nvPr/>
        </p:nvPicPr>
        <p:blipFill>
          <a:blip r:embed="rId6"/>
          <a:stretch>
            <a:fillRect/>
          </a:stretch>
        </p:blipFill>
        <p:spPr>
          <a:xfrm>
            <a:off x="113525" y="2562419"/>
            <a:ext cx="4831547" cy="2155742"/>
          </a:xfrm>
          <a:prstGeom prst="rect">
            <a:avLst/>
          </a:prstGeom>
        </p:spPr>
      </p:pic>
      <p:sp>
        <p:nvSpPr>
          <p:cNvPr id="2" name="Espace réservé du texte 2">
            <a:extLst>
              <a:ext uri="{FF2B5EF4-FFF2-40B4-BE49-F238E27FC236}">
                <a16:creationId xmlns:a16="http://schemas.microsoft.com/office/drawing/2014/main" id="{87DF64EC-8A43-97A4-38C5-15FA3D9105AF}"/>
              </a:ext>
            </a:extLst>
          </p:cNvPr>
          <p:cNvSpPr txBox="1">
            <a:spLocks/>
          </p:cNvSpPr>
          <p:nvPr/>
        </p:nvSpPr>
        <p:spPr>
          <a:xfrm>
            <a:off x="5561659" y="2193270"/>
            <a:ext cx="3592566" cy="48067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00000"/>
              </a:lnSpc>
              <a:buFont typeface="Arial"/>
              <a:buNone/>
            </a:pPr>
            <a:r>
              <a:rPr lang="fr-FR" sz="1100" b="1" dirty="0">
                <a:latin typeface="Inter" panose="020B0604020202020204" charset="0"/>
                <a:ea typeface="Inter" panose="020B0604020202020204" charset="0"/>
              </a:rPr>
              <a:t>Top des avis par note </a:t>
            </a:r>
            <a:r>
              <a:rPr lang="fr-FR" sz="1100" b="1" dirty="0" err="1">
                <a:latin typeface="Inter" panose="020B0604020202020204" charset="0"/>
                <a:ea typeface="Inter" panose="020B0604020202020204" charset="0"/>
              </a:rPr>
              <a:t>Overall_rating</a:t>
            </a:r>
            <a:endParaRPr lang="fr-FR" sz="1100" b="1" dirty="0">
              <a:latin typeface="Inter" panose="020B0604020202020204" charset="0"/>
              <a:ea typeface="Inter" panose="020B0604020202020204" charset="0"/>
            </a:endParaRPr>
          </a:p>
        </p:txBody>
      </p:sp>
      <p:sp>
        <p:nvSpPr>
          <p:cNvPr id="5" name="Espace réservé du texte 2">
            <a:extLst>
              <a:ext uri="{FF2B5EF4-FFF2-40B4-BE49-F238E27FC236}">
                <a16:creationId xmlns:a16="http://schemas.microsoft.com/office/drawing/2014/main" id="{3A43243F-0EE3-4951-26B6-E9EFDC940EBD}"/>
              </a:ext>
            </a:extLst>
          </p:cNvPr>
          <p:cNvSpPr txBox="1">
            <a:spLocks/>
          </p:cNvSpPr>
          <p:nvPr/>
        </p:nvSpPr>
        <p:spPr>
          <a:xfrm>
            <a:off x="1084979" y="2223754"/>
            <a:ext cx="3592566" cy="173864"/>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just">
              <a:lnSpc>
                <a:spcPct val="100000"/>
              </a:lnSpc>
              <a:buFont typeface="Arial"/>
              <a:buNone/>
            </a:pPr>
            <a:r>
              <a:rPr lang="fr-FR" sz="1100" b="1" dirty="0">
                <a:latin typeface="Inter" panose="020B0604020202020204" charset="0"/>
                <a:ea typeface="Inter" panose="020B0604020202020204" charset="0"/>
              </a:rPr>
              <a:t>TOP 15 des entreprises avec le plus d’avis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fade">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5700BBC6-C480-2831-CD49-BC0CFAB80320}"/>
            </a:ext>
          </a:extLst>
        </p:cNvPr>
        <p:cNvGrpSpPr/>
        <p:nvPr/>
      </p:nvGrpSpPr>
      <p:grpSpPr>
        <a:xfrm>
          <a:off x="0" y="0"/>
          <a:ext cx="0" cy="0"/>
          <a:chOff x="0" y="0"/>
          <a:chExt cx="0" cy="0"/>
        </a:xfrm>
      </p:grpSpPr>
      <p:sp>
        <p:nvSpPr>
          <p:cNvPr id="89" name="Google Shape;89;p18">
            <a:extLst>
              <a:ext uri="{FF2B5EF4-FFF2-40B4-BE49-F238E27FC236}">
                <a16:creationId xmlns:a16="http://schemas.microsoft.com/office/drawing/2014/main" id="{43EE4F1D-22FC-0699-5D0F-B4455F04B3B1}"/>
              </a:ext>
            </a:extLst>
          </p:cNvPr>
          <p:cNvSpPr txBox="1">
            <a:spLocks noGrp="1"/>
          </p:cNvSpPr>
          <p:nvPr>
            <p:ph type="ctrTitle" idx="4294967295"/>
          </p:nvPr>
        </p:nvSpPr>
        <p:spPr>
          <a:xfrm>
            <a:off x="1158029" y="140074"/>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FR" sz="2500" i="0" u="none" strike="noStrike" cap="none" dirty="0">
                <a:solidFill>
                  <a:srgbClr val="0E3449"/>
                </a:solidFill>
                <a:latin typeface="Inter SemiBold"/>
                <a:ea typeface="Inter SemiBold"/>
                <a:cs typeface="Inter SemiBold"/>
                <a:sym typeface="Inter SemiBold"/>
              </a:rPr>
              <a:t>Préparation du </a:t>
            </a:r>
            <a:r>
              <a:rPr lang="fr-FR" sz="2500" i="0" u="none" strike="noStrike" cap="none" dirty="0" err="1">
                <a:solidFill>
                  <a:srgbClr val="0E3449"/>
                </a:solidFill>
                <a:latin typeface="Inter SemiBold"/>
                <a:ea typeface="Inter SemiBold"/>
                <a:cs typeface="Inter SemiBold"/>
                <a:sym typeface="Inter SemiBold"/>
              </a:rPr>
              <a:t>Dataset</a:t>
            </a:r>
            <a:endParaRPr lang="fr-FR" sz="2500" i="0" u="none" strike="noStrike" cap="none" dirty="0">
              <a:solidFill>
                <a:srgbClr val="0E3449"/>
              </a:solidFill>
              <a:latin typeface="Inter SemiBold"/>
              <a:ea typeface="Inter SemiBold"/>
              <a:cs typeface="Inter SemiBold"/>
              <a:sym typeface="Inter SemiBold"/>
            </a:endParaRPr>
          </a:p>
        </p:txBody>
      </p:sp>
      <p:pic>
        <p:nvPicPr>
          <p:cNvPr id="90" name="Google Shape;90;p18">
            <a:extLst>
              <a:ext uri="{FF2B5EF4-FFF2-40B4-BE49-F238E27FC236}">
                <a16:creationId xmlns:a16="http://schemas.microsoft.com/office/drawing/2014/main" id="{11D7BE50-14D1-F1F4-F532-5C26815319F5}"/>
              </a:ext>
            </a:extLst>
          </p:cNvPr>
          <p:cNvPicPr preferRelativeResize="0"/>
          <p:nvPr/>
        </p:nvPicPr>
        <p:blipFill rotWithShape="1">
          <a:blip r:embed="rId3">
            <a:alphaModFix/>
          </a:blip>
          <a:srcRect/>
          <a:stretch/>
        </p:blipFill>
        <p:spPr>
          <a:xfrm>
            <a:off x="428740" y="219617"/>
            <a:ext cx="576900" cy="385904"/>
          </a:xfrm>
          <a:prstGeom prst="rect">
            <a:avLst/>
          </a:prstGeom>
          <a:noFill/>
          <a:ln>
            <a:noFill/>
          </a:ln>
        </p:spPr>
      </p:pic>
      <p:sp>
        <p:nvSpPr>
          <p:cNvPr id="91" name="Google Shape;91;p18">
            <a:extLst>
              <a:ext uri="{FF2B5EF4-FFF2-40B4-BE49-F238E27FC236}">
                <a16:creationId xmlns:a16="http://schemas.microsoft.com/office/drawing/2014/main" id="{BAC0C775-B33D-2A5B-C395-40BF4E86C491}"/>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Espace réservé du texte 2">
            <a:extLst>
              <a:ext uri="{FF2B5EF4-FFF2-40B4-BE49-F238E27FC236}">
                <a16:creationId xmlns:a16="http://schemas.microsoft.com/office/drawing/2014/main" id="{BD5B83FE-1CCC-443E-095F-9776BA207D12}"/>
              </a:ext>
            </a:extLst>
          </p:cNvPr>
          <p:cNvSpPr>
            <a:spLocks noGrp="1"/>
          </p:cNvSpPr>
          <p:nvPr>
            <p:ph type="body" idx="1"/>
          </p:nvPr>
        </p:nvSpPr>
        <p:spPr>
          <a:xfrm>
            <a:off x="199380" y="596975"/>
            <a:ext cx="8607735" cy="757432"/>
          </a:xfrm>
        </p:spPr>
        <p:txBody>
          <a:bodyPr/>
          <a:lstStyle/>
          <a:p>
            <a:pPr marL="0" indent="0" algn="ctr">
              <a:lnSpc>
                <a:spcPct val="100000"/>
              </a:lnSpc>
              <a:buNone/>
            </a:pPr>
            <a:r>
              <a:rPr lang="fr-FR" sz="1100" b="1" cap="all" dirty="0">
                <a:latin typeface="Inter" panose="020B0604020202020204" charset="0"/>
                <a:ea typeface="Inter" panose="020B0604020202020204" charset="0"/>
              </a:rPr>
              <a:t>EDA</a:t>
            </a:r>
          </a:p>
          <a:p>
            <a:pPr marL="0" indent="0" algn="ctr">
              <a:lnSpc>
                <a:spcPct val="100000"/>
              </a:lnSpc>
              <a:buNone/>
            </a:pPr>
            <a:r>
              <a:rPr lang="fr-FR" sz="1100" dirty="0">
                <a:latin typeface="Inter" panose="020B0604020202020204" charset="0"/>
                <a:ea typeface="Inter" panose="020B0604020202020204" charset="0"/>
              </a:rPr>
              <a:t>Réduction du nombre de lignes ( environs 350 000 ligne)</a:t>
            </a:r>
          </a:p>
          <a:p>
            <a:pPr marL="0" indent="0" algn="ctr">
              <a:lnSpc>
                <a:spcPct val="100000"/>
              </a:lnSpc>
              <a:buNone/>
            </a:pPr>
            <a:r>
              <a:rPr lang="fr-FR" sz="1100" dirty="0">
                <a:latin typeface="Inter" panose="020B0604020202020204" charset="0"/>
                <a:ea typeface="Inter" panose="020B0604020202020204" charset="0"/>
              </a:rPr>
              <a:t>Sélection des 10 entreprises ayant le plus d’avis complet</a:t>
            </a:r>
          </a:p>
          <a:p>
            <a:pPr marL="0" indent="0" algn="ctr">
              <a:lnSpc>
                <a:spcPct val="100000"/>
              </a:lnSpc>
              <a:buNone/>
            </a:pPr>
            <a:r>
              <a:rPr lang="fr-FR" sz="1100" dirty="0">
                <a:latin typeface="Inter" panose="020B0604020202020204" charset="0"/>
                <a:ea typeface="Inter" panose="020B0604020202020204" charset="0"/>
              </a:rPr>
              <a:t>Suppression des lignes avec champs vides</a:t>
            </a:r>
          </a:p>
          <a:p>
            <a:pPr marL="0" indent="0" algn="ctr">
              <a:lnSpc>
                <a:spcPct val="100000"/>
              </a:lnSpc>
              <a:buNone/>
            </a:pPr>
            <a:r>
              <a:rPr lang="fr-FR" sz="1100" b="0" i="0" dirty="0">
                <a:effectLst/>
                <a:latin typeface="Inter" panose="020B0604020202020204" charset="0"/>
                <a:ea typeface="Inter" panose="020B0604020202020204" charset="0"/>
              </a:rPr>
              <a:t>Suppression des colonnes redondantes ou superflues</a:t>
            </a:r>
          </a:p>
          <a:p>
            <a:pPr marL="0" indent="0" algn="ctr">
              <a:lnSpc>
                <a:spcPct val="100000"/>
              </a:lnSpc>
              <a:buNone/>
            </a:pPr>
            <a:endParaRPr lang="fr-FR" sz="1100" b="0" i="0" dirty="0">
              <a:effectLst/>
              <a:latin typeface="Inter" panose="020B0604020202020204" charset="0"/>
              <a:ea typeface="Inter" panose="020B0604020202020204" charset="0"/>
            </a:endParaRPr>
          </a:p>
        </p:txBody>
      </p:sp>
      <p:pic>
        <p:nvPicPr>
          <p:cNvPr id="11" name="Image 10">
            <a:extLst>
              <a:ext uri="{FF2B5EF4-FFF2-40B4-BE49-F238E27FC236}">
                <a16:creationId xmlns:a16="http://schemas.microsoft.com/office/drawing/2014/main" id="{9BE01EBC-F11B-36C3-6BC3-CE2A27B6AA8C}"/>
              </a:ext>
            </a:extLst>
          </p:cNvPr>
          <p:cNvPicPr>
            <a:picLocks noChangeAspect="1"/>
          </p:cNvPicPr>
          <p:nvPr/>
        </p:nvPicPr>
        <p:blipFill>
          <a:blip r:embed="rId4"/>
          <a:srcRect l="7658" t="5819"/>
          <a:stretch/>
        </p:blipFill>
        <p:spPr>
          <a:xfrm>
            <a:off x="353113" y="1921435"/>
            <a:ext cx="2856762" cy="2579466"/>
          </a:xfrm>
          <a:prstGeom prst="rect">
            <a:avLst/>
          </a:prstGeom>
        </p:spPr>
      </p:pic>
      <p:pic>
        <p:nvPicPr>
          <p:cNvPr id="13" name="Image 12">
            <a:extLst>
              <a:ext uri="{FF2B5EF4-FFF2-40B4-BE49-F238E27FC236}">
                <a16:creationId xmlns:a16="http://schemas.microsoft.com/office/drawing/2014/main" id="{7C821C9A-636D-E3CE-C4D4-61D48B7C5188}"/>
              </a:ext>
            </a:extLst>
          </p:cNvPr>
          <p:cNvPicPr>
            <a:picLocks noChangeAspect="1"/>
          </p:cNvPicPr>
          <p:nvPr/>
        </p:nvPicPr>
        <p:blipFill>
          <a:blip r:embed="rId5"/>
          <a:srcRect b="1911"/>
          <a:stretch/>
        </p:blipFill>
        <p:spPr>
          <a:xfrm>
            <a:off x="4338245" y="1558624"/>
            <a:ext cx="4551373" cy="3294481"/>
          </a:xfrm>
          <a:prstGeom prst="rect">
            <a:avLst/>
          </a:prstGeom>
        </p:spPr>
      </p:pic>
      <p:sp>
        <p:nvSpPr>
          <p:cNvPr id="3" name="Espace réservé du texte 2">
            <a:extLst>
              <a:ext uri="{FF2B5EF4-FFF2-40B4-BE49-F238E27FC236}">
                <a16:creationId xmlns:a16="http://schemas.microsoft.com/office/drawing/2014/main" id="{B91E7D9B-2ECD-D29D-B942-EA9EFF5EB143}"/>
              </a:ext>
            </a:extLst>
          </p:cNvPr>
          <p:cNvSpPr txBox="1">
            <a:spLocks/>
          </p:cNvSpPr>
          <p:nvPr/>
        </p:nvSpPr>
        <p:spPr>
          <a:xfrm>
            <a:off x="199380" y="1570331"/>
            <a:ext cx="3289934" cy="251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160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1600"/>
              </a:spcBef>
              <a:spcAft>
                <a:spcPts val="160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pPr marL="0" indent="0" algn="ctr">
              <a:lnSpc>
                <a:spcPct val="100000"/>
              </a:lnSpc>
              <a:buFont typeface="Arial"/>
              <a:buNone/>
            </a:pPr>
            <a:r>
              <a:rPr lang="fr-FR" sz="1100" b="1" dirty="0">
                <a:latin typeface="Inter" panose="020B0604020202020204" charset="0"/>
                <a:ea typeface="Inter" panose="020B0604020202020204" charset="0"/>
              </a:rPr>
              <a:t>Entreprises les mieux évaluées par </a:t>
            </a:r>
            <a:r>
              <a:rPr lang="fr-FR" sz="1100" b="1" dirty="0" err="1">
                <a:latin typeface="Inter" panose="020B0604020202020204" charset="0"/>
                <a:ea typeface="Inter" panose="020B0604020202020204" charset="0"/>
              </a:rPr>
              <a:t>Glassdoor</a:t>
            </a:r>
            <a:endParaRPr lang="fr-FR" sz="1100" b="1" dirty="0">
              <a:latin typeface="Inter" panose="020B0604020202020204" charset="0"/>
              <a:ea typeface="Inter" panose="020B0604020202020204" charset="0"/>
            </a:endParaRPr>
          </a:p>
        </p:txBody>
      </p:sp>
    </p:spTree>
    <p:extLst>
      <p:ext uri="{BB962C8B-B14F-4D97-AF65-F5344CB8AC3E}">
        <p14:creationId xmlns:p14="http://schemas.microsoft.com/office/powerpoint/2010/main" val="2438454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D41B44C9-579E-734B-D7A7-87A15165C04E}"/>
            </a:ext>
          </a:extLst>
        </p:cNvPr>
        <p:cNvGrpSpPr/>
        <p:nvPr/>
      </p:nvGrpSpPr>
      <p:grpSpPr>
        <a:xfrm>
          <a:off x="0" y="0"/>
          <a:ext cx="0" cy="0"/>
          <a:chOff x="0" y="0"/>
          <a:chExt cx="0" cy="0"/>
        </a:xfrm>
      </p:grpSpPr>
      <p:sp>
        <p:nvSpPr>
          <p:cNvPr id="89" name="Google Shape;89;p18">
            <a:extLst>
              <a:ext uri="{FF2B5EF4-FFF2-40B4-BE49-F238E27FC236}">
                <a16:creationId xmlns:a16="http://schemas.microsoft.com/office/drawing/2014/main" id="{CF58B34D-08B5-F06E-5A60-7895AA3215D2}"/>
              </a:ext>
            </a:extLst>
          </p:cNvPr>
          <p:cNvSpPr txBox="1">
            <a:spLocks noGrp="1"/>
          </p:cNvSpPr>
          <p:nvPr>
            <p:ph type="ctrTitle" idx="4294967295"/>
          </p:nvPr>
        </p:nvSpPr>
        <p:spPr>
          <a:xfrm>
            <a:off x="1158029" y="140074"/>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FR" sz="2500" i="0" u="none" strike="noStrike" cap="none" dirty="0">
                <a:solidFill>
                  <a:srgbClr val="0E3449"/>
                </a:solidFill>
                <a:latin typeface="Inter SemiBold"/>
                <a:ea typeface="Inter SemiBold"/>
                <a:cs typeface="Inter SemiBold"/>
                <a:sym typeface="Inter SemiBold"/>
              </a:rPr>
              <a:t>Préparation du </a:t>
            </a:r>
            <a:r>
              <a:rPr lang="fr-FR" sz="2500" i="0" u="none" strike="noStrike" cap="none" dirty="0" err="1">
                <a:solidFill>
                  <a:srgbClr val="0E3449"/>
                </a:solidFill>
                <a:latin typeface="Inter SemiBold"/>
                <a:ea typeface="Inter SemiBold"/>
                <a:cs typeface="Inter SemiBold"/>
                <a:sym typeface="Inter SemiBold"/>
              </a:rPr>
              <a:t>Dataset</a:t>
            </a:r>
            <a:endParaRPr lang="fr-FR" sz="2500" i="0" u="none" strike="noStrike" cap="none" dirty="0">
              <a:solidFill>
                <a:srgbClr val="0E3449"/>
              </a:solidFill>
              <a:latin typeface="Inter SemiBold"/>
              <a:ea typeface="Inter SemiBold"/>
              <a:cs typeface="Inter SemiBold"/>
              <a:sym typeface="Inter SemiBold"/>
            </a:endParaRPr>
          </a:p>
        </p:txBody>
      </p:sp>
      <p:pic>
        <p:nvPicPr>
          <p:cNvPr id="90" name="Google Shape;90;p18">
            <a:extLst>
              <a:ext uri="{FF2B5EF4-FFF2-40B4-BE49-F238E27FC236}">
                <a16:creationId xmlns:a16="http://schemas.microsoft.com/office/drawing/2014/main" id="{D579B235-AFF3-2FA3-DC49-9062B73A92AE}"/>
              </a:ext>
            </a:extLst>
          </p:cNvPr>
          <p:cNvPicPr preferRelativeResize="0"/>
          <p:nvPr/>
        </p:nvPicPr>
        <p:blipFill rotWithShape="1">
          <a:blip r:embed="rId3">
            <a:alphaModFix/>
          </a:blip>
          <a:srcRect/>
          <a:stretch/>
        </p:blipFill>
        <p:spPr>
          <a:xfrm>
            <a:off x="428740" y="219617"/>
            <a:ext cx="576900" cy="385904"/>
          </a:xfrm>
          <a:prstGeom prst="rect">
            <a:avLst/>
          </a:prstGeom>
          <a:noFill/>
          <a:ln>
            <a:noFill/>
          </a:ln>
        </p:spPr>
      </p:pic>
      <p:sp>
        <p:nvSpPr>
          <p:cNvPr id="91" name="Google Shape;91;p18">
            <a:extLst>
              <a:ext uri="{FF2B5EF4-FFF2-40B4-BE49-F238E27FC236}">
                <a16:creationId xmlns:a16="http://schemas.microsoft.com/office/drawing/2014/main" id="{C3BFBF17-DBEC-DEE4-BCE2-43DA41704D83}"/>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4" name="Diagramme 3">
            <a:extLst>
              <a:ext uri="{FF2B5EF4-FFF2-40B4-BE49-F238E27FC236}">
                <a16:creationId xmlns:a16="http://schemas.microsoft.com/office/drawing/2014/main" id="{8BFE6208-D9C6-3FBD-003E-1562BF7EDCD3}"/>
              </a:ext>
            </a:extLst>
          </p:cNvPr>
          <p:cNvGraphicFramePr/>
          <p:nvPr>
            <p:extLst>
              <p:ext uri="{D42A27DB-BD31-4B8C-83A1-F6EECF244321}">
                <p14:modId xmlns:p14="http://schemas.microsoft.com/office/powerpoint/2010/main" val="719333480"/>
              </p:ext>
            </p:extLst>
          </p:nvPr>
        </p:nvGraphicFramePr>
        <p:xfrm>
          <a:off x="545744" y="1027619"/>
          <a:ext cx="8182619" cy="3770271"/>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5" name="Espace réservé du texte 2">
            <a:extLst>
              <a:ext uri="{FF2B5EF4-FFF2-40B4-BE49-F238E27FC236}">
                <a16:creationId xmlns:a16="http://schemas.microsoft.com/office/drawing/2014/main" id="{B5FE65CE-944A-62F3-9E6F-515966C976F2}"/>
              </a:ext>
            </a:extLst>
          </p:cNvPr>
          <p:cNvSpPr>
            <a:spLocks noGrp="1"/>
          </p:cNvSpPr>
          <p:nvPr>
            <p:ph type="body" idx="1"/>
          </p:nvPr>
        </p:nvSpPr>
        <p:spPr>
          <a:xfrm>
            <a:off x="199380" y="673174"/>
            <a:ext cx="8607735" cy="380926"/>
          </a:xfrm>
        </p:spPr>
        <p:txBody>
          <a:bodyPr/>
          <a:lstStyle/>
          <a:p>
            <a:pPr marL="0" indent="0" algn="ctr">
              <a:lnSpc>
                <a:spcPct val="100000"/>
              </a:lnSpc>
              <a:buNone/>
            </a:pPr>
            <a:r>
              <a:rPr lang="fr-FR" sz="1100" b="1" cap="all" dirty="0">
                <a:latin typeface="Inter" panose="020B0604020202020204" charset="0"/>
                <a:ea typeface="Inter" panose="020B0604020202020204" charset="0"/>
              </a:rPr>
              <a:t>PRETRAITEMENT DES TEXTES</a:t>
            </a:r>
          </a:p>
          <a:p>
            <a:pPr marL="0" indent="0" algn="ctr">
              <a:lnSpc>
                <a:spcPct val="100000"/>
              </a:lnSpc>
              <a:buNone/>
            </a:pPr>
            <a:endParaRPr lang="fr-FR" sz="1100" b="0" i="0" dirty="0">
              <a:effectLst/>
              <a:latin typeface="Inter" panose="020B0604020202020204" charset="0"/>
              <a:ea typeface="Inter" panose="020B0604020202020204" charset="0"/>
            </a:endParaRPr>
          </a:p>
        </p:txBody>
      </p:sp>
    </p:spTree>
    <p:extLst>
      <p:ext uri="{BB962C8B-B14F-4D97-AF65-F5344CB8AC3E}">
        <p14:creationId xmlns:p14="http://schemas.microsoft.com/office/powerpoint/2010/main" val="417606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8">
          <a:extLst>
            <a:ext uri="{FF2B5EF4-FFF2-40B4-BE49-F238E27FC236}">
              <a16:creationId xmlns:a16="http://schemas.microsoft.com/office/drawing/2014/main" id="{0FA72A33-E6B8-CF6E-9352-897C0FA8BF14}"/>
            </a:ext>
          </a:extLst>
        </p:cNvPr>
        <p:cNvGrpSpPr/>
        <p:nvPr/>
      </p:nvGrpSpPr>
      <p:grpSpPr>
        <a:xfrm>
          <a:off x="0" y="0"/>
          <a:ext cx="0" cy="0"/>
          <a:chOff x="0" y="0"/>
          <a:chExt cx="0" cy="0"/>
        </a:xfrm>
      </p:grpSpPr>
      <p:sp>
        <p:nvSpPr>
          <p:cNvPr id="89" name="Google Shape;89;p18">
            <a:extLst>
              <a:ext uri="{FF2B5EF4-FFF2-40B4-BE49-F238E27FC236}">
                <a16:creationId xmlns:a16="http://schemas.microsoft.com/office/drawing/2014/main" id="{1DC7E342-BDCA-1A62-03EE-055136B2AB59}"/>
              </a:ext>
            </a:extLst>
          </p:cNvPr>
          <p:cNvSpPr txBox="1">
            <a:spLocks noGrp="1"/>
          </p:cNvSpPr>
          <p:nvPr>
            <p:ph type="ctrTitle" idx="4294967295"/>
          </p:nvPr>
        </p:nvSpPr>
        <p:spPr>
          <a:xfrm>
            <a:off x="1192664" y="126218"/>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500" i="0" u="none" strike="noStrike" cap="none" dirty="0">
                <a:solidFill>
                  <a:srgbClr val="0E3449"/>
                </a:solidFill>
                <a:latin typeface="Inter SemiBold"/>
                <a:ea typeface="Inter SemiBold"/>
                <a:cs typeface="Inter SemiBold"/>
                <a:sym typeface="Inter SemiBold"/>
              </a:rPr>
              <a:t>Méthodes appliquées et résultats</a:t>
            </a:r>
            <a:endParaRPr lang="fr-FR" sz="2500" i="0" u="none" strike="noStrike" cap="none" dirty="0">
              <a:solidFill>
                <a:srgbClr val="0E3449"/>
              </a:solidFill>
              <a:latin typeface="Inter SemiBold"/>
              <a:ea typeface="Inter SemiBold"/>
              <a:cs typeface="Inter SemiBold"/>
              <a:sym typeface="Inter SemiBold"/>
            </a:endParaRPr>
          </a:p>
        </p:txBody>
      </p:sp>
      <p:pic>
        <p:nvPicPr>
          <p:cNvPr id="90" name="Google Shape;90;p18">
            <a:extLst>
              <a:ext uri="{FF2B5EF4-FFF2-40B4-BE49-F238E27FC236}">
                <a16:creationId xmlns:a16="http://schemas.microsoft.com/office/drawing/2014/main" id="{94740C03-4856-C361-AA69-60BB5337F569}"/>
              </a:ext>
            </a:extLst>
          </p:cNvPr>
          <p:cNvPicPr preferRelativeResize="0"/>
          <p:nvPr/>
        </p:nvPicPr>
        <p:blipFill rotWithShape="1">
          <a:blip r:embed="rId3">
            <a:alphaModFix/>
          </a:blip>
          <a:srcRect/>
          <a:stretch/>
        </p:blipFill>
        <p:spPr>
          <a:xfrm>
            <a:off x="463375" y="205761"/>
            <a:ext cx="576900" cy="385904"/>
          </a:xfrm>
          <a:prstGeom prst="rect">
            <a:avLst/>
          </a:prstGeom>
          <a:noFill/>
          <a:ln>
            <a:noFill/>
          </a:ln>
        </p:spPr>
      </p:pic>
      <p:sp>
        <p:nvSpPr>
          <p:cNvPr id="91" name="Google Shape;91;p18">
            <a:extLst>
              <a:ext uri="{FF2B5EF4-FFF2-40B4-BE49-F238E27FC236}">
                <a16:creationId xmlns:a16="http://schemas.microsoft.com/office/drawing/2014/main" id="{D94E6ACC-AF72-7BFE-B665-A69F36C215A6}"/>
              </a:ext>
            </a:extLst>
          </p:cNvPr>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4" name="Tableau 3">
            <a:extLst>
              <a:ext uri="{FF2B5EF4-FFF2-40B4-BE49-F238E27FC236}">
                <a16:creationId xmlns:a16="http://schemas.microsoft.com/office/drawing/2014/main" id="{257810AB-8687-6F82-CBF3-4F7582CB1D50}"/>
              </a:ext>
            </a:extLst>
          </p:cNvPr>
          <p:cNvGraphicFramePr>
            <a:graphicFrameLocks noGrp="1"/>
          </p:cNvGraphicFramePr>
          <p:nvPr>
            <p:extLst>
              <p:ext uri="{D42A27DB-BD31-4B8C-83A1-F6EECF244321}">
                <p14:modId xmlns:p14="http://schemas.microsoft.com/office/powerpoint/2010/main" val="3714562720"/>
              </p:ext>
            </p:extLst>
          </p:nvPr>
        </p:nvGraphicFramePr>
        <p:xfrm>
          <a:off x="284018" y="680101"/>
          <a:ext cx="8409709" cy="996300"/>
        </p:xfrm>
        <a:graphic>
          <a:graphicData uri="http://schemas.openxmlformats.org/drawingml/2006/table">
            <a:tbl>
              <a:tblPr firstRow="1" bandRow="1">
                <a:tableStyleId>{BDBED569-4797-4DF1-A0F4-6AAB3CD982D8}</a:tableStyleId>
              </a:tblPr>
              <a:tblGrid>
                <a:gridCol w="3324750">
                  <a:extLst>
                    <a:ext uri="{9D8B030D-6E8A-4147-A177-3AD203B41FA5}">
                      <a16:colId xmlns:a16="http://schemas.microsoft.com/office/drawing/2014/main" val="2436657601"/>
                    </a:ext>
                  </a:extLst>
                </a:gridCol>
                <a:gridCol w="1735003">
                  <a:extLst>
                    <a:ext uri="{9D8B030D-6E8A-4147-A177-3AD203B41FA5}">
                      <a16:colId xmlns:a16="http://schemas.microsoft.com/office/drawing/2014/main" val="3632313237"/>
                    </a:ext>
                  </a:extLst>
                </a:gridCol>
                <a:gridCol w="1738015">
                  <a:extLst>
                    <a:ext uri="{9D8B030D-6E8A-4147-A177-3AD203B41FA5}">
                      <a16:colId xmlns:a16="http://schemas.microsoft.com/office/drawing/2014/main" val="3086850647"/>
                    </a:ext>
                  </a:extLst>
                </a:gridCol>
                <a:gridCol w="1611941">
                  <a:extLst>
                    <a:ext uri="{9D8B030D-6E8A-4147-A177-3AD203B41FA5}">
                      <a16:colId xmlns:a16="http://schemas.microsoft.com/office/drawing/2014/main" val="3570818513"/>
                    </a:ext>
                  </a:extLst>
                </a:gridCol>
              </a:tblGrid>
              <a:tr h="455795">
                <a:tc gridSpan="4">
                  <a:txBody>
                    <a:bodyPr/>
                    <a:lstStyle/>
                    <a:p>
                      <a:pPr algn="ctr"/>
                      <a:r>
                        <a:rPr lang="fr-FR" dirty="0"/>
                        <a:t>Résultats Machine Learning Supervisé</a:t>
                      </a:r>
                      <a:endParaRPr lang="fr-FR" dirty="0">
                        <a:latin typeface="Inter" panose="020B0604020202020204" charset="0"/>
                        <a:ea typeface="Inter" panose="020B0604020202020204" charset="0"/>
                      </a:endParaRPr>
                    </a:p>
                  </a:txBody>
                  <a:tcPr anchor="ctr"/>
                </a:tc>
                <a:tc hMerge="1">
                  <a:txBody>
                    <a:bodyPr/>
                    <a:lstStyle/>
                    <a:p>
                      <a:endParaRPr lang="fr-FR" dirty="0"/>
                    </a:p>
                  </a:txBody>
                  <a:tcPr anchor="ctr"/>
                </a:tc>
                <a:tc hMerge="1">
                  <a:txBody>
                    <a:bodyPr/>
                    <a:lstStyle/>
                    <a:p>
                      <a:endParaRPr lang="fr-FR" dirty="0"/>
                    </a:p>
                  </a:txBody>
                  <a:tcPr anchor="ctr"/>
                </a:tc>
                <a:tc hMerge="1">
                  <a:txBody>
                    <a:bodyPr/>
                    <a:lstStyle/>
                    <a:p>
                      <a:endParaRPr lang="fr-FR" dirty="0"/>
                    </a:p>
                  </a:txBody>
                  <a:tcPr anchor="ctr"/>
                </a:tc>
                <a:extLst>
                  <a:ext uri="{0D108BD9-81ED-4DB2-BD59-A6C34878D82A}">
                    <a16:rowId xmlns:a16="http://schemas.microsoft.com/office/drawing/2014/main" val="1486988016"/>
                  </a:ext>
                </a:extLst>
              </a:tr>
              <a:tr h="540505">
                <a:tc>
                  <a:txBody>
                    <a:bodyPr/>
                    <a:lstStyle/>
                    <a:p>
                      <a:r>
                        <a:rPr lang="fr-FR" dirty="0"/>
                        <a:t>Setup</a:t>
                      </a:r>
                      <a:endParaRPr lang="fr-FR" dirty="0">
                        <a:latin typeface="Inter" panose="020B0604020202020204" charset="0"/>
                        <a:ea typeface="Inter" panose="020B0604020202020204" charset="0"/>
                      </a:endParaRPr>
                    </a:p>
                  </a:txBody>
                  <a:tcPr/>
                </a:tc>
                <a:tc>
                  <a:txBody>
                    <a:bodyPr/>
                    <a:lstStyle/>
                    <a:p>
                      <a:r>
                        <a:rPr lang="fr-FR" dirty="0"/>
                        <a:t>F1 Score</a:t>
                      </a:r>
                    </a:p>
                    <a:p>
                      <a:r>
                        <a:rPr lang="fr-FR" dirty="0"/>
                        <a:t>Macro </a:t>
                      </a:r>
                      <a:r>
                        <a:rPr lang="fr-FR" dirty="0" err="1"/>
                        <a:t>avg</a:t>
                      </a:r>
                      <a:endParaRPr lang="fr-FR" i="1" dirty="0">
                        <a:latin typeface="Inter" panose="020B0604020202020204" charset="0"/>
                        <a:ea typeface="Inter" panose="020B0604020202020204" charset="0"/>
                      </a:endParaRPr>
                    </a:p>
                  </a:txBody>
                  <a:tcPr/>
                </a:tc>
                <a:tc>
                  <a:txBody>
                    <a:bodyPr/>
                    <a:lstStyle/>
                    <a:p>
                      <a:r>
                        <a:rPr lang="fr-FR" dirty="0"/>
                        <a:t>Précision</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dirty="0"/>
                        <a:t>Macro </a:t>
                      </a:r>
                      <a:r>
                        <a:rPr lang="fr-FR" dirty="0" err="1"/>
                        <a:t>avg</a:t>
                      </a:r>
                      <a:endParaRPr lang="fr-FR" i="1" dirty="0">
                        <a:latin typeface="Inter" panose="020B0604020202020204" charset="0"/>
                        <a:ea typeface="Inter" panose="020B0604020202020204" charset="0"/>
                      </a:endParaRPr>
                    </a:p>
                  </a:txBody>
                  <a:tcPr/>
                </a:tc>
                <a:tc>
                  <a:txBody>
                    <a:bodyPr/>
                    <a:lstStyle/>
                    <a:p>
                      <a:r>
                        <a:rPr lang="fr-FR" dirty="0"/>
                        <a:t>Temps traitement</a:t>
                      </a:r>
                      <a:endParaRPr lang="fr-FR" dirty="0">
                        <a:latin typeface="Inter" panose="020B0604020202020204" charset="0"/>
                        <a:ea typeface="Inter" panose="020B0604020202020204" charset="0"/>
                      </a:endParaRPr>
                    </a:p>
                  </a:txBody>
                  <a:tcPr/>
                </a:tc>
                <a:extLst>
                  <a:ext uri="{0D108BD9-81ED-4DB2-BD59-A6C34878D82A}">
                    <a16:rowId xmlns:a16="http://schemas.microsoft.com/office/drawing/2014/main" val="4014850525"/>
                  </a:ext>
                </a:extLst>
              </a:tr>
            </a:tbl>
          </a:graphicData>
        </a:graphic>
      </p:graphicFrame>
      <p:graphicFrame>
        <p:nvGraphicFramePr>
          <p:cNvPr id="3" name="Tableau 2">
            <a:extLst>
              <a:ext uri="{FF2B5EF4-FFF2-40B4-BE49-F238E27FC236}">
                <a16:creationId xmlns:a16="http://schemas.microsoft.com/office/drawing/2014/main" id="{1969C7C9-6C08-D074-07BC-74C881FAB41B}"/>
              </a:ext>
            </a:extLst>
          </p:cNvPr>
          <p:cNvGraphicFramePr>
            <a:graphicFrameLocks noGrp="1"/>
          </p:cNvGraphicFramePr>
          <p:nvPr>
            <p:extLst>
              <p:ext uri="{D42A27DB-BD31-4B8C-83A1-F6EECF244321}">
                <p14:modId xmlns:p14="http://schemas.microsoft.com/office/powerpoint/2010/main" val="3369671809"/>
              </p:ext>
            </p:extLst>
          </p:nvPr>
        </p:nvGraphicFramePr>
        <p:xfrm>
          <a:off x="284017" y="2011532"/>
          <a:ext cx="8409709" cy="609600"/>
        </p:xfrm>
        <a:graphic>
          <a:graphicData uri="http://schemas.openxmlformats.org/drawingml/2006/table">
            <a:tbl>
              <a:tblPr firstRow="1" bandRow="1">
                <a:tableStyleId>{BDBED569-4797-4DF1-A0F4-6AAB3CD982D8}</a:tableStyleId>
              </a:tblPr>
              <a:tblGrid>
                <a:gridCol w="3324750">
                  <a:extLst>
                    <a:ext uri="{9D8B030D-6E8A-4147-A177-3AD203B41FA5}">
                      <a16:colId xmlns:a16="http://schemas.microsoft.com/office/drawing/2014/main" val="2436657601"/>
                    </a:ext>
                  </a:extLst>
                </a:gridCol>
                <a:gridCol w="1735003">
                  <a:extLst>
                    <a:ext uri="{9D8B030D-6E8A-4147-A177-3AD203B41FA5}">
                      <a16:colId xmlns:a16="http://schemas.microsoft.com/office/drawing/2014/main" val="3632313237"/>
                    </a:ext>
                  </a:extLst>
                </a:gridCol>
                <a:gridCol w="1738015">
                  <a:extLst>
                    <a:ext uri="{9D8B030D-6E8A-4147-A177-3AD203B41FA5}">
                      <a16:colId xmlns:a16="http://schemas.microsoft.com/office/drawing/2014/main" val="3086850647"/>
                    </a:ext>
                  </a:extLst>
                </a:gridCol>
                <a:gridCol w="1611941">
                  <a:extLst>
                    <a:ext uri="{9D8B030D-6E8A-4147-A177-3AD203B41FA5}">
                      <a16:colId xmlns:a16="http://schemas.microsoft.com/office/drawing/2014/main" val="3570818513"/>
                    </a:ext>
                  </a:extLst>
                </a:gridCol>
              </a:tblGrid>
              <a:tr h="0">
                <a:tc>
                  <a:txBody>
                    <a:bodyPr/>
                    <a:lstStyle/>
                    <a:p>
                      <a:r>
                        <a:rPr lang="fr-FR" dirty="0"/>
                        <a:t>TF-IDF + </a:t>
                      </a:r>
                      <a:r>
                        <a:rPr lang="fr-FR" dirty="0" err="1"/>
                        <a:t>RegLog</a:t>
                      </a:r>
                      <a:endParaRPr lang="fr-FR" dirty="0">
                        <a:latin typeface="Inter" panose="020B0604020202020204" charset="0"/>
                        <a:ea typeface="Inter" panose="020B0604020202020204" charset="0"/>
                      </a:endParaRPr>
                    </a:p>
                  </a:txBody>
                  <a:tcPr/>
                </a:tc>
                <a:tc>
                  <a:txBody>
                    <a:bodyPr/>
                    <a:lstStyle/>
                    <a:p>
                      <a:r>
                        <a:rPr lang="fr-FR" dirty="0"/>
                        <a:t>0.80</a:t>
                      </a:r>
                      <a:endParaRPr lang="fr-FR" dirty="0">
                        <a:latin typeface="Inter" panose="020B0604020202020204" charset="0"/>
                        <a:ea typeface="Inter" panose="020B0604020202020204" charset="0"/>
                      </a:endParaRPr>
                    </a:p>
                  </a:txBody>
                  <a:tcPr/>
                </a:tc>
                <a:tc>
                  <a:txBody>
                    <a:bodyPr/>
                    <a:lstStyle/>
                    <a:p>
                      <a:r>
                        <a:rPr lang="fr-FR" dirty="0"/>
                        <a:t>0.84</a:t>
                      </a:r>
                      <a:endParaRPr lang="fr-FR" dirty="0">
                        <a:latin typeface="Inter" panose="020B0604020202020204" charset="0"/>
                        <a:ea typeface="Inter" panose="020B0604020202020204" charset="0"/>
                      </a:endParaRPr>
                    </a:p>
                  </a:txBody>
                  <a:tcPr/>
                </a:tc>
                <a:tc>
                  <a:txBody>
                    <a:bodyPr/>
                    <a:lstStyle/>
                    <a:p>
                      <a:r>
                        <a:rPr lang="fr-FR" dirty="0"/>
                        <a:t>3 minutes</a:t>
                      </a:r>
                      <a:endParaRPr lang="fr-FR" dirty="0">
                        <a:latin typeface="Inter" panose="020B0604020202020204" charset="0"/>
                        <a:ea typeface="Inter" panose="020B0604020202020204" charset="0"/>
                      </a:endParaRPr>
                    </a:p>
                  </a:txBody>
                  <a:tcPr/>
                </a:tc>
                <a:extLst>
                  <a:ext uri="{0D108BD9-81ED-4DB2-BD59-A6C34878D82A}">
                    <a16:rowId xmlns:a16="http://schemas.microsoft.com/office/drawing/2014/main" val="3013853557"/>
                  </a:ext>
                </a:extLst>
              </a:tr>
              <a:tr h="292974">
                <a:tc gridSpan="4">
                  <a:txBody>
                    <a:bodyPr/>
                    <a:lstStyle/>
                    <a:p>
                      <a:pPr lvl="1" algn="l"/>
                      <a:r>
                        <a:rPr lang="fr-FR" u="sng" dirty="0"/>
                        <a:t>Remarque</a:t>
                      </a:r>
                      <a:r>
                        <a:rPr lang="fr-FR" dirty="0"/>
                        <a:t> : meilleure conclusion. Modèle avec le meilleur ratio temps/score</a:t>
                      </a:r>
                      <a:endParaRPr lang="fr-FR" i="1" dirty="0">
                        <a:latin typeface="Inter" panose="020B0604020202020204" charset="0"/>
                        <a:ea typeface="Inter" panose="020B0604020202020204" charset="0"/>
                      </a:endParaRP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1624176021"/>
                  </a:ext>
                </a:extLst>
              </a:tr>
            </a:tbl>
          </a:graphicData>
        </a:graphic>
      </p:graphicFrame>
      <p:graphicFrame>
        <p:nvGraphicFramePr>
          <p:cNvPr id="5" name="Tableau 4">
            <a:extLst>
              <a:ext uri="{FF2B5EF4-FFF2-40B4-BE49-F238E27FC236}">
                <a16:creationId xmlns:a16="http://schemas.microsoft.com/office/drawing/2014/main" id="{E9C6A31C-49B9-86DD-4D6F-F8267F4BEE73}"/>
              </a:ext>
            </a:extLst>
          </p:cNvPr>
          <p:cNvGraphicFramePr>
            <a:graphicFrameLocks noGrp="1"/>
          </p:cNvGraphicFramePr>
          <p:nvPr>
            <p:extLst>
              <p:ext uri="{D42A27DB-BD31-4B8C-83A1-F6EECF244321}">
                <p14:modId xmlns:p14="http://schemas.microsoft.com/office/powerpoint/2010/main" val="3694033442"/>
              </p:ext>
            </p:extLst>
          </p:nvPr>
        </p:nvGraphicFramePr>
        <p:xfrm>
          <a:off x="284015" y="3043952"/>
          <a:ext cx="8409709" cy="611193"/>
        </p:xfrm>
        <a:graphic>
          <a:graphicData uri="http://schemas.openxmlformats.org/drawingml/2006/table">
            <a:tbl>
              <a:tblPr firstRow="1" bandRow="1">
                <a:tableStyleId>{BDBED569-4797-4DF1-A0F4-6AAB3CD982D8}</a:tableStyleId>
              </a:tblPr>
              <a:tblGrid>
                <a:gridCol w="3324750">
                  <a:extLst>
                    <a:ext uri="{9D8B030D-6E8A-4147-A177-3AD203B41FA5}">
                      <a16:colId xmlns:a16="http://schemas.microsoft.com/office/drawing/2014/main" val="2436657601"/>
                    </a:ext>
                  </a:extLst>
                </a:gridCol>
                <a:gridCol w="1735003">
                  <a:extLst>
                    <a:ext uri="{9D8B030D-6E8A-4147-A177-3AD203B41FA5}">
                      <a16:colId xmlns:a16="http://schemas.microsoft.com/office/drawing/2014/main" val="3632313237"/>
                    </a:ext>
                  </a:extLst>
                </a:gridCol>
                <a:gridCol w="1738015">
                  <a:extLst>
                    <a:ext uri="{9D8B030D-6E8A-4147-A177-3AD203B41FA5}">
                      <a16:colId xmlns:a16="http://schemas.microsoft.com/office/drawing/2014/main" val="3086850647"/>
                    </a:ext>
                  </a:extLst>
                </a:gridCol>
                <a:gridCol w="1611941">
                  <a:extLst>
                    <a:ext uri="{9D8B030D-6E8A-4147-A177-3AD203B41FA5}">
                      <a16:colId xmlns:a16="http://schemas.microsoft.com/office/drawing/2014/main" val="3570818513"/>
                    </a:ext>
                  </a:extLst>
                </a:gridCol>
              </a:tblGrid>
              <a:tr h="0">
                <a:tc>
                  <a:txBody>
                    <a:bodyPr/>
                    <a:lstStyle/>
                    <a:p>
                      <a:r>
                        <a:rPr lang="fr-FR" dirty="0" err="1"/>
                        <a:t>Wordembedding</a:t>
                      </a:r>
                      <a:r>
                        <a:rPr lang="fr-FR" dirty="0"/>
                        <a:t> + </a:t>
                      </a:r>
                      <a:r>
                        <a:rPr lang="fr-FR" dirty="0" err="1"/>
                        <a:t>RegLog+SMOTE</a:t>
                      </a:r>
                      <a:endParaRPr lang="fr-FR" dirty="0">
                        <a:latin typeface="Inter" panose="020B0604020202020204" charset="0"/>
                        <a:ea typeface="Inter" panose="020B0604020202020204" charset="0"/>
                      </a:endParaRPr>
                    </a:p>
                  </a:txBody>
                  <a:tcPr/>
                </a:tc>
                <a:tc>
                  <a:txBody>
                    <a:bodyPr/>
                    <a:lstStyle/>
                    <a:p>
                      <a:r>
                        <a:rPr lang="fr-FR" dirty="0"/>
                        <a:t>0.77</a:t>
                      </a:r>
                      <a:endParaRPr lang="fr-FR" dirty="0">
                        <a:latin typeface="Inter" panose="020B0604020202020204" charset="0"/>
                        <a:ea typeface="Inter" panose="020B0604020202020204" charset="0"/>
                      </a:endParaRPr>
                    </a:p>
                  </a:txBody>
                  <a:tcPr/>
                </a:tc>
                <a:tc>
                  <a:txBody>
                    <a:bodyPr/>
                    <a:lstStyle/>
                    <a:p>
                      <a:r>
                        <a:rPr lang="fr-FR" dirty="0"/>
                        <a:t>0.82</a:t>
                      </a:r>
                      <a:endParaRPr lang="fr-FR" dirty="0">
                        <a:latin typeface="Inter" panose="020B0604020202020204" charset="0"/>
                        <a:ea typeface="Inter" panose="020B0604020202020204" charset="0"/>
                      </a:endParaRPr>
                    </a:p>
                  </a:txBody>
                  <a:tcPr/>
                </a:tc>
                <a:tc>
                  <a:txBody>
                    <a:bodyPr/>
                    <a:lstStyle/>
                    <a:p>
                      <a:r>
                        <a:rPr lang="fr-FR" dirty="0"/>
                        <a:t>3 minutes</a:t>
                      </a:r>
                      <a:endParaRPr lang="fr-FR" dirty="0">
                        <a:latin typeface="Inter" panose="020B0604020202020204" charset="0"/>
                        <a:ea typeface="Inter" panose="020B0604020202020204" charset="0"/>
                      </a:endParaRPr>
                    </a:p>
                  </a:txBody>
                  <a:tcPr/>
                </a:tc>
                <a:extLst>
                  <a:ext uri="{0D108BD9-81ED-4DB2-BD59-A6C34878D82A}">
                    <a16:rowId xmlns:a16="http://schemas.microsoft.com/office/drawing/2014/main" val="325161432"/>
                  </a:ext>
                </a:extLst>
              </a:tr>
              <a:tr h="306393">
                <a:tc gridSpan="4">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fr-FR" u="sng" dirty="0"/>
                        <a:t>Remarque</a:t>
                      </a:r>
                      <a:r>
                        <a:rPr lang="fr-FR" dirty="0"/>
                        <a:t> : Sensibilité face à un excès d’avis positifs</a:t>
                      </a:r>
                      <a:endParaRPr lang="fr-FR" dirty="0">
                        <a:latin typeface="Inter" panose="020B0604020202020204" charset="0"/>
                        <a:ea typeface="Inter" panose="020B0604020202020204" charset="0"/>
                      </a:endParaRP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2118060147"/>
                  </a:ext>
                </a:extLst>
              </a:tr>
            </a:tbl>
          </a:graphicData>
        </a:graphic>
      </p:graphicFrame>
      <p:graphicFrame>
        <p:nvGraphicFramePr>
          <p:cNvPr id="6" name="Tableau 5">
            <a:extLst>
              <a:ext uri="{FF2B5EF4-FFF2-40B4-BE49-F238E27FC236}">
                <a16:creationId xmlns:a16="http://schemas.microsoft.com/office/drawing/2014/main" id="{5BB621D7-13EF-0F65-13D1-FF0496B46FFA}"/>
              </a:ext>
            </a:extLst>
          </p:cNvPr>
          <p:cNvGraphicFramePr>
            <a:graphicFrameLocks noGrp="1"/>
          </p:cNvGraphicFramePr>
          <p:nvPr>
            <p:extLst>
              <p:ext uri="{D42A27DB-BD31-4B8C-83A1-F6EECF244321}">
                <p14:modId xmlns:p14="http://schemas.microsoft.com/office/powerpoint/2010/main" val="134666948"/>
              </p:ext>
            </p:extLst>
          </p:nvPr>
        </p:nvGraphicFramePr>
        <p:xfrm>
          <a:off x="284016" y="4084883"/>
          <a:ext cx="8409709" cy="626140"/>
        </p:xfrm>
        <a:graphic>
          <a:graphicData uri="http://schemas.openxmlformats.org/drawingml/2006/table">
            <a:tbl>
              <a:tblPr firstRow="1" bandRow="1">
                <a:tableStyleId>{BDBED569-4797-4DF1-A0F4-6AAB3CD982D8}</a:tableStyleId>
              </a:tblPr>
              <a:tblGrid>
                <a:gridCol w="3324750">
                  <a:extLst>
                    <a:ext uri="{9D8B030D-6E8A-4147-A177-3AD203B41FA5}">
                      <a16:colId xmlns:a16="http://schemas.microsoft.com/office/drawing/2014/main" val="2436657601"/>
                    </a:ext>
                  </a:extLst>
                </a:gridCol>
                <a:gridCol w="1735003">
                  <a:extLst>
                    <a:ext uri="{9D8B030D-6E8A-4147-A177-3AD203B41FA5}">
                      <a16:colId xmlns:a16="http://schemas.microsoft.com/office/drawing/2014/main" val="3632313237"/>
                    </a:ext>
                  </a:extLst>
                </a:gridCol>
                <a:gridCol w="1738015">
                  <a:extLst>
                    <a:ext uri="{9D8B030D-6E8A-4147-A177-3AD203B41FA5}">
                      <a16:colId xmlns:a16="http://schemas.microsoft.com/office/drawing/2014/main" val="3086850647"/>
                    </a:ext>
                  </a:extLst>
                </a:gridCol>
                <a:gridCol w="1611941">
                  <a:extLst>
                    <a:ext uri="{9D8B030D-6E8A-4147-A177-3AD203B41FA5}">
                      <a16:colId xmlns:a16="http://schemas.microsoft.com/office/drawing/2014/main" val="3570818513"/>
                    </a:ext>
                  </a:extLst>
                </a:gridCol>
              </a:tblGrid>
              <a:tr h="321340">
                <a:tc>
                  <a:txBody>
                    <a:bodyPr/>
                    <a:lstStyle/>
                    <a:p>
                      <a:r>
                        <a:rPr lang="fr-FR" dirty="0"/>
                        <a:t>Transformer (BERT) + Fine-tuning </a:t>
                      </a:r>
                      <a:endParaRPr lang="fr-FR" dirty="0">
                        <a:latin typeface="Inter" panose="020B0604020202020204" charset="0"/>
                        <a:ea typeface="Inter" panose="020B0604020202020204" charset="0"/>
                      </a:endParaRPr>
                    </a:p>
                  </a:txBody>
                  <a:tcPr/>
                </a:tc>
                <a:tc>
                  <a:txBody>
                    <a:bodyPr/>
                    <a:lstStyle/>
                    <a:p>
                      <a:r>
                        <a:rPr lang="fr-FR" dirty="0"/>
                        <a:t>0.84</a:t>
                      </a:r>
                      <a:endParaRPr lang="fr-FR" dirty="0">
                        <a:latin typeface="Inter" panose="020B0604020202020204" charset="0"/>
                        <a:ea typeface="Inter" panose="020B0604020202020204" charset="0"/>
                      </a:endParaRPr>
                    </a:p>
                  </a:txBody>
                  <a:tcPr/>
                </a:tc>
                <a:tc>
                  <a:txBody>
                    <a:bodyPr/>
                    <a:lstStyle/>
                    <a:p>
                      <a:r>
                        <a:rPr lang="fr-FR" dirty="0"/>
                        <a:t>0.85</a:t>
                      </a:r>
                      <a:endParaRPr lang="fr-FR" dirty="0">
                        <a:latin typeface="Inter" panose="020B0604020202020204" charset="0"/>
                        <a:ea typeface="Inter" panose="020B0604020202020204" charset="0"/>
                      </a:endParaRPr>
                    </a:p>
                  </a:txBody>
                  <a:tcPr/>
                </a:tc>
                <a:tc>
                  <a:txBody>
                    <a:bodyPr/>
                    <a:lstStyle/>
                    <a:p>
                      <a:r>
                        <a:rPr lang="fr-FR" dirty="0"/>
                        <a:t>25 minutes</a:t>
                      </a:r>
                      <a:endParaRPr lang="fr-FR" dirty="0">
                        <a:latin typeface="Inter" panose="020B0604020202020204" charset="0"/>
                        <a:ea typeface="Inter" panose="020B0604020202020204" charset="0"/>
                      </a:endParaRPr>
                    </a:p>
                  </a:txBody>
                  <a:tcPr/>
                </a:tc>
                <a:extLst>
                  <a:ext uri="{0D108BD9-81ED-4DB2-BD59-A6C34878D82A}">
                    <a16:rowId xmlns:a16="http://schemas.microsoft.com/office/drawing/2014/main" val="2681699108"/>
                  </a:ext>
                </a:extLst>
              </a:tr>
              <a:tr h="283930">
                <a:tc gridSpan="4">
                  <a:txBody>
                    <a:bodyPr/>
                    <a:lstStyle/>
                    <a:p>
                      <a:pPr algn="l"/>
                      <a:r>
                        <a:rPr lang="fr-FR" u="sng" dirty="0"/>
                        <a:t>Remarque </a:t>
                      </a:r>
                      <a:r>
                        <a:rPr lang="fr-FR" dirty="0"/>
                        <a:t>: bonne score mais temps important et ressources importantes</a:t>
                      </a:r>
                      <a:endParaRPr lang="fr-FR" dirty="0">
                        <a:latin typeface="Inter" panose="020B0604020202020204" charset="0"/>
                        <a:ea typeface="Inter" panose="020B0604020202020204" charset="0"/>
                      </a:endParaRPr>
                    </a:p>
                  </a:txBody>
                  <a:tcPr/>
                </a:tc>
                <a:tc hMerge="1">
                  <a:txBody>
                    <a:bodyPr/>
                    <a:lstStyle/>
                    <a:p>
                      <a:endParaRPr lang="fr-FR" dirty="0"/>
                    </a:p>
                  </a:txBody>
                  <a:tcPr/>
                </a:tc>
                <a:tc hMerge="1">
                  <a:txBody>
                    <a:bodyPr/>
                    <a:lstStyle/>
                    <a:p>
                      <a:endParaRPr lang="fr-FR" dirty="0"/>
                    </a:p>
                  </a:txBody>
                  <a:tcPr/>
                </a:tc>
                <a:tc hMerge="1">
                  <a:txBody>
                    <a:bodyPr/>
                    <a:lstStyle/>
                    <a:p>
                      <a:endParaRPr lang="fr-FR" dirty="0"/>
                    </a:p>
                  </a:txBody>
                  <a:tcPr/>
                </a:tc>
                <a:extLst>
                  <a:ext uri="{0D108BD9-81ED-4DB2-BD59-A6C34878D82A}">
                    <a16:rowId xmlns:a16="http://schemas.microsoft.com/office/drawing/2014/main" val="3919223705"/>
                  </a:ext>
                </a:extLst>
              </a:tr>
            </a:tbl>
          </a:graphicData>
        </a:graphic>
      </p:graphicFrame>
    </p:spTree>
    <p:extLst>
      <p:ext uri="{BB962C8B-B14F-4D97-AF65-F5344CB8AC3E}">
        <p14:creationId xmlns:p14="http://schemas.microsoft.com/office/powerpoint/2010/main" val="3343906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fade">
                                      <p:cBhvr>
                                        <p:cTn id="2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TotalTime>
  <Words>650</Words>
  <Application>Microsoft Office PowerPoint</Application>
  <PresentationFormat>Affichage à l'écran (16:9)</PresentationFormat>
  <Paragraphs>110</Paragraphs>
  <Slides>12</Slides>
  <Notes>12</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12</vt:i4>
      </vt:variant>
    </vt:vector>
  </HeadingPairs>
  <TitlesOfParts>
    <vt:vector size="18" baseType="lpstr">
      <vt:lpstr>Inter SemiBold</vt:lpstr>
      <vt:lpstr>gg sans</vt:lpstr>
      <vt:lpstr>Inter</vt:lpstr>
      <vt:lpstr>Arial</vt:lpstr>
      <vt:lpstr>Wingdings</vt:lpstr>
      <vt:lpstr>Simple Light</vt:lpstr>
      <vt:lpstr>Your Tech Bootcamp</vt:lpstr>
      <vt:lpstr>Group members</vt:lpstr>
      <vt:lpstr>Pitch</vt:lpstr>
      <vt:lpstr>Démo de l’outil d’analyse</vt:lpstr>
      <vt:lpstr>Démo de l’outil d’analyse</vt:lpstr>
      <vt:lpstr>Présentation du Dataset</vt:lpstr>
      <vt:lpstr>Préparation du Dataset</vt:lpstr>
      <vt:lpstr>Préparation du Dataset</vt:lpstr>
      <vt:lpstr>Méthodes appliquées et résultats</vt:lpstr>
      <vt:lpstr>Méthodes appliquées et résultats Matrices de confusion et classification des sentiments</vt:lpstr>
      <vt:lpstr>CONCLUSION ET AMELIORATIONS FUTURES</vt:lpstr>
      <vt:lpstr>Merci de votre attention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BECHERAS Laura</cp:lastModifiedBy>
  <cp:revision>17</cp:revision>
  <dcterms:modified xsi:type="dcterms:W3CDTF">2025-05-26T17:48:18Z</dcterms:modified>
</cp:coreProperties>
</file>