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3"/>
  </p:notesMasterIdLst>
  <p:sldIdLst>
    <p:sldId id="256" r:id="rId2"/>
    <p:sldId id="257" r:id="rId3"/>
    <p:sldId id="258" r:id="rId4"/>
    <p:sldId id="261" r:id="rId5"/>
    <p:sldId id="259" r:id="rId6"/>
    <p:sldId id="265" r:id="rId7"/>
    <p:sldId id="269" r:id="rId8"/>
    <p:sldId id="268" r:id="rId9"/>
    <p:sldId id="266" r:id="rId10"/>
    <p:sldId id="262" r:id="rId11"/>
    <p:sldId id="264" r:id="rId12"/>
  </p:sldIdLst>
  <p:sldSz cx="9144000" cy="5143500" type="screen16x9"/>
  <p:notesSz cx="6858000" cy="9144000"/>
  <p:embeddedFontLst>
    <p:embeddedFont>
      <p:font typeface="Inter" panose="020B0604020202020204" charset="0"/>
      <p:regular r:id="rId14"/>
      <p:bold r:id="rId15"/>
      <p:italic r:id="rId16"/>
      <p:boldItalic r:id="rId17"/>
    </p:embeddedFont>
    <p:embeddedFont>
      <p:font typeface="Inter SemiBold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FC8F51-0D44-4078-A9CA-C2A6EEBBD6D9}" v="12" dt="2025-05-25T08:18:40.1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10A1B5D5-9B99-4C35-A422-299274C87663}" styleName="Style moyen 1 - Accentuation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75DCB02-9BB8-47FD-8907-85C794F793BA}" styleName="Style à thème 1 - Accentuation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Style léger 2 - Accentuation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ED083AE6-46FA-4A59-8FB0-9F97EB10719F}" styleName="Style léger 3 - Accentuation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CHERAS Laura" userId="3ea809b8-59e4-42a5-9c7a-452b45b79bb8" providerId="ADAL" clId="{5CFC8F51-0D44-4078-A9CA-C2A6EEBBD6D9}"/>
    <pc:docChg chg="undo custSel addSld modSld">
      <pc:chgData name="BECHERAS Laura" userId="3ea809b8-59e4-42a5-9c7a-452b45b79bb8" providerId="ADAL" clId="{5CFC8F51-0D44-4078-A9CA-C2A6EEBBD6D9}" dt="2025-05-25T08:39:12.915" v="995" actId="13926"/>
      <pc:docMkLst>
        <pc:docMk/>
      </pc:docMkLst>
      <pc:sldChg chg="modSp mod">
        <pc:chgData name="BECHERAS Laura" userId="3ea809b8-59e4-42a5-9c7a-452b45b79bb8" providerId="ADAL" clId="{5CFC8F51-0D44-4078-A9CA-C2A6EEBBD6D9}" dt="2025-05-25T08:19:30.529" v="913" actId="14100"/>
        <pc:sldMkLst>
          <pc:docMk/>
          <pc:sldMk cId="0" sldId="256"/>
        </pc:sldMkLst>
        <pc:spChg chg="mod">
          <ac:chgData name="BECHERAS Laura" userId="3ea809b8-59e4-42a5-9c7a-452b45b79bb8" providerId="ADAL" clId="{5CFC8F51-0D44-4078-A9CA-C2A6EEBBD6D9}" dt="2025-05-25T08:19:30.529" v="913" actId="14100"/>
          <ac:spMkLst>
            <pc:docMk/>
            <pc:sldMk cId="0" sldId="256"/>
            <ac:spMk id="56" creationId="{00000000-0000-0000-0000-000000000000}"/>
          </ac:spMkLst>
        </pc:spChg>
      </pc:sldChg>
      <pc:sldChg chg="modSp mod">
        <pc:chgData name="BECHERAS Laura" userId="3ea809b8-59e4-42a5-9c7a-452b45b79bb8" providerId="ADAL" clId="{5CFC8F51-0D44-4078-A9CA-C2A6EEBBD6D9}" dt="2025-05-25T08:21:07.950" v="922" actId="20577"/>
        <pc:sldMkLst>
          <pc:docMk/>
          <pc:sldMk cId="0" sldId="257"/>
        </pc:sldMkLst>
        <pc:spChg chg="mod">
          <ac:chgData name="BECHERAS Laura" userId="3ea809b8-59e4-42a5-9c7a-452b45b79bb8" providerId="ADAL" clId="{5CFC8F51-0D44-4078-A9CA-C2A6EEBBD6D9}" dt="2025-05-25T08:21:07.950" v="922" actId="20577"/>
          <ac:spMkLst>
            <pc:docMk/>
            <pc:sldMk cId="0" sldId="257"/>
            <ac:spMk id="2" creationId="{67B8A846-E637-44C9-556A-286A365F18BC}"/>
          </ac:spMkLst>
        </pc:spChg>
      </pc:sldChg>
      <pc:sldChg chg="modSp mod">
        <pc:chgData name="BECHERAS Laura" userId="3ea809b8-59e4-42a5-9c7a-452b45b79bb8" providerId="ADAL" clId="{5CFC8F51-0D44-4078-A9CA-C2A6EEBBD6D9}" dt="2025-05-25T08:21:42.124" v="925" actId="113"/>
        <pc:sldMkLst>
          <pc:docMk/>
          <pc:sldMk cId="0" sldId="259"/>
        </pc:sldMkLst>
        <pc:spChg chg="mod">
          <ac:chgData name="BECHERAS Laura" userId="3ea809b8-59e4-42a5-9c7a-452b45b79bb8" providerId="ADAL" clId="{5CFC8F51-0D44-4078-A9CA-C2A6EEBBD6D9}" dt="2025-05-25T08:21:42.124" v="925" actId="113"/>
          <ac:spMkLst>
            <pc:docMk/>
            <pc:sldMk cId="0" sldId="259"/>
            <ac:spMk id="3" creationId="{0F11E2BC-5DA9-E6EE-7EEC-4339E0AD9D9F}"/>
          </ac:spMkLst>
        </pc:spChg>
      </pc:sldChg>
      <pc:sldChg chg="modSp mod">
        <pc:chgData name="BECHERAS Laura" userId="3ea809b8-59e4-42a5-9c7a-452b45b79bb8" providerId="ADAL" clId="{5CFC8F51-0D44-4078-A9CA-C2A6EEBBD6D9}" dt="2025-05-25T08:21:31.718" v="923" actId="13926"/>
        <pc:sldMkLst>
          <pc:docMk/>
          <pc:sldMk cId="0" sldId="261"/>
        </pc:sldMkLst>
        <pc:spChg chg="mod">
          <ac:chgData name="BECHERAS Laura" userId="3ea809b8-59e4-42a5-9c7a-452b45b79bb8" providerId="ADAL" clId="{5CFC8F51-0D44-4078-A9CA-C2A6EEBBD6D9}" dt="2025-05-25T08:21:31.718" v="923" actId="13926"/>
          <ac:spMkLst>
            <pc:docMk/>
            <pc:sldMk cId="0" sldId="261"/>
            <ac:spMk id="2" creationId="{8B19A608-3F63-C532-7705-03D7F6B0E153}"/>
          </ac:spMkLst>
        </pc:spChg>
      </pc:sldChg>
      <pc:sldChg chg="modSp mod">
        <pc:chgData name="BECHERAS Laura" userId="3ea809b8-59e4-42a5-9c7a-452b45b79bb8" providerId="ADAL" clId="{5CFC8F51-0D44-4078-A9CA-C2A6EEBBD6D9}" dt="2025-05-25T08:23:28.008" v="955" actId="1038"/>
        <pc:sldMkLst>
          <pc:docMk/>
          <pc:sldMk cId="0" sldId="262"/>
        </pc:sldMkLst>
        <pc:graphicFrameChg chg="mod">
          <ac:chgData name="BECHERAS Laura" userId="3ea809b8-59e4-42a5-9c7a-452b45b79bb8" providerId="ADAL" clId="{5CFC8F51-0D44-4078-A9CA-C2A6EEBBD6D9}" dt="2025-05-25T08:23:28.008" v="955" actId="1038"/>
          <ac:graphicFrameMkLst>
            <pc:docMk/>
            <pc:sldMk cId="0" sldId="262"/>
            <ac:graphicFrameMk id="5" creationId="{7B939F1D-CC97-1C91-40D9-3967DD349623}"/>
          </ac:graphicFrameMkLst>
        </pc:graphicFrameChg>
      </pc:sldChg>
      <pc:sldChg chg="modSp mod">
        <pc:chgData name="BECHERAS Laura" userId="3ea809b8-59e4-42a5-9c7a-452b45b79bb8" providerId="ADAL" clId="{5CFC8F51-0D44-4078-A9CA-C2A6EEBBD6D9}" dt="2025-05-25T08:18:44.501" v="887" actId="1076"/>
        <pc:sldMkLst>
          <pc:docMk/>
          <pc:sldMk cId="0" sldId="264"/>
        </pc:sldMkLst>
        <pc:spChg chg="mod">
          <ac:chgData name="BECHERAS Laura" userId="3ea809b8-59e4-42a5-9c7a-452b45b79bb8" providerId="ADAL" clId="{5CFC8F51-0D44-4078-A9CA-C2A6EEBBD6D9}" dt="2025-05-25T08:18:44.501" v="887" actId="1076"/>
          <ac:spMkLst>
            <pc:docMk/>
            <pc:sldMk cId="0" sldId="264"/>
            <ac:spMk id="110" creationId="{00000000-0000-0000-0000-000000000000}"/>
          </ac:spMkLst>
        </pc:spChg>
      </pc:sldChg>
      <pc:sldChg chg="addSp delSp modSp mod">
        <pc:chgData name="BECHERAS Laura" userId="3ea809b8-59e4-42a5-9c7a-452b45b79bb8" providerId="ADAL" clId="{5CFC8F51-0D44-4078-A9CA-C2A6EEBBD6D9}" dt="2025-05-25T07:52:43.601" v="29" actId="1076"/>
        <pc:sldMkLst>
          <pc:docMk/>
          <pc:sldMk cId="2438454695" sldId="265"/>
        </pc:sldMkLst>
        <pc:spChg chg="mod">
          <ac:chgData name="BECHERAS Laura" userId="3ea809b8-59e4-42a5-9c7a-452b45b79bb8" providerId="ADAL" clId="{5CFC8F51-0D44-4078-A9CA-C2A6EEBBD6D9}" dt="2025-05-25T07:52:33.582" v="25" actId="14100"/>
          <ac:spMkLst>
            <pc:docMk/>
            <pc:sldMk cId="2438454695" sldId="265"/>
            <ac:spMk id="2" creationId="{BD5B83FE-1CCC-443E-095F-9776BA207D12}"/>
          </ac:spMkLst>
        </pc:spChg>
        <pc:spChg chg="del">
          <ac:chgData name="BECHERAS Laura" userId="3ea809b8-59e4-42a5-9c7a-452b45b79bb8" providerId="ADAL" clId="{5CFC8F51-0D44-4078-A9CA-C2A6EEBBD6D9}" dt="2025-05-25T07:52:06.106" v="6" actId="478"/>
          <ac:spMkLst>
            <pc:docMk/>
            <pc:sldMk cId="2438454695" sldId="265"/>
            <ac:spMk id="3" creationId="{9C7DF079-4E8C-3D5F-D14F-B8B354FCEB0D}"/>
          </ac:spMkLst>
        </pc:spChg>
        <pc:picChg chg="add del mod">
          <ac:chgData name="BECHERAS Laura" userId="3ea809b8-59e4-42a5-9c7a-452b45b79bb8" providerId="ADAL" clId="{5CFC8F51-0D44-4078-A9CA-C2A6EEBBD6D9}" dt="2025-05-25T07:52:03.165" v="5" actId="478"/>
          <ac:picMkLst>
            <pc:docMk/>
            <pc:sldMk cId="2438454695" sldId="265"/>
            <ac:picMk id="5" creationId="{6E98DE5D-0E7D-CD4B-8986-E5560EFC9371}"/>
          </ac:picMkLst>
        </pc:picChg>
        <pc:picChg chg="mod">
          <ac:chgData name="BECHERAS Laura" userId="3ea809b8-59e4-42a5-9c7a-452b45b79bb8" providerId="ADAL" clId="{5CFC8F51-0D44-4078-A9CA-C2A6EEBBD6D9}" dt="2025-05-25T07:52:37.568" v="26" actId="14100"/>
          <ac:picMkLst>
            <pc:docMk/>
            <pc:sldMk cId="2438454695" sldId="265"/>
            <ac:picMk id="11" creationId="{9BE01EBC-F11B-36C3-6BC3-CE2A27B6AA8C}"/>
          </ac:picMkLst>
        </pc:picChg>
        <pc:picChg chg="mod">
          <ac:chgData name="BECHERAS Laura" userId="3ea809b8-59e4-42a5-9c7a-452b45b79bb8" providerId="ADAL" clId="{5CFC8F51-0D44-4078-A9CA-C2A6EEBBD6D9}" dt="2025-05-25T07:52:43.601" v="29" actId="1076"/>
          <ac:picMkLst>
            <pc:docMk/>
            <pc:sldMk cId="2438454695" sldId="265"/>
            <ac:picMk id="13" creationId="{7C821C9A-636D-E3CE-C4D4-61D48B7C5188}"/>
          </ac:picMkLst>
        </pc:picChg>
        <pc:picChg chg="del">
          <ac:chgData name="BECHERAS Laura" userId="3ea809b8-59e4-42a5-9c7a-452b45b79bb8" providerId="ADAL" clId="{5CFC8F51-0D44-4078-A9CA-C2A6EEBBD6D9}" dt="2025-05-25T06:49:18.509" v="0" actId="478"/>
          <ac:picMkLst>
            <pc:docMk/>
            <pc:sldMk cId="2438454695" sldId="265"/>
            <ac:picMk id="14" creationId="{56C3B0CF-745E-295B-5F02-7C4221760A15}"/>
          </ac:picMkLst>
        </pc:picChg>
      </pc:sldChg>
      <pc:sldChg chg="addSp delSp modSp mod">
        <pc:chgData name="BECHERAS Laura" userId="3ea809b8-59e4-42a5-9c7a-452b45b79bb8" providerId="ADAL" clId="{5CFC8F51-0D44-4078-A9CA-C2A6EEBBD6D9}" dt="2025-05-25T08:39:12.915" v="995" actId="13926"/>
        <pc:sldMkLst>
          <pc:docMk/>
          <pc:sldMk cId="435328615" sldId="266"/>
        </pc:sldMkLst>
        <pc:spChg chg="mod">
          <ac:chgData name="BECHERAS Laura" userId="3ea809b8-59e4-42a5-9c7a-452b45b79bb8" providerId="ADAL" clId="{5CFC8F51-0D44-4078-A9CA-C2A6EEBBD6D9}" dt="2025-05-25T08:18:21.683" v="855" actId="13926"/>
          <ac:spMkLst>
            <pc:docMk/>
            <pc:sldMk cId="435328615" sldId="266"/>
            <ac:spMk id="2" creationId="{1617F490-D3A9-6FBB-5D64-6F638AD3FB65}"/>
          </ac:spMkLst>
        </pc:spChg>
        <pc:spChg chg="mod">
          <ac:chgData name="BECHERAS Laura" userId="3ea809b8-59e4-42a5-9c7a-452b45b79bb8" providerId="ADAL" clId="{5CFC8F51-0D44-4078-A9CA-C2A6EEBBD6D9}" dt="2025-05-25T08:39:12.915" v="995" actId="13926"/>
          <ac:spMkLst>
            <pc:docMk/>
            <pc:sldMk cId="435328615" sldId="266"/>
            <ac:spMk id="7" creationId="{35686967-217F-E08B-8177-B5600D237DB5}"/>
          </ac:spMkLst>
        </pc:spChg>
        <pc:spChg chg="mod">
          <ac:chgData name="BECHERAS Laura" userId="3ea809b8-59e4-42a5-9c7a-452b45b79bb8" providerId="ADAL" clId="{5CFC8F51-0D44-4078-A9CA-C2A6EEBBD6D9}" dt="2025-05-25T08:39:08.792" v="994" actId="1037"/>
          <ac:spMkLst>
            <pc:docMk/>
            <pc:sldMk cId="435328615" sldId="266"/>
            <ac:spMk id="26" creationId="{D8A3D571-BAA4-F9E1-89F4-79921CA62CE7}"/>
          </ac:spMkLst>
        </pc:spChg>
        <pc:spChg chg="mod">
          <ac:chgData name="BECHERAS Laura" userId="3ea809b8-59e4-42a5-9c7a-452b45b79bb8" providerId="ADAL" clId="{5CFC8F51-0D44-4078-A9CA-C2A6EEBBD6D9}" dt="2025-05-25T08:18:15.397" v="854"/>
          <ac:spMkLst>
            <pc:docMk/>
            <pc:sldMk cId="435328615" sldId="266"/>
            <ac:spMk id="89" creationId="{AEF16D53-D519-C7C0-04AE-1ADF59D8C05D}"/>
          </ac:spMkLst>
        </pc:spChg>
        <pc:picChg chg="del">
          <ac:chgData name="BECHERAS Laura" userId="3ea809b8-59e4-42a5-9c7a-452b45b79bb8" providerId="ADAL" clId="{5CFC8F51-0D44-4078-A9CA-C2A6EEBBD6D9}" dt="2025-05-25T08:38:45.517" v="956" actId="478"/>
          <ac:picMkLst>
            <pc:docMk/>
            <pc:sldMk cId="435328615" sldId="266"/>
            <ac:picMk id="4" creationId="{6CA08E7E-ABF4-B90D-D867-44C83EDB7DAF}"/>
          </ac:picMkLst>
        </pc:picChg>
        <pc:picChg chg="add mod">
          <ac:chgData name="BECHERAS Laura" userId="3ea809b8-59e4-42a5-9c7a-452b45b79bb8" providerId="ADAL" clId="{5CFC8F51-0D44-4078-A9CA-C2A6EEBBD6D9}" dt="2025-05-25T08:39:02.107" v="961" actId="1076"/>
          <ac:picMkLst>
            <pc:docMk/>
            <pc:sldMk cId="435328615" sldId="266"/>
            <ac:picMk id="5" creationId="{E692B1FF-61CC-7369-1563-573179AF2EDB}"/>
          </ac:picMkLst>
        </pc:picChg>
      </pc:sldChg>
      <pc:sldChg chg="modSp mod">
        <pc:chgData name="BECHERAS Laura" userId="3ea809b8-59e4-42a5-9c7a-452b45b79bb8" providerId="ADAL" clId="{5CFC8F51-0D44-4078-A9CA-C2A6EEBBD6D9}" dt="2025-05-25T08:18:10.572" v="853" actId="20577"/>
        <pc:sldMkLst>
          <pc:docMk/>
          <pc:sldMk cId="3343906413" sldId="268"/>
        </pc:sldMkLst>
        <pc:spChg chg="mod">
          <ac:chgData name="BECHERAS Laura" userId="3ea809b8-59e4-42a5-9c7a-452b45b79bb8" providerId="ADAL" clId="{5CFC8F51-0D44-4078-A9CA-C2A6EEBBD6D9}" dt="2025-05-25T08:18:10.572" v="853" actId="20577"/>
          <ac:spMkLst>
            <pc:docMk/>
            <pc:sldMk cId="3343906413" sldId="268"/>
            <ac:spMk id="89" creationId="{1DC7E342-BDCA-1A62-03EE-055136B2AB59}"/>
          </ac:spMkLst>
        </pc:spChg>
        <pc:graphicFrameChg chg="mod modGraphic">
          <ac:chgData name="BECHERAS Laura" userId="3ea809b8-59e4-42a5-9c7a-452b45b79bb8" providerId="ADAL" clId="{5CFC8F51-0D44-4078-A9CA-C2A6EEBBD6D9}" dt="2025-05-25T08:18:02.215" v="840" actId="1076"/>
          <ac:graphicFrameMkLst>
            <pc:docMk/>
            <pc:sldMk cId="3343906413" sldId="268"/>
            <ac:graphicFrameMk id="4" creationId="{257810AB-8687-6F82-CBF3-4F7582CB1D50}"/>
          </ac:graphicFrameMkLst>
        </pc:graphicFrameChg>
      </pc:sldChg>
      <pc:sldChg chg="addSp delSp modSp add mod">
        <pc:chgData name="BECHERAS Laura" userId="3ea809b8-59e4-42a5-9c7a-452b45b79bb8" providerId="ADAL" clId="{5CFC8F51-0D44-4078-A9CA-C2A6EEBBD6D9}" dt="2025-05-25T08:15:37.438" v="830" actId="1035"/>
        <pc:sldMkLst>
          <pc:docMk/>
          <pc:sldMk cId="4176060899" sldId="269"/>
        </pc:sldMkLst>
        <pc:spChg chg="del">
          <ac:chgData name="BECHERAS Laura" userId="3ea809b8-59e4-42a5-9c7a-452b45b79bb8" providerId="ADAL" clId="{5CFC8F51-0D44-4078-A9CA-C2A6EEBBD6D9}" dt="2025-05-25T07:53:25.980" v="32" actId="478"/>
          <ac:spMkLst>
            <pc:docMk/>
            <pc:sldMk cId="4176060899" sldId="269"/>
            <ac:spMk id="2" creationId="{D04FC605-B6CA-0299-34DE-7CCC6F2FC876}"/>
          </ac:spMkLst>
        </pc:spChg>
        <pc:spChg chg="mod">
          <ac:chgData name="BECHERAS Laura" userId="3ea809b8-59e4-42a5-9c7a-452b45b79bb8" providerId="ADAL" clId="{5CFC8F51-0D44-4078-A9CA-C2A6EEBBD6D9}" dt="2025-05-25T07:58:07.698" v="167" actId="14100"/>
          <ac:spMkLst>
            <pc:docMk/>
            <pc:sldMk cId="4176060899" sldId="269"/>
            <ac:spMk id="3" creationId="{9E47BB0D-2D1F-85E1-AC86-082C7F3A7085}"/>
          </ac:spMkLst>
        </pc:spChg>
        <pc:spChg chg="add del mod">
          <ac:chgData name="BECHERAS Laura" userId="3ea809b8-59e4-42a5-9c7a-452b45b79bb8" providerId="ADAL" clId="{5CFC8F51-0D44-4078-A9CA-C2A6EEBBD6D9}" dt="2025-05-25T07:53:29.013" v="33" actId="478"/>
          <ac:spMkLst>
            <pc:docMk/>
            <pc:sldMk cId="4176060899" sldId="269"/>
            <ac:spMk id="6" creationId="{485C0388-10D9-1BE4-130D-BCB1CE118490}"/>
          </ac:spMkLst>
        </pc:spChg>
        <pc:spChg chg="add del mod">
          <ac:chgData name="BECHERAS Laura" userId="3ea809b8-59e4-42a5-9c7a-452b45b79bb8" providerId="ADAL" clId="{5CFC8F51-0D44-4078-A9CA-C2A6EEBBD6D9}" dt="2025-05-25T08:12:02.713" v="645" actId="11529"/>
          <ac:spMkLst>
            <pc:docMk/>
            <pc:sldMk cId="4176060899" sldId="269"/>
            <ac:spMk id="19" creationId="{F039B54E-267C-DC7B-7F65-5AD1F77B566D}"/>
          </ac:spMkLst>
        </pc:spChg>
        <pc:graphicFrameChg chg="add mod modGraphic">
          <ac:chgData name="BECHERAS Laura" userId="3ea809b8-59e4-42a5-9c7a-452b45b79bb8" providerId="ADAL" clId="{5CFC8F51-0D44-4078-A9CA-C2A6EEBBD6D9}" dt="2025-05-25T08:15:06.767" v="733" actId="1038"/>
          <ac:graphicFrameMkLst>
            <pc:docMk/>
            <pc:sldMk cId="4176060899" sldId="269"/>
            <ac:graphicFrameMk id="12" creationId="{572A8275-0062-A2A2-1134-285DE14D364C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2.808" v="384" actId="478"/>
          <ac:graphicFrameMkLst>
            <pc:docMk/>
            <pc:sldMk cId="4176060899" sldId="269"/>
            <ac:graphicFrameMk id="15" creationId="{64831AEC-1C6F-F96D-B6B1-E03127ED00B1}"/>
          </ac:graphicFrameMkLst>
        </pc:graphicFrameChg>
        <pc:graphicFrameChg chg="add del mod">
          <ac:chgData name="BECHERAS Laura" userId="3ea809b8-59e4-42a5-9c7a-452b45b79bb8" providerId="ADAL" clId="{5CFC8F51-0D44-4078-A9CA-C2A6EEBBD6D9}" dt="2025-05-25T08:06:05.580" v="385" actId="478"/>
          <ac:graphicFrameMkLst>
            <pc:docMk/>
            <pc:sldMk cId="4176060899" sldId="269"/>
            <ac:graphicFrameMk id="16" creationId="{D97592B5-5580-86D0-9D06-0D2BC1C85738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19.182" v="772" actId="1037"/>
          <ac:graphicFrameMkLst>
            <pc:docMk/>
            <pc:sldMk cId="4176060899" sldId="269"/>
            <ac:graphicFrameMk id="17" creationId="{93EDE053-E6C3-D8E8-43AE-795C34708412}"/>
          </ac:graphicFrameMkLst>
        </pc:graphicFrameChg>
        <pc:graphicFrameChg chg="add mod modGraphic">
          <ac:chgData name="BECHERAS Laura" userId="3ea809b8-59e4-42a5-9c7a-452b45b79bb8" providerId="ADAL" clId="{5CFC8F51-0D44-4078-A9CA-C2A6EEBBD6D9}" dt="2025-05-25T08:15:37.438" v="830" actId="1035"/>
          <ac:graphicFrameMkLst>
            <pc:docMk/>
            <pc:sldMk cId="4176060899" sldId="269"/>
            <ac:graphicFrameMk id="18" creationId="{ED1A8F11-3B49-D3C8-8F08-864016C39409}"/>
          </ac:graphicFrameMkLst>
        </pc:graphicFrameChg>
        <pc:picChg chg="add del mod modCrop">
          <ac:chgData name="BECHERAS Laura" userId="3ea809b8-59e4-42a5-9c7a-452b45b79bb8" providerId="ADAL" clId="{5CFC8F51-0D44-4078-A9CA-C2A6EEBBD6D9}" dt="2025-05-25T08:08:43.712" v="566" actId="478"/>
          <ac:picMkLst>
            <pc:docMk/>
            <pc:sldMk cId="4176060899" sldId="269"/>
            <ac:picMk id="5" creationId="{0C85DF48-6989-298F-B30D-429456CB52C3}"/>
          </ac:picMkLst>
        </pc:picChg>
        <pc:picChg chg="add del mod">
          <ac:chgData name="BECHERAS Laura" userId="3ea809b8-59e4-42a5-9c7a-452b45b79bb8" providerId="ADAL" clId="{5CFC8F51-0D44-4078-A9CA-C2A6EEBBD6D9}" dt="2025-05-25T08:05:53.602" v="381" actId="478"/>
          <ac:picMkLst>
            <pc:docMk/>
            <pc:sldMk cId="4176060899" sldId="269"/>
            <ac:picMk id="8" creationId="{FB9A5E2B-608A-5C8F-1716-BA9AE0FDFAFB}"/>
          </ac:picMkLst>
        </pc:picChg>
        <pc:picChg chg="add del mod modCrop">
          <ac:chgData name="BECHERAS Laura" userId="3ea809b8-59e4-42a5-9c7a-452b45b79bb8" providerId="ADAL" clId="{5CFC8F51-0D44-4078-A9CA-C2A6EEBBD6D9}" dt="2025-05-25T08:06:54.295" v="496" actId="478"/>
          <ac:picMkLst>
            <pc:docMk/>
            <pc:sldMk cId="4176060899" sldId="269"/>
            <ac:picMk id="9" creationId="{BC4BD83F-F5CE-1702-2206-A64B3B8338C0}"/>
          </ac:picMkLst>
        </pc:picChg>
        <pc:picChg chg="add del mod">
          <ac:chgData name="BECHERAS Laura" userId="3ea809b8-59e4-42a5-9c7a-452b45b79bb8" providerId="ADAL" clId="{5CFC8F51-0D44-4078-A9CA-C2A6EEBBD6D9}" dt="2025-05-25T08:03:30.987" v="191" actId="478"/>
          <ac:picMkLst>
            <pc:docMk/>
            <pc:sldMk cId="4176060899" sldId="269"/>
            <ac:picMk id="10" creationId="{05822E1A-FCEB-86E2-60D9-8F978CE52D78}"/>
          </ac:picMkLst>
        </pc:picChg>
        <pc:picChg chg="del">
          <ac:chgData name="BECHERAS Laura" userId="3ea809b8-59e4-42a5-9c7a-452b45b79bb8" providerId="ADAL" clId="{5CFC8F51-0D44-4078-A9CA-C2A6EEBBD6D9}" dt="2025-05-25T07:53:23.662" v="31" actId="478"/>
          <ac:picMkLst>
            <pc:docMk/>
            <pc:sldMk cId="4176060899" sldId="269"/>
            <ac:picMk id="11" creationId="{4F623604-4391-A5DB-73E5-FB3A8CA61552}"/>
          </ac:picMkLst>
        </pc:picChg>
        <pc:picChg chg="del">
          <ac:chgData name="BECHERAS Laura" userId="3ea809b8-59e4-42a5-9c7a-452b45b79bb8" providerId="ADAL" clId="{5CFC8F51-0D44-4078-A9CA-C2A6EEBBD6D9}" dt="2025-05-25T07:53:22.203" v="30" actId="478"/>
          <ac:picMkLst>
            <pc:docMk/>
            <pc:sldMk cId="4176060899" sldId="269"/>
            <ac:picMk id="13" creationId="{8413D1F2-2435-2631-7CA8-F7E60F069986}"/>
          </ac:picMkLst>
        </pc:picChg>
        <pc:picChg chg="add del mod">
          <ac:chgData name="BECHERAS Laura" userId="3ea809b8-59e4-42a5-9c7a-452b45b79bb8" providerId="ADAL" clId="{5CFC8F51-0D44-4078-A9CA-C2A6EEBBD6D9}" dt="2025-05-25T08:03:47.221" v="196" actId="478"/>
          <ac:picMkLst>
            <pc:docMk/>
            <pc:sldMk cId="4176060899" sldId="269"/>
            <ac:picMk id="14" creationId="{7BF3F95E-A228-3C5E-AE20-21A38083BC6F}"/>
          </ac:picMkLst>
        </pc:picChg>
        <pc:picChg chg="add del mod modCrop">
          <ac:chgData name="BECHERAS Laura" userId="3ea809b8-59e4-42a5-9c7a-452b45b79bb8" providerId="ADAL" clId="{5CFC8F51-0D44-4078-A9CA-C2A6EEBBD6D9}" dt="2025-05-25T08:14:57.154" v="691" actId="478"/>
          <ac:picMkLst>
            <pc:docMk/>
            <pc:sldMk cId="4176060899" sldId="269"/>
            <ac:picMk id="21" creationId="{2E4D896F-597E-740B-8C05-6E6EF2247822}"/>
          </ac:picMkLst>
        </pc:picChg>
        <pc:picChg chg="add mod modCrop">
          <ac:chgData name="BECHERAS Laura" userId="3ea809b8-59e4-42a5-9c7a-452b45b79bb8" providerId="ADAL" clId="{5CFC8F51-0D44-4078-A9CA-C2A6EEBBD6D9}" dt="2025-05-25T08:15:11.326" v="758" actId="1037"/>
          <ac:picMkLst>
            <pc:docMk/>
            <pc:sldMk cId="4176060899" sldId="269"/>
            <ac:picMk id="22" creationId="{9845C756-D55F-E8CD-E902-325FD39BDEDB}"/>
          </ac:picMkLst>
        </pc:picChg>
        <pc:picChg chg="add mod modCrop">
          <ac:chgData name="BECHERAS Laura" userId="3ea809b8-59e4-42a5-9c7a-452b45b79bb8" providerId="ADAL" clId="{5CFC8F51-0D44-4078-A9CA-C2A6EEBBD6D9}" dt="2025-05-25T08:15:28.019" v="814" actId="1038"/>
          <ac:picMkLst>
            <pc:docMk/>
            <pc:sldMk cId="4176060899" sldId="269"/>
            <ac:picMk id="23" creationId="{50C34B66-572F-E28C-87BE-A06DB5F2BD49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a5178bf3d4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ga5178bf3d4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c7feb7f43d_0_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1c7feb7f43d_0_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a5178bf3d4_2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a5178bf3d4_2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c7fec24e0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9" name="Google Shape;59;g1c7fec24e0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a5178bf3d4_2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" name="Google Shape;66;ga5178bf3d4_2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c7feb7f43d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" name="Google Shape;73;g1c7feb7f43d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EECB788A-7FEF-7162-F570-B8DD8A62E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CAA0D72C-FD18-A2B7-49EC-D9E0ADC1A6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DAF934F6-D18A-28F4-3BD7-8AC971AD1E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786349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FA34F820-781F-8127-3EB6-797F434FF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40839250-A430-AD3E-A400-6594D41C7D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E96AF30F-78FE-6DDC-6310-6395F3DD49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0116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B592D1EA-811B-24E4-512B-9303C5353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1D814104-5CCC-A249-D387-B5E529E388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940CDEB0-DB3C-1817-44A2-17FF1020E2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45229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>
          <a:extLst>
            <a:ext uri="{FF2B5EF4-FFF2-40B4-BE49-F238E27FC236}">
              <a16:creationId xmlns:a16="http://schemas.microsoft.com/office/drawing/2014/main" id="{98CD46F1-44D4-76B0-DE33-B1A27A9E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c7feb7f43d_0_43:notes">
            <a:extLst>
              <a:ext uri="{FF2B5EF4-FFF2-40B4-BE49-F238E27FC236}">
                <a16:creationId xmlns:a16="http://schemas.microsoft.com/office/drawing/2014/main" id="{9EC1C973-6B03-CAB1-198A-13AF4FE57A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7" name="Google Shape;87;g1c7feb7f43d_0_43:notes">
            <a:extLst>
              <a:ext uri="{FF2B5EF4-FFF2-40B4-BE49-F238E27FC236}">
                <a16:creationId xmlns:a16="http://schemas.microsoft.com/office/drawing/2014/main" id="{00421B54-8D05-9DCA-0307-7C4360A08B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4665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davidgauthier/glassdoor-job-reviews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718100" y="866768"/>
            <a:ext cx="6478200" cy="6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2100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Your Tech Bootcamp</a:t>
            </a:r>
            <a:endParaRPr sz="2100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500" y="795925"/>
            <a:ext cx="721025" cy="759375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>
            <a:spLocks noGrp="1"/>
          </p:cNvSpPr>
          <p:nvPr>
            <p:ph type="ctrTitle"/>
          </p:nvPr>
        </p:nvSpPr>
        <p:spPr>
          <a:xfrm>
            <a:off x="505062" y="2057399"/>
            <a:ext cx="8361845" cy="16016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fr" sz="4400" cap="all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Analyse de sentiments vis-à-vis des entreprises</a:t>
            </a:r>
            <a:endParaRPr sz="4400" cap="all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9"/>
          <p:cNvSpPr txBox="1">
            <a:spLocks noGrp="1"/>
          </p:cNvSpPr>
          <p:nvPr>
            <p:ph type="ctrTitle" idx="4294967295"/>
          </p:nvPr>
        </p:nvSpPr>
        <p:spPr>
          <a:xfrm>
            <a:off x="1171883" y="216272"/>
            <a:ext cx="7604972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CONCLUSION ET AMELIORATIONS FUTURES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7" name="Google Shape;9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2594" y="295815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9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2CCDE33B-A035-94C3-BE3E-F36904956E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8627" y="863550"/>
            <a:ext cx="8721464" cy="39716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Conclusion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Bon ration/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précison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/temps avec le modèle </a:t>
            </a:r>
            <a:r>
              <a:rPr lang="fr-FR" sz="1600" dirty="0" err="1">
                <a:latin typeface="Inter" panose="020B0604020202020204" charset="0"/>
                <a:ea typeface="Inter" panose="020B0604020202020204" charset="0"/>
              </a:rPr>
              <a:t>TFIDF+RegLog</a:t>
            </a: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endParaRPr lang="fr-FR" sz="16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fr-FR" sz="1600" b="1" cap="all" dirty="0">
                <a:latin typeface="Inter" panose="020B0604020202020204" charset="0"/>
                <a:ea typeface="Inter" panose="020B0604020202020204" charset="0"/>
              </a:rPr>
              <a:t>Axes d’amélioration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Prendre en compte l’évolution dans le temps des avis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Prédire les raisons pour lesquelles ils sont satisfaits (positif) ou insatisfaits (négatif) avec un algorithme de clustering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satisfaits</a:t>
            </a:r>
          </a:p>
          <a:p>
            <a:pPr marL="171450" indent="-171450">
              <a:lnSpc>
                <a:spcPct val="100000"/>
              </a:lnSpc>
              <a:buFontTx/>
              <a:buChar char="-"/>
            </a:pPr>
            <a:r>
              <a:rPr lang="fr-FR" sz="1600" dirty="0">
                <a:latin typeface="Inter" panose="020B0604020202020204" charset="0"/>
                <a:ea typeface="Inter" panose="020B0604020202020204" charset="0"/>
              </a:rPr>
              <a:t>Trouver les champs lexicaux de mot qui caractérisent les employés insatisfaits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7B939F1D-CC97-1C91-40D9-3967DD349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931628"/>
              </p:ext>
            </p:extLst>
          </p:nvPr>
        </p:nvGraphicFramePr>
        <p:xfrm>
          <a:off x="1933881" y="1623036"/>
          <a:ext cx="4572000" cy="104648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319834885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11572715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8500801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4651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Négatif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0.66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812222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Positif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057439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>
            <a:spLocks noGrp="1"/>
          </p:cNvSpPr>
          <p:nvPr>
            <p:ph type="ctrTitle" idx="4294967295"/>
          </p:nvPr>
        </p:nvSpPr>
        <p:spPr>
          <a:xfrm>
            <a:off x="1055089" y="1787675"/>
            <a:ext cx="6269100" cy="6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52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Merci de votre attention 👌</a:t>
            </a:r>
            <a:endParaRPr sz="52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111" name="Google Shape;111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232375" y="915775"/>
            <a:ext cx="797425" cy="83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500" y="-17775"/>
            <a:ext cx="2957706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Group members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7B8A846-E637-44C9-556A-286A365F18BC}"/>
              </a:ext>
            </a:extLst>
          </p:cNvPr>
          <p:cNvSpPr txBox="1"/>
          <p:nvPr/>
        </p:nvSpPr>
        <p:spPr>
          <a:xfrm>
            <a:off x="2894544" y="1400266"/>
            <a:ext cx="62403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fr-FR" sz="28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Promo dsfs-od-10</a:t>
            </a:r>
          </a:p>
          <a:p>
            <a:pPr algn="l" fontAlgn="base"/>
            <a:endParaRPr lang="fr-FR" sz="2800" dirty="0">
              <a:latin typeface="Inter" panose="020B0604020202020204" charset="0"/>
              <a:ea typeface="Inter" panose="020B0604020202020204" charset="0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Stéphane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MARCELLIN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Olga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KOSENKO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Geoffroy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SAUNIER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fr-FR" sz="2800" b="1" dirty="0">
                <a:latin typeface="Inter" panose="020B0604020202020204" charset="0"/>
                <a:ea typeface="Inter" panose="020B0604020202020204" charset="0"/>
              </a:rPr>
              <a:t>Laura</a:t>
            </a:r>
            <a:r>
              <a:rPr lang="fr-FR" sz="2800" dirty="0">
                <a:latin typeface="Inter" panose="020B0604020202020204" charset="0"/>
                <a:ea typeface="Inter" panose="020B0604020202020204" charset="0"/>
              </a:rPr>
              <a:t> BECHERAS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Pitch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ZoneTexte 1">
            <a:extLst>
              <a:ext uri="{FF2B5EF4-FFF2-40B4-BE49-F238E27FC236}">
                <a16:creationId xmlns:a16="http://schemas.microsoft.com/office/drawing/2014/main" id="{6ABF18FB-ABE4-14A6-C6F2-DEAC1F5EE58C}"/>
              </a:ext>
            </a:extLst>
          </p:cNvPr>
          <p:cNvSpPr txBox="1"/>
          <p:nvPr/>
        </p:nvSpPr>
        <p:spPr>
          <a:xfrm>
            <a:off x="330009" y="1216908"/>
            <a:ext cx="8633882" cy="31854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Problématique </a:t>
            </a:r>
            <a:endParaRPr lang="fr-FR" sz="1600" i="1" dirty="0">
              <a:solidFill>
                <a:srgbClr val="000000"/>
              </a:solidFill>
              <a:effectLst/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r>
              <a:rPr lang="fr-FR" sz="160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Comment analyser des avis employés pour en extraire le sentiment général et les thématiques majeures</a:t>
            </a: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/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  <a:p>
            <a:pPr algn="just" fontAlgn="base">
              <a:spcAft>
                <a:spcPts val="600"/>
              </a:spcAft>
            </a:pP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livrable</a:t>
            </a:r>
          </a:p>
          <a:p>
            <a:pPr algn="just" fontAlgn="base">
              <a:spcBef>
                <a:spcPts val="300"/>
              </a:spcBef>
              <a:spcAft>
                <a:spcPts val="300"/>
              </a:spcAft>
            </a:pP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Notre solution offrira un </a:t>
            </a:r>
            <a:r>
              <a:rPr lang="fr-FR" sz="1600" b="1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outil d’analyse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qui permettra : 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candidats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, d’obtenir un aperçu synthétique de l’ambiance de travail et de la culture d’entreprise.</a:t>
            </a:r>
          </a:p>
          <a:p>
            <a:pPr marL="285750" lvl="3" indent="-285750" algn="just" fontAlgn="base">
              <a:spcBef>
                <a:spcPts val="300"/>
              </a:spcBef>
              <a:spcAft>
                <a:spcPts val="300"/>
              </a:spcAft>
              <a:buFont typeface="Wingdings" panose="05000000000000000000" pitchFamily="2" charset="2"/>
              <a:buChar char="§"/>
            </a:pPr>
            <a:r>
              <a:rPr lang="fr-FR" sz="1600" b="0" i="0" u="sng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aux entreprises </a:t>
            </a:r>
            <a:r>
              <a:rPr lang="fr-FR" sz="1600" b="0" i="0" dirty="0">
                <a:solidFill>
                  <a:srgbClr val="000000"/>
                </a:solidFill>
                <a:effectLst/>
                <a:latin typeface="Inter" panose="020B0604020202020204" charset="0"/>
                <a:ea typeface="Inter" panose="020B0604020202020204" charset="0"/>
              </a:rPr>
              <a:t>de comprendre et piloter le ressenti de leurs employés</a:t>
            </a:r>
          </a:p>
          <a:p>
            <a:endParaRPr lang="fr-FR" sz="1600" dirty="0">
              <a:latin typeface="Inter" panose="020B0604020202020204" charset="0"/>
              <a:ea typeface="Inter" panose="020B060402020202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Démo de l’outil d’analyse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8B19A608-3F63-C532-7705-03D7F6B0E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863550"/>
            <a:ext cx="8520600" cy="3971686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Insérer le lien vers l’outils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Enchainer sur une démonstration de l’outils en montrant 1 ou 2 entreprises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Video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ou capture d’écran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>
            <a:spLocks noGrp="1"/>
          </p:cNvSpPr>
          <p:nvPr>
            <p:ph type="title"/>
          </p:nvPr>
        </p:nvSpPr>
        <p:spPr>
          <a:xfrm>
            <a:off x="987728" y="213672"/>
            <a:ext cx="7620027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Présentation du </a:t>
            </a:r>
            <a:r>
              <a:rPr lang="fr-FR" sz="2500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F11E2BC-5DA9-E6EE-7EEC-4339E0AD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0865" y="862520"/>
            <a:ext cx="8520600" cy="3688698"/>
          </a:xfrm>
        </p:spPr>
        <p:txBody>
          <a:bodyPr/>
          <a:lstStyle/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Source : 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Glassdoor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Job 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Reviews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(</a:t>
            </a:r>
            <a:r>
              <a:rPr lang="fr-FR" sz="1100" dirty="0" err="1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Kaggle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r>
              <a:rPr lang="fr-FR" sz="1100" dirty="0">
                <a:solidFill>
                  <a:schemeClr val="accent5"/>
                </a:solidFill>
                <a:latin typeface="Inter" panose="020B0604020202020204" charset="0"/>
                <a:ea typeface="Inter" panose="020B0604020202020204" charset="0"/>
              </a:rPr>
              <a:t> </a:t>
            </a:r>
            <a:r>
              <a:rPr lang="fr-FR" sz="1100" b="1" i="1" dirty="0">
                <a:latin typeface="Inter" panose="020B0604020202020204" charset="0"/>
                <a:ea typeface="Inter" panose="020B0604020202020204" charset="0"/>
              </a:rPr>
              <a:t>(838 566 lignes)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Cet ensemble de données contient des descriptions d'emplois et des classements selon divers critères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Les données couvrent les différents secteurs d'activité au Royaume-Uni. 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Elles sont sous forme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notes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 et de </a:t>
            </a: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commentaires</a:t>
            </a: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.</a:t>
            </a:r>
          </a:p>
          <a:p>
            <a:pPr marL="0" indent="0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Google Shape;70;p15">
            <a:extLst>
              <a:ext uri="{FF2B5EF4-FFF2-40B4-BE49-F238E27FC236}">
                <a16:creationId xmlns:a16="http://schemas.microsoft.com/office/drawing/2014/main" id="{1E07072A-BF2A-01EE-886D-5D158C72416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24829" y="309673"/>
            <a:ext cx="576900" cy="385904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5667C2C-B3BE-0E43-00D1-85F2A542D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16239" y="2268938"/>
            <a:ext cx="3592566" cy="2408392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B046CC0-79D1-39FF-C4F0-8745D68E4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3525" y="2306892"/>
            <a:ext cx="4831547" cy="215574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5700BBC6-C480-2831-CD49-BC0CFAB80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43EE4F1D-22FC-0699-5D0F-B4455F04B3B1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11D7BE50-14D1-F1F4-F532-5C26815319F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BAC0C775-B33D-2A5B-C395-40BF4E86C491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BD5B83FE-1CCC-443E-095F-9776BA207D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9380" y="673174"/>
            <a:ext cx="8607735" cy="757432"/>
          </a:xfrm>
        </p:spPr>
        <p:txBody>
          <a:bodyPr/>
          <a:lstStyle/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>
                <a:latin typeface="Inter" panose="020B0604020202020204" charset="0"/>
                <a:ea typeface="Inter" panose="020B0604020202020204" charset="0"/>
              </a:rPr>
              <a:t>ETAPE 1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1" cap="all" dirty="0" err="1">
                <a:latin typeface="Inter" panose="020B0604020202020204" charset="0"/>
                <a:ea typeface="Inter" panose="020B0604020202020204" charset="0"/>
              </a:rPr>
              <a:t>Datacleaning</a:t>
            </a:r>
            <a:endParaRPr lang="fr-FR" sz="1100" b="1" cap="all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lignes avec champs vides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b="0" i="0" dirty="0">
                <a:effectLst/>
                <a:latin typeface="Inter" panose="020B0604020202020204" charset="0"/>
                <a:ea typeface="Inter" panose="020B0604020202020204" charset="0"/>
              </a:rPr>
              <a:t>Suppression des colonnes redondantes ou superflues</a:t>
            </a:r>
          </a:p>
          <a:p>
            <a:pPr marL="0" indent="0" algn="ctr">
              <a:lnSpc>
                <a:spcPct val="100000"/>
              </a:lnSpc>
              <a:buNone/>
            </a:pPr>
            <a:endParaRPr lang="fr-FR" sz="1100" b="0" i="0" dirty="0">
              <a:effectLst/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BE01EBC-F11B-36C3-6BC3-CE2A27B6A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896" y="1487846"/>
            <a:ext cx="3881240" cy="3436038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7C821C9A-636D-E3CE-C4D4-61D48B7C5188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911"/>
          <a:stretch/>
        </p:blipFill>
        <p:spPr>
          <a:xfrm>
            <a:off x="4338245" y="1558624"/>
            <a:ext cx="4551373" cy="3294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8454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D41B44C9-579E-734B-D7A7-87A15165C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CF58B34D-08B5-F06E-5A60-7895AA3215D2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58029" y="14007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-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Préparation du </a:t>
            </a:r>
            <a:r>
              <a:rPr lang="fr-FR" sz="2500" i="0" u="none" strike="noStrike" cap="none" dirty="0" err="1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Dataset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D579B235-AFF3-2FA3-DC49-9062B73A92A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28740" y="219617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C3BFBF17-DBEC-DEE4-BCE2-43DA41704D83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E47BB0D-2D1F-85E1-AC86-082C7F3A7085}"/>
              </a:ext>
            </a:extLst>
          </p:cNvPr>
          <p:cNvSpPr txBox="1">
            <a:spLocks/>
          </p:cNvSpPr>
          <p:nvPr/>
        </p:nvSpPr>
        <p:spPr>
          <a:xfrm>
            <a:off x="116879" y="715344"/>
            <a:ext cx="8917118" cy="10083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ETAPE 2 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b="1" dirty="0">
                <a:latin typeface="Inter" panose="020B0604020202020204" charset="0"/>
                <a:ea typeface="Inter" panose="020B0604020202020204" charset="0"/>
              </a:rPr>
              <a:t>NLP - Natural Language </a:t>
            </a:r>
            <a:r>
              <a:rPr lang="fr-FR" sz="1100" b="1" dirty="0" err="1">
                <a:latin typeface="Inter" panose="020B0604020202020204" charset="0"/>
                <a:ea typeface="Inter" panose="020B0604020202020204" charset="0"/>
              </a:rPr>
              <a:t>Processing</a:t>
            </a:r>
            <a:endParaRPr lang="fr-FR" sz="1100" b="1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Suppression des mots récurrents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Lemmatisation – ramener les mots à leur lemme</a:t>
            </a: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Tokenisation – décomposer texte brut en </a:t>
            </a: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token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  <a:p>
            <a:pPr marL="0" indent="0" algn="ctr">
              <a:lnSpc>
                <a:spcPct val="100000"/>
              </a:lnSpc>
              <a:buFont typeface="Arial"/>
              <a:buNone/>
            </a:pPr>
            <a:br>
              <a:rPr lang="fr-FR" sz="1100" dirty="0">
                <a:latin typeface="Inter" panose="020B0604020202020204" charset="0"/>
                <a:ea typeface="Inter" panose="020B0604020202020204" charset="0"/>
              </a:rPr>
            </a:b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graphicFrame>
        <p:nvGraphicFramePr>
          <p:cNvPr id="12" name="Tableau 11">
            <a:extLst>
              <a:ext uri="{FF2B5EF4-FFF2-40B4-BE49-F238E27FC236}">
                <a16:creationId xmlns:a16="http://schemas.microsoft.com/office/drawing/2014/main" id="{572A8275-0062-A2A2-1134-285DE14D36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9438229"/>
              </p:ext>
            </p:extLst>
          </p:nvPr>
        </p:nvGraphicFramePr>
        <p:xfrm>
          <a:off x="70074" y="1474544"/>
          <a:ext cx="2589831" cy="185928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89831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00035">
                <a:tc>
                  <a:txBody>
                    <a:bodyPr/>
                    <a:lstStyle/>
                    <a:p>
                      <a:r>
                        <a:rPr lang="fr-FR" dirty="0"/>
                        <a:t>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dirty="0" err="1"/>
                        <a:t>We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make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products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that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buying</a:t>
                      </a:r>
                      <a:r>
                        <a:rPr lang="fr-FR" dirty="0"/>
                        <a:t> and 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40059">
                <a:tc>
                  <a:txBody>
                    <a:bodyPr/>
                    <a:lstStyle/>
                    <a:p>
                      <a:r>
                        <a:rPr lang="fr-FR" b="0" dirty="0"/>
                        <a:t>It </a:t>
                      </a:r>
                      <a:r>
                        <a:rPr lang="fr-FR" b="0" dirty="0" err="1"/>
                        <a:t>is</a:t>
                      </a:r>
                      <a:r>
                        <a:rPr lang="fr-FR" b="0" dirty="0"/>
                        <a:t> a </a:t>
                      </a:r>
                      <a:r>
                        <a:rPr lang="fr-FR" b="0" dirty="0" err="1"/>
                        <a:t>different</a:t>
                      </a:r>
                      <a:r>
                        <a:rPr lang="fr-FR" b="0" dirty="0"/>
                        <a:t> job </a:t>
                      </a:r>
                      <a:r>
                        <a:rPr lang="fr-FR" b="0" dirty="0" err="1"/>
                        <a:t>because</a:t>
                      </a:r>
                      <a:r>
                        <a:rPr lang="fr-FR" b="0" dirty="0"/>
                        <a:t> of all of the di…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90105">
                <a:tc>
                  <a:txBody>
                    <a:bodyPr/>
                    <a:lstStyle/>
                    <a:p>
                      <a:r>
                        <a:rPr lang="fr-FR" dirty="0" err="1"/>
                        <a:t>Working</a:t>
                      </a:r>
                      <a:r>
                        <a:rPr lang="fr-FR" dirty="0"/>
                        <a:t> at Apple </a:t>
                      </a:r>
                      <a:r>
                        <a:rPr lang="fr-FR" dirty="0" err="1"/>
                        <a:t>is</a:t>
                      </a:r>
                      <a:r>
                        <a:rPr lang="fr-FR" dirty="0"/>
                        <a:t> the </a:t>
                      </a:r>
                      <a:r>
                        <a:rPr lang="fr-FR" dirty="0" err="1"/>
                        <a:t>hardest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you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will</a:t>
                      </a:r>
                      <a:r>
                        <a:rPr lang="fr-FR" dirty="0"/>
                        <a:t> e…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7" name="Tableau 16">
            <a:extLst>
              <a:ext uri="{FF2B5EF4-FFF2-40B4-BE49-F238E27FC236}">
                <a16:creationId xmlns:a16="http://schemas.microsoft.com/office/drawing/2014/main" id="{93EDE053-E6C3-D8E8-43AE-795C347084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44579"/>
              </p:ext>
            </p:extLst>
          </p:nvPr>
        </p:nvGraphicFramePr>
        <p:xfrm>
          <a:off x="3450116" y="2428759"/>
          <a:ext cx="2195478" cy="1460898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19547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251349">
                <a:tc>
                  <a:txBody>
                    <a:bodyPr/>
                    <a:lstStyle/>
                    <a:p>
                      <a:r>
                        <a:rPr lang="fr-FR" dirty="0"/>
                        <a:t>HEADLINE_CLEAN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251349">
                <a:tc>
                  <a:txBody>
                    <a:bodyPr/>
                    <a:lstStyle/>
                    <a:p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buy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job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work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33138">
                <a:tc>
                  <a:txBody>
                    <a:bodyPr/>
                    <a:lstStyle/>
                    <a:p>
                      <a:r>
                        <a:rPr lang="fr-FR" dirty="0" err="1"/>
                        <a:t>work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 hard job love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graphicFrame>
        <p:nvGraphicFramePr>
          <p:cNvPr id="18" name="Tableau 17">
            <a:extLst>
              <a:ext uri="{FF2B5EF4-FFF2-40B4-BE49-F238E27FC236}">
                <a16:creationId xmlns:a16="http://schemas.microsoft.com/office/drawing/2014/main" id="{ED1A8F11-3B49-D3C8-8F08-864016C394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08632"/>
              </p:ext>
            </p:extLst>
          </p:nvPr>
        </p:nvGraphicFramePr>
        <p:xfrm>
          <a:off x="6411644" y="3213580"/>
          <a:ext cx="2641658" cy="1432560"/>
        </p:xfrm>
        <a:graphic>
          <a:graphicData uri="http://schemas.openxmlformats.org/drawingml/2006/table">
            <a:tbl>
              <a:tblPr firstRow="1" bandRow="1">
                <a:tableStyleId>{ED083AE6-46FA-4A59-8FB0-9F97EB10719F}</a:tableStyleId>
              </a:tblPr>
              <a:tblGrid>
                <a:gridCol w="2641658">
                  <a:extLst>
                    <a:ext uri="{9D8B030D-6E8A-4147-A177-3AD203B41FA5}">
                      <a16:colId xmlns:a16="http://schemas.microsoft.com/office/drawing/2014/main" val="1662623525"/>
                    </a:ext>
                  </a:extLst>
                </a:gridCol>
              </a:tblGrid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PROCEEDED_HEADLINE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790566"/>
                  </a:ext>
                </a:extLst>
              </a:tr>
              <a:tr h="178184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poeple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enjoy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buy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7874860"/>
                  </a:ext>
                </a:extLst>
              </a:tr>
              <a:tr h="302912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job, </a:t>
                      </a:r>
                      <a:r>
                        <a:rPr lang="fr-FR" dirty="0" err="1"/>
                        <a:t>different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creative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product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120490"/>
                  </a:ext>
                </a:extLst>
              </a:tr>
              <a:tr h="303543">
                <a:tc>
                  <a:txBody>
                    <a:bodyPr/>
                    <a:lstStyle/>
                    <a:p>
                      <a:r>
                        <a:rPr lang="fr-FR" dirty="0"/>
                        <a:t>[</a:t>
                      </a:r>
                      <a:r>
                        <a:rPr lang="fr-FR" dirty="0" err="1"/>
                        <a:t>work</a:t>
                      </a:r>
                      <a:r>
                        <a:rPr lang="fr-FR" dirty="0"/>
                        <a:t>, </a:t>
                      </a:r>
                      <a:r>
                        <a:rPr lang="fr-FR" dirty="0" err="1"/>
                        <a:t>apple</a:t>
                      </a:r>
                      <a:r>
                        <a:rPr lang="fr-FR" dirty="0"/>
                        <a:t>, hard, job, love,…]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5753942"/>
                  </a:ext>
                </a:extLst>
              </a:tr>
            </a:tbl>
          </a:graphicData>
        </a:graphic>
      </p:graphicFrame>
      <p:pic>
        <p:nvPicPr>
          <p:cNvPr id="22" name="Image 21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9845C756-D55F-E8CD-E902-325FD39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0978" r="33827"/>
          <a:stretch/>
        </p:blipFill>
        <p:spPr>
          <a:xfrm rot="11167843">
            <a:off x="2654344" y="1992475"/>
            <a:ext cx="813804" cy="1156146"/>
          </a:xfrm>
          <a:prstGeom prst="rect">
            <a:avLst/>
          </a:prstGeom>
        </p:spPr>
      </p:pic>
      <p:pic>
        <p:nvPicPr>
          <p:cNvPr id="23" name="Image 22" descr="Une image contenant Graphique, logo, symbole&#10;&#10;Le contenu généré par l’IA peut être incorrect.">
            <a:extLst>
              <a:ext uri="{FF2B5EF4-FFF2-40B4-BE49-F238E27FC236}">
                <a16:creationId xmlns:a16="http://schemas.microsoft.com/office/drawing/2014/main" id="{50C34B66-572F-E28C-87BE-A06DB5F2BD4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7236"/>
          <a:stretch/>
        </p:blipFill>
        <p:spPr>
          <a:xfrm rot="11167843">
            <a:off x="5710928" y="2906737"/>
            <a:ext cx="748521" cy="1142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060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0FA72A33-E6B8-CF6E-9352-897C0FA8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1DC7E342-BDCA-1A62-03EE-055136B2AB59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192664" y="126218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endParaRPr lang="fr-FR"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94740C03-4856-C361-AA69-60BB5337F56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205761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D94E6ACC-AF72-7BFE-B665-A69F36C215A6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257810AB-8687-6F82-CBF3-4F7582CB1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9271665"/>
              </p:ext>
            </p:extLst>
          </p:nvPr>
        </p:nvGraphicFramePr>
        <p:xfrm>
          <a:off x="277091" y="1354055"/>
          <a:ext cx="8409709" cy="2843233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324750">
                  <a:extLst>
                    <a:ext uri="{9D8B030D-6E8A-4147-A177-3AD203B41FA5}">
                      <a16:colId xmlns:a16="http://schemas.microsoft.com/office/drawing/2014/main" val="2436657601"/>
                    </a:ext>
                  </a:extLst>
                </a:gridCol>
                <a:gridCol w="1735003">
                  <a:extLst>
                    <a:ext uri="{9D8B030D-6E8A-4147-A177-3AD203B41FA5}">
                      <a16:colId xmlns:a16="http://schemas.microsoft.com/office/drawing/2014/main" val="3632313237"/>
                    </a:ext>
                  </a:extLst>
                </a:gridCol>
                <a:gridCol w="1738015">
                  <a:extLst>
                    <a:ext uri="{9D8B030D-6E8A-4147-A177-3AD203B41FA5}">
                      <a16:colId xmlns:a16="http://schemas.microsoft.com/office/drawing/2014/main" val="3086850647"/>
                    </a:ext>
                  </a:extLst>
                </a:gridCol>
                <a:gridCol w="1611941">
                  <a:extLst>
                    <a:ext uri="{9D8B030D-6E8A-4147-A177-3AD203B41FA5}">
                      <a16:colId xmlns:a16="http://schemas.microsoft.com/office/drawing/2014/main" val="3570818513"/>
                    </a:ext>
                  </a:extLst>
                </a:gridCol>
              </a:tblGrid>
              <a:tr h="455795">
                <a:tc gridSpan="4">
                  <a:txBody>
                    <a:bodyPr/>
                    <a:lstStyle/>
                    <a:p>
                      <a:pPr algn="ctr"/>
                      <a:r>
                        <a:rPr lang="fr-FR" dirty="0"/>
                        <a:t>Résultats Machine Learning Supervisé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6988016"/>
                  </a:ext>
                </a:extLst>
              </a:tr>
              <a:tr h="540505">
                <a:tc>
                  <a:txBody>
                    <a:bodyPr/>
                    <a:lstStyle/>
                    <a:p>
                      <a:r>
                        <a:rPr lang="fr-FR" dirty="0"/>
                        <a:t>Setup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F1 Score</a:t>
                      </a:r>
                    </a:p>
                    <a:p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Précision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dirty="0"/>
                        <a:t>Macro </a:t>
                      </a:r>
                      <a:r>
                        <a:rPr lang="fr-FR" dirty="0" err="1"/>
                        <a:t>avg</a:t>
                      </a:r>
                      <a:endParaRPr lang="fr-FR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Temps traitement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4850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TF-IDF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3853557"/>
                  </a:ext>
                </a:extLst>
              </a:tr>
              <a:tr h="292974">
                <a:tc gridSpan="4">
                  <a:txBody>
                    <a:bodyPr/>
                    <a:lstStyle/>
                    <a:p>
                      <a:pPr lvl="1" algn="ctr"/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  <a:endParaRPr lang="fr-FR" i="1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417602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 err="1"/>
                        <a:t>Wordembedding</a:t>
                      </a:r>
                      <a:r>
                        <a:rPr lang="fr-FR" dirty="0"/>
                        <a:t> + </a:t>
                      </a:r>
                      <a:r>
                        <a:rPr lang="fr-FR" dirty="0" err="1"/>
                        <a:t>RegLog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3’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61432"/>
                  </a:ext>
                </a:extLst>
              </a:tr>
              <a:tr h="306393">
                <a:tc gridSpan="4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FR" u="sng" dirty="0"/>
                        <a:t>Conclusion</a:t>
                      </a:r>
                      <a:r>
                        <a:rPr lang="fr-FR" dirty="0"/>
                        <a:t> : Sensibilité face à un excès d’avis positifs</a:t>
                      </a:r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060147"/>
                  </a:ext>
                </a:extLst>
              </a:tr>
              <a:tr h="321340">
                <a:tc>
                  <a:txBody>
                    <a:bodyPr/>
                    <a:lstStyle/>
                    <a:p>
                      <a:r>
                        <a:rPr lang="fr-FR" dirty="0"/>
                        <a:t>Transformer (BERT) + Fine-tuning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0.85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25’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1699108"/>
                  </a:ext>
                </a:extLst>
              </a:tr>
              <a:tr h="283930">
                <a:tc gridSpan="4">
                  <a:txBody>
                    <a:bodyPr/>
                    <a:lstStyle/>
                    <a:p>
                      <a:pPr algn="ctr"/>
                      <a:r>
                        <a:rPr lang="fr-FR" u="sng" dirty="0"/>
                        <a:t>Conclusion </a:t>
                      </a:r>
                      <a:r>
                        <a:rPr lang="fr-FR" dirty="0"/>
                        <a:t>: le modèle est moins sensible à un excès d’avis positifs. Meilleure précision 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2237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39064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>
          <a:extLst>
            <a:ext uri="{FF2B5EF4-FFF2-40B4-BE49-F238E27FC236}">
              <a16:creationId xmlns:a16="http://schemas.microsoft.com/office/drawing/2014/main" id="{E7D7D454-A39E-1029-9685-E9D8EC65B8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>
            <a:extLst>
              <a:ext uri="{FF2B5EF4-FFF2-40B4-BE49-F238E27FC236}">
                <a16:creationId xmlns:a16="http://schemas.microsoft.com/office/drawing/2014/main" id="{AEF16D53-D519-C7C0-04AE-1ADF59D8C05D}"/>
              </a:ext>
            </a:extLst>
          </p:cNvPr>
          <p:cNvSpPr txBox="1">
            <a:spLocks noGrp="1"/>
          </p:cNvSpPr>
          <p:nvPr>
            <p:ph type="ctrTitle" idx="4294967295"/>
          </p:nvPr>
        </p:nvSpPr>
        <p:spPr>
          <a:xfrm>
            <a:off x="1012554" y="98511"/>
            <a:ext cx="7556481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500" i="0" u="none" strike="noStrike" cap="none" dirty="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Méthodes appliquées et résultats</a:t>
            </a:r>
            <a:endParaRPr sz="2500" i="0" u="none" strike="noStrike" cap="none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90" name="Google Shape;90;p18">
            <a:extLst>
              <a:ext uri="{FF2B5EF4-FFF2-40B4-BE49-F238E27FC236}">
                <a16:creationId xmlns:a16="http://schemas.microsoft.com/office/drawing/2014/main" id="{B5EBABF2-BC24-F138-2B28-FCE01AE792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266" y="178054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8">
            <a:extLst>
              <a:ext uri="{FF2B5EF4-FFF2-40B4-BE49-F238E27FC236}">
                <a16:creationId xmlns:a16="http://schemas.microsoft.com/office/drawing/2014/main" id="{ED41B3E6-9FEE-FCB7-53C1-F27CEBD15512}"/>
              </a:ext>
            </a:extLst>
          </p:cNvPr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Espace réservé du texte 2">
            <a:extLst>
              <a:ext uri="{FF2B5EF4-FFF2-40B4-BE49-F238E27FC236}">
                <a16:creationId xmlns:a16="http://schemas.microsoft.com/office/drawing/2014/main" id="{1617F490-D3A9-6FBB-5D64-6F638AD3F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9261" y="4328883"/>
            <a:ext cx="4242739" cy="329923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Suivi du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tracking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des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modeles</a:t>
            </a:r>
            <a:r>
              <a:rPr lang="fr-FR" sz="1100" dirty="0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 avec </a:t>
            </a: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MLFlow</a:t>
            </a:r>
            <a:endParaRPr lang="fr-FR" sz="1100" dirty="0">
              <a:highlight>
                <a:srgbClr val="FFFF00"/>
              </a:highlight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5F4770-4907-5E67-5753-33741552666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969"/>
          <a:stretch/>
        </p:blipFill>
        <p:spPr>
          <a:xfrm>
            <a:off x="48713" y="903333"/>
            <a:ext cx="2819013" cy="2228122"/>
          </a:xfrm>
          <a:prstGeom prst="rect">
            <a:avLst/>
          </a:prstGeom>
        </p:spPr>
      </p:pic>
      <p:sp>
        <p:nvSpPr>
          <p:cNvPr id="7" name="Espace réservé du texte 2">
            <a:extLst>
              <a:ext uri="{FF2B5EF4-FFF2-40B4-BE49-F238E27FC236}">
                <a16:creationId xmlns:a16="http://schemas.microsoft.com/office/drawing/2014/main" id="{35686967-217F-E08B-8177-B5600D237DB5}"/>
              </a:ext>
            </a:extLst>
          </p:cNvPr>
          <p:cNvSpPr txBox="1">
            <a:spLocks/>
          </p:cNvSpPr>
          <p:nvPr/>
        </p:nvSpPr>
        <p:spPr>
          <a:xfrm>
            <a:off x="710603" y="593688"/>
            <a:ext cx="1212329" cy="25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highlight>
                  <a:srgbClr val="FFFF00"/>
                </a:highlight>
                <a:latin typeface="Inter" panose="020B0604020202020204" charset="0"/>
                <a:ea typeface="Inter" panose="020B0604020202020204" charset="0"/>
              </a:rPr>
              <a:t>TFIDF+RegLog</a:t>
            </a:r>
            <a:endParaRPr lang="fr-FR" sz="1100" dirty="0">
              <a:highlight>
                <a:srgbClr val="FFFF00"/>
              </a:highlight>
              <a:latin typeface="Inter" panose="020B0604020202020204" charset="0"/>
              <a:ea typeface="Inter" panose="020B0604020202020204" charset="0"/>
            </a:endParaRPr>
          </a:p>
        </p:txBody>
      </p:sp>
      <p:sp>
        <p:nvSpPr>
          <p:cNvPr id="8" name="Espace réservé du texte 2">
            <a:extLst>
              <a:ext uri="{FF2B5EF4-FFF2-40B4-BE49-F238E27FC236}">
                <a16:creationId xmlns:a16="http://schemas.microsoft.com/office/drawing/2014/main" id="{1F0DB2FF-88DB-54BD-60B4-BC7517C3F048}"/>
              </a:ext>
            </a:extLst>
          </p:cNvPr>
          <p:cNvSpPr txBox="1">
            <a:spLocks/>
          </p:cNvSpPr>
          <p:nvPr/>
        </p:nvSpPr>
        <p:spPr>
          <a:xfrm>
            <a:off x="6394579" y="2346841"/>
            <a:ext cx="2532851" cy="432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>
                <a:latin typeface="Inter" panose="020B0604020202020204" charset="0"/>
                <a:ea typeface="Inter" panose="020B0604020202020204" charset="0"/>
              </a:rPr>
              <a:t>Transformer (BERT) + Fine-tuning 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BA833AD-C6B6-E40E-2BC3-A01AA4B294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5981" y="1688476"/>
            <a:ext cx="214017" cy="210959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1B9C65B-12FF-92AF-797F-95D21B06E28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001"/>
          <a:stretch/>
        </p:blipFill>
        <p:spPr>
          <a:xfrm>
            <a:off x="3222989" y="3961281"/>
            <a:ext cx="2468978" cy="138263"/>
          </a:xfrm>
          <a:prstGeom prst="rect">
            <a:avLst/>
          </a:prstGeom>
        </p:spPr>
      </p:pic>
      <p:pic>
        <p:nvPicPr>
          <p:cNvPr id="23" name="Image 22">
            <a:extLst>
              <a:ext uri="{FF2B5EF4-FFF2-40B4-BE49-F238E27FC236}">
                <a16:creationId xmlns:a16="http://schemas.microsoft.com/office/drawing/2014/main" id="{47F03FB8-5F3C-F694-0689-25AFF622C9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94579" y="2647495"/>
            <a:ext cx="2236804" cy="2244530"/>
          </a:xfrm>
          <a:prstGeom prst="rect">
            <a:avLst/>
          </a:prstGeom>
        </p:spPr>
      </p:pic>
      <p:pic>
        <p:nvPicPr>
          <p:cNvPr id="25" name="Image 24">
            <a:extLst>
              <a:ext uri="{FF2B5EF4-FFF2-40B4-BE49-F238E27FC236}">
                <a16:creationId xmlns:a16="http://schemas.microsoft.com/office/drawing/2014/main" id="{87E7CB8A-888B-0B46-DE4B-333880F9D03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31383" y="2647493"/>
            <a:ext cx="426905" cy="2244531"/>
          </a:xfrm>
          <a:prstGeom prst="rect">
            <a:avLst/>
          </a:prstGeom>
        </p:spPr>
      </p:pic>
      <p:sp>
        <p:nvSpPr>
          <p:cNvPr id="26" name="Espace réservé du texte 2">
            <a:extLst>
              <a:ext uri="{FF2B5EF4-FFF2-40B4-BE49-F238E27FC236}">
                <a16:creationId xmlns:a16="http://schemas.microsoft.com/office/drawing/2014/main" id="{D8A3D571-BAA4-F9E1-89F4-79921CA62CE7}"/>
              </a:ext>
            </a:extLst>
          </p:cNvPr>
          <p:cNvSpPr txBox="1">
            <a:spLocks/>
          </p:cNvSpPr>
          <p:nvPr/>
        </p:nvSpPr>
        <p:spPr>
          <a:xfrm>
            <a:off x="3861449" y="1328349"/>
            <a:ext cx="1821928" cy="2417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lnSpc>
                <a:spcPct val="100000"/>
              </a:lnSpc>
              <a:buFont typeface="Arial"/>
              <a:buNone/>
            </a:pPr>
            <a:r>
              <a:rPr lang="fr-FR" sz="1100" dirty="0" err="1">
                <a:latin typeface="Inter" panose="020B0604020202020204" charset="0"/>
                <a:ea typeface="Inter" panose="020B0604020202020204" charset="0"/>
              </a:rPr>
              <a:t>Wordem+RegLog</a:t>
            </a:r>
            <a:endParaRPr lang="fr-FR" sz="1100" dirty="0">
              <a:latin typeface="Inter" panose="020B0604020202020204" charset="0"/>
              <a:ea typeface="Inter" panose="020B0604020202020204" charset="0"/>
            </a:endParaRP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F14DD31-EE92-3FC1-4688-ABA34B7A09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30012" y="2687315"/>
            <a:ext cx="200400" cy="1975371"/>
          </a:xfrm>
          <a:prstGeom prst="rect">
            <a:avLst/>
          </a:prstGeom>
        </p:spPr>
      </p:pic>
      <p:pic>
        <p:nvPicPr>
          <p:cNvPr id="28" name="Image 27">
            <a:extLst>
              <a:ext uri="{FF2B5EF4-FFF2-40B4-BE49-F238E27FC236}">
                <a16:creationId xmlns:a16="http://schemas.microsoft.com/office/drawing/2014/main" id="{6D3104AC-57E8-CC51-AA56-B72FB8890C09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22001"/>
          <a:stretch/>
        </p:blipFill>
        <p:spPr>
          <a:xfrm>
            <a:off x="6394579" y="4889003"/>
            <a:ext cx="2468978" cy="138263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E692B1FF-61CC-7369-1563-573179AF2ED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394165" y="1621928"/>
            <a:ext cx="2816555" cy="2250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32861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</TotalTime>
  <Words>471</Words>
  <Application>Microsoft Office PowerPoint</Application>
  <PresentationFormat>Affichage à l'écran (16:9)</PresentationFormat>
  <Paragraphs>113</Paragraphs>
  <Slides>11</Slides>
  <Notes>11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Inter</vt:lpstr>
      <vt:lpstr>Inter SemiBold</vt:lpstr>
      <vt:lpstr>Arial</vt:lpstr>
      <vt:lpstr>Wingdings</vt:lpstr>
      <vt:lpstr>Simple Light</vt:lpstr>
      <vt:lpstr>Your Tech Bootcamp</vt:lpstr>
      <vt:lpstr>Group members</vt:lpstr>
      <vt:lpstr>Pitch</vt:lpstr>
      <vt:lpstr>Démo de l’outil d’analyse</vt:lpstr>
      <vt:lpstr>Présentation du dataset</vt:lpstr>
      <vt:lpstr>Préparation du Dataset</vt:lpstr>
      <vt:lpstr>Préparation du Dataset</vt:lpstr>
      <vt:lpstr>Méthodes appliquées et résultats</vt:lpstr>
      <vt:lpstr>Méthodes appliquées et résultats</vt:lpstr>
      <vt:lpstr>CONCLUSION ET AMELIORATIONS FUTURES</vt:lpstr>
      <vt:lpstr>Merci de votre attention 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BECHERAS Laura</cp:lastModifiedBy>
  <cp:revision>17</cp:revision>
  <dcterms:modified xsi:type="dcterms:W3CDTF">2025-05-25T08:39:14Z</dcterms:modified>
</cp:coreProperties>
</file>