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71" r:id="rId6"/>
    <p:sldId id="259" r:id="rId7"/>
    <p:sldId id="265" r:id="rId8"/>
    <p:sldId id="269" r:id="rId9"/>
    <p:sldId id="268" r:id="rId10"/>
    <p:sldId id="266" r:id="rId11"/>
    <p:sldId id="262" r:id="rId12"/>
    <p:sldId id="264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Inter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C8F51-0D44-4078-A9CA-C2A6EEBBD6D9}" v="21" dt="2025-05-25T09:09:40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8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HERAS Laura" userId="3ea809b8-59e4-42a5-9c7a-452b45b79bb8" providerId="ADAL" clId="{5CFC8F51-0D44-4078-A9CA-C2A6EEBBD6D9}"/>
    <pc:docChg chg="undo custSel addSld delSld modSld">
      <pc:chgData name="BECHERAS Laura" userId="3ea809b8-59e4-42a5-9c7a-452b45b79bb8" providerId="ADAL" clId="{5CFC8F51-0D44-4078-A9CA-C2A6EEBBD6D9}" dt="2025-05-25T09:09:47.307" v="1393" actId="1076"/>
      <pc:docMkLst>
        <pc:docMk/>
      </pc:docMkLst>
      <pc:sldChg chg="modSp mod">
        <pc:chgData name="BECHERAS Laura" userId="3ea809b8-59e4-42a5-9c7a-452b45b79bb8" providerId="ADAL" clId="{5CFC8F51-0D44-4078-A9CA-C2A6EEBBD6D9}" dt="2025-05-25T08:19:30.529" v="913" actId="14100"/>
        <pc:sldMkLst>
          <pc:docMk/>
          <pc:sldMk cId="0" sldId="256"/>
        </pc:sldMkLst>
        <pc:spChg chg="mod">
          <ac:chgData name="BECHERAS Laura" userId="3ea809b8-59e4-42a5-9c7a-452b45b79bb8" providerId="ADAL" clId="{5CFC8F51-0D44-4078-A9CA-C2A6EEBBD6D9}" dt="2025-05-25T08:19:30.529" v="913" actId="14100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BECHERAS Laura" userId="3ea809b8-59e4-42a5-9c7a-452b45b79bb8" providerId="ADAL" clId="{5CFC8F51-0D44-4078-A9CA-C2A6EEBBD6D9}" dt="2025-05-25T08:21:07.950" v="922" actId="20577"/>
        <pc:sldMkLst>
          <pc:docMk/>
          <pc:sldMk cId="0" sldId="257"/>
        </pc:sldMkLst>
        <pc:spChg chg="mod">
          <ac:chgData name="BECHERAS Laura" userId="3ea809b8-59e4-42a5-9c7a-452b45b79bb8" providerId="ADAL" clId="{5CFC8F51-0D44-4078-A9CA-C2A6EEBBD6D9}" dt="2025-05-25T08:21:07.950" v="922" actId="20577"/>
          <ac:spMkLst>
            <pc:docMk/>
            <pc:sldMk cId="0" sldId="257"/>
            <ac:spMk id="2" creationId="{67B8A846-E637-44C9-556A-286A365F18BC}"/>
          </ac:spMkLst>
        </pc:spChg>
      </pc:sldChg>
      <pc:sldChg chg="modSp mod">
        <pc:chgData name="BECHERAS Laura" userId="3ea809b8-59e4-42a5-9c7a-452b45b79bb8" providerId="ADAL" clId="{5CFC8F51-0D44-4078-A9CA-C2A6EEBBD6D9}" dt="2025-05-25T09:03:58.941" v="1224" actId="20577"/>
        <pc:sldMkLst>
          <pc:docMk/>
          <pc:sldMk cId="0" sldId="258"/>
        </pc:sldMkLst>
        <pc:spChg chg="mod">
          <ac:chgData name="BECHERAS Laura" userId="3ea809b8-59e4-42a5-9c7a-452b45b79bb8" providerId="ADAL" clId="{5CFC8F51-0D44-4078-A9CA-C2A6EEBBD6D9}" dt="2025-05-25T09:03:58.941" v="1224" actId="20577"/>
          <ac:spMkLst>
            <pc:docMk/>
            <pc:sldMk cId="0" sldId="258"/>
            <ac:spMk id="2" creationId="{6ABF18FB-ABE4-14A6-C6F2-DEAC1F5EE58C}"/>
          </ac:spMkLst>
        </pc:spChg>
      </pc:sldChg>
      <pc:sldChg chg="addSp modSp mod">
        <pc:chgData name="BECHERAS Laura" userId="3ea809b8-59e4-42a5-9c7a-452b45b79bb8" providerId="ADAL" clId="{5CFC8F51-0D44-4078-A9CA-C2A6EEBBD6D9}" dt="2025-05-25T08:58:12.879" v="1057" actId="1076"/>
        <pc:sldMkLst>
          <pc:docMk/>
          <pc:sldMk cId="0" sldId="259"/>
        </pc:sldMkLst>
        <pc:spChg chg="add mod">
          <ac:chgData name="BECHERAS Laura" userId="3ea809b8-59e4-42a5-9c7a-452b45b79bb8" providerId="ADAL" clId="{5CFC8F51-0D44-4078-A9CA-C2A6EEBBD6D9}" dt="2025-05-25T08:58:12.879" v="1057" actId="1076"/>
          <ac:spMkLst>
            <pc:docMk/>
            <pc:sldMk cId="0" sldId="259"/>
            <ac:spMk id="2" creationId="{87DF64EC-8A43-97A4-38C5-15FA3D9105AF}"/>
          </ac:spMkLst>
        </pc:spChg>
        <pc:spChg chg="mod">
          <ac:chgData name="BECHERAS Laura" userId="3ea809b8-59e4-42a5-9c7a-452b45b79bb8" providerId="ADAL" clId="{5CFC8F51-0D44-4078-A9CA-C2A6EEBBD6D9}" dt="2025-05-25T08:21:42.124" v="925" actId="113"/>
          <ac:spMkLst>
            <pc:docMk/>
            <pc:sldMk cId="0" sldId="259"/>
            <ac:spMk id="3" creationId="{0F11E2BC-5DA9-E6EE-7EEC-4339E0AD9D9F}"/>
          </ac:spMkLst>
        </pc:spChg>
        <pc:picChg chg="mod">
          <ac:chgData name="BECHERAS Laura" userId="3ea809b8-59e4-42a5-9c7a-452b45b79bb8" providerId="ADAL" clId="{5CFC8F51-0D44-4078-A9CA-C2A6EEBBD6D9}" dt="2025-05-25T08:57:06.181" v="997" actId="1076"/>
          <ac:picMkLst>
            <pc:docMk/>
            <pc:sldMk cId="0" sldId="259"/>
            <ac:picMk id="9" creationId="{7B046CC0-79D1-39FF-C4F0-8745D68E4AF3}"/>
          </ac:picMkLst>
        </pc:picChg>
      </pc:sldChg>
      <pc:sldChg chg="addSp delSp modSp mod">
        <pc:chgData name="BECHERAS Laura" userId="3ea809b8-59e4-42a5-9c7a-452b45b79bb8" providerId="ADAL" clId="{5CFC8F51-0D44-4078-A9CA-C2A6EEBBD6D9}" dt="2025-05-25T09:09:47.307" v="1393" actId="1076"/>
        <pc:sldMkLst>
          <pc:docMk/>
          <pc:sldMk cId="0" sldId="261"/>
        </pc:sldMkLst>
        <pc:spChg chg="del mod">
          <ac:chgData name="BECHERAS Laura" userId="3ea809b8-59e4-42a5-9c7a-452b45b79bb8" providerId="ADAL" clId="{5CFC8F51-0D44-4078-A9CA-C2A6EEBBD6D9}" dt="2025-05-25T09:06:02.423" v="1307" actId="478"/>
          <ac:spMkLst>
            <pc:docMk/>
            <pc:sldMk cId="0" sldId="261"/>
            <ac:spMk id="2" creationId="{8B19A608-3F63-C532-7705-03D7F6B0E153}"/>
          </ac:spMkLst>
        </pc:spChg>
        <pc:spChg chg="add del mod">
          <ac:chgData name="BECHERAS Laura" userId="3ea809b8-59e4-42a5-9c7a-452b45b79bb8" providerId="ADAL" clId="{5CFC8F51-0D44-4078-A9CA-C2A6EEBBD6D9}" dt="2025-05-25T09:06:04.959" v="1308" actId="478"/>
          <ac:spMkLst>
            <pc:docMk/>
            <pc:sldMk cId="0" sldId="261"/>
            <ac:spMk id="8" creationId="{D7C988D8-05D8-43E1-8D50-1AC448A416C2}"/>
          </ac:spMkLst>
        </pc:spChg>
        <pc:spChg chg="add mod">
          <ac:chgData name="BECHERAS Laura" userId="3ea809b8-59e4-42a5-9c7a-452b45b79bb8" providerId="ADAL" clId="{5CFC8F51-0D44-4078-A9CA-C2A6EEBBD6D9}" dt="2025-05-25T09:09:47.307" v="1393" actId="1076"/>
          <ac:spMkLst>
            <pc:docMk/>
            <pc:sldMk cId="0" sldId="261"/>
            <ac:spMk id="13" creationId="{5AA804A8-7728-10B8-38D8-B3894B3C4837}"/>
          </ac:spMkLst>
        </pc:spChg>
        <pc:spChg chg="add del mod ord">
          <ac:chgData name="BECHERAS Laura" userId="3ea809b8-59e4-42a5-9c7a-452b45b79bb8" providerId="ADAL" clId="{5CFC8F51-0D44-4078-A9CA-C2A6EEBBD6D9}" dt="2025-05-25T09:06:48.640" v="1323" actId="1076"/>
          <ac:spMkLst>
            <pc:docMk/>
            <pc:sldMk cId="0" sldId="261"/>
            <ac:spMk id="89" creationId="{00000000-0000-0000-0000-000000000000}"/>
          </ac:spMkLst>
        </pc:spChg>
        <pc:picChg chg="add mod ord">
          <ac:chgData name="BECHERAS Laura" userId="3ea809b8-59e4-42a5-9c7a-452b45b79bb8" providerId="ADAL" clId="{5CFC8F51-0D44-4078-A9CA-C2A6EEBBD6D9}" dt="2025-05-25T09:08:18.352" v="1379" actId="170"/>
          <ac:picMkLst>
            <pc:docMk/>
            <pc:sldMk cId="0" sldId="261"/>
            <ac:picMk id="4" creationId="{39BB2444-2ECC-88F2-272A-DEEB8922731D}"/>
          </ac:picMkLst>
        </pc:picChg>
        <pc:picChg chg="add mod ord">
          <ac:chgData name="BECHERAS Laura" userId="3ea809b8-59e4-42a5-9c7a-452b45b79bb8" providerId="ADAL" clId="{5CFC8F51-0D44-4078-A9CA-C2A6EEBBD6D9}" dt="2025-05-25T09:08:12.214" v="1378" actId="170"/>
          <ac:picMkLst>
            <pc:docMk/>
            <pc:sldMk cId="0" sldId="261"/>
            <ac:picMk id="6" creationId="{D0D8F91F-9253-245B-7984-E2F4461E4CFC}"/>
          </ac:picMkLst>
        </pc:picChg>
        <pc:picChg chg="add mod">
          <ac:chgData name="BECHERAS Laura" userId="3ea809b8-59e4-42a5-9c7a-452b45b79bb8" providerId="ADAL" clId="{5CFC8F51-0D44-4078-A9CA-C2A6EEBBD6D9}" dt="2025-05-25T09:08:00.243" v="1376" actId="1038"/>
          <ac:picMkLst>
            <pc:docMk/>
            <pc:sldMk cId="0" sldId="261"/>
            <ac:picMk id="10" creationId="{243794D0-A11B-3DF0-594C-E56703443180}"/>
          </ac:picMkLst>
        </pc:picChg>
        <pc:picChg chg="add mod modCrop">
          <ac:chgData name="BECHERAS Laura" userId="3ea809b8-59e4-42a5-9c7a-452b45b79bb8" providerId="ADAL" clId="{5CFC8F51-0D44-4078-A9CA-C2A6EEBBD6D9}" dt="2025-05-25T09:08:05.475" v="1377" actId="1076"/>
          <ac:picMkLst>
            <pc:docMk/>
            <pc:sldMk cId="0" sldId="261"/>
            <ac:picMk id="12" creationId="{DA08B49D-558F-CAE8-B75D-108CD8ECD490}"/>
          </ac:picMkLst>
        </pc:picChg>
        <pc:picChg chg="mod ord">
          <ac:chgData name="BECHERAS Laura" userId="3ea809b8-59e4-42a5-9c7a-452b45b79bb8" providerId="ADAL" clId="{5CFC8F51-0D44-4078-A9CA-C2A6EEBBD6D9}" dt="2025-05-25T09:06:29" v="1318" actId="166"/>
          <ac:picMkLst>
            <pc:docMk/>
            <pc:sldMk cId="0" sldId="261"/>
            <ac:picMk id="90" creationId="{00000000-0000-0000-0000-000000000000}"/>
          </ac:picMkLst>
        </pc:picChg>
      </pc:sldChg>
      <pc:sldChg chg="modSp mod">
        <pc:chgData name="BECHERAS Laura" userId="3ea809b8-59e4-42a5-9c7a-452b45b79bb8" providerId="ADAL" clId="{5CFC8F51-0D44-4078-A9CA-C2A6EEBBD6D9}" dt="2025-05-25T08:23:28.008" v="955" actId="1038"/>
        <pc:sldMkLst>
          <pc:docMk/>
          <pc:sldMk cId="0" sldId="262"/>
        </pc:sldMkLst>
        <pc:graphicFrameChg chg="mod">
          <ac:chgData name="BECHERAS Laura" userId="3ea809b8-59e4-42a5-9c7a-452b45b79bb8" providerId="ADAL" clId="{5CFC8F51-0D44-4078-A9CA-C2A6EEBBD6D9}" dt="2025-05-25T08:23:28.008" v="955" actId="1038"/>
          <ac:graphicFrameMkLst>
            <pc:docMk/>
            <pc:sldMk cId="0" sldId="262"/>
            <ac:graphicFrameMk id="5" creationId="{7B939F1D-CC97-1C91-40D9-3967DD349623}"/>
          </ac:graphicFrameMkLst>
        </pc:graphicFrameChg>
      </pc:sldChg>
      <pc:sldChg chg="modSp mod">
        <pc:chgData name="BECHERAS Laura" userId="3ea809b8-59e4-42a5-9c7a-452b45b79bb8" providerId="ADAL" clId="{5CFC8F51-0D44-4078-A9CA-C2A6EEBBD6D9}" dt="2025-05-25T08:18:44.501" v="887" actId="1076"/>
        <pc:sldMkLst>
          <pc:docMk/>
          <pc:sldMk cId="0" sldId="264"/>
        </pc:sldMkLst>
        <pc:spChg chg="mod">
          <ac:chgData name="BECHERAS Laura" userId="3ea809b8-59e4-42a5-9c7a-452b45b79bb8" providerId="ADAL" clId="{5CFC8F51-0D44-4078-A9CA-C2A6EEBBD6D9}" dt="2025-05-25T08:18:44.501" v="887" actId="1076"/>
          <ac:spMkLst>
            <pc:docMk/>
            <pc:sldMk cId="0" sldId="264"/>
            <ac:spMk id="110" creationId="{00000000-0000-0000-0000-000000000000}"/>
          </ac:spMkLst>
        </pc:spChg>
      </pc:sldChg>
      <pc:sldChg chg="addSp delSp modSp mod">
        <pc:chgData name="BECHERAS Laura" userId="3ea809b8-59e4-42a5-9c7a-452b45b79bb8" providerId="ADAL" clId="{5CFC8F51-0D44-4078-A9CA-C2A6EEBBD6D9}" dt="2025-05-25T09:00:08.461" v="1132" actId="1076"/>
        <pc:sldMkLst>
          <pc:docMk/>
          <pc:sldMk cId="2438454695" sldId="265"/>
        </pc:sldMkLst>
        <pc:spChg chg="mod">
          <ac:chgData name="BECHERAS Laura" userId="3ea809b8-59e4-42a5-9c7a-452b45b79bb8" providerId="ADAL" clId="{5CFC8F51-0D44-4078-A9CA-C2A6EEBBD6D9}" dt="2025-05-25T07:52:33.582" v="25" actId="14100"/>
          <ac:spMkLst>
            <pc:docMk/>
            <pc:sldMk cId="2438454695" sldId="265"/>
            <ac:spMk id="2" creationId="{BD5B83FE-1CCC-443E-095F-9776BA207D12}"/>
          </ac:spMkLst>
        </pc:spChg>
        <pc:spChg chg="del">
          <ac:chgData name="BECHERAS Laura" userId="3ea809b8-59e4-42a5-9c7a-452b45b79bb8" providerId="ADAL" clId="{5CFC8F51-0D44-4078-A9CA-C2A6EEBBD6D9}" dt="2025-05-25T07:52:06.106" v="6" actId="478"/>
          <ac:spMkLst>
            <pc:docMk/>
            <pc:sldMk cId="2438454695" sldId="265"/>
            <ac:spMk id="3" creationId="{9C7DF079-4E8C-3D5F-D14F-B8B354FCEB0D}"/>
          </ac:spMkLst>
        </pc:spChg>
        <pc:spChg chg="add mod">
          <ac:chgData name="BECHERAS Laura" userId="3ea809b8-59e4-42a5-9c7a-452b45b79bb8" providerId="ADAL" clId="{5CFC8F51-0D44-4078-A9CA-C2A6EEBBD6D9}" dt="2025-05-25T09:00:08.461" v="1132" actId="1076"/>
          <ac:spMkLst>
            <pc:docMk/>
            <pc:sldMk cId="2438454695" sldId="265"/>
            <ac:spMk id="3" creationId="{B91E7D9B-2ECD-D29D-B942-EA9EFF5EB143}"/>
          </ac:spMkLst>
        </pc:spChg>
        <pc:picChg chg="add del mod">
          <ac:chgData name="BECHERAS Laura" userId="3ea809b8-59e4-42a5-9c7a-452b45b79bb8" providerId="ADAL" clId="{5CFC8F51-0D44-4078-A9CA-C2A6EEBBD6D9}" dt="2025-05-25T07:52:03.165" v="5" actId="478"/>
          <ac:picMkLst>
            <pc:docMk/>
            <pc:sldMk cId="2438454695" sldId="265"/>
            <ac:picMk id="5" creationId="{6E98DE5D-0E7D-CD4B-8986-E5560EFC9371}"/>
          </ac:picMkLst>
        </pc:picChg>
        <pc:picChg chg="mod modCrop">
          <ac:chgData name="BECHERAS Laura" userId="3ea809b8-59e4-42a5-9c7a-452b45b79bb8" providerId="ADAL" clId="{5CFC8F51-0D44-4078-A9CA-C2A6EEBBD6D9}" dt="2025-05-25T08:59:28.330" v="1062" actId="1076"/>
          <ac:picMkLst>
            <pc:docMk/>
            <pc:sldMk cId="2438454695" sldId="265"/>
            <ac:picMk id="11" creationId="{9BE01EBC-F11B-36C3-6BC3-CE2A27B6AA8C}"/>
          </ac:picMkLst>
        </pc:picChg>
        <pc:picChg chg="mod">
          <ac:chgData name="BECHERAS Laura" userId="3ea809b8-59e4-42a5-9c7a-452b45b79bb8" providerId="ADAL" clId="{5CFC8F51-0D44-4078-A9CA-C2A6EEBBD6D9}" dt="2025-05-25T07:52:43.601" v="29" actId="1076"/>
          <ac:picMkLst>
            <pc:docMk/>
            <pc:sldMk cId="2438454695" sldId="265"/>
            <ac:picMk id="13" creationId="{7C821C9A-636D-E3CE-C4D4-61D48B7C5188}"/>
          </ac:picMkLst>
        </pc:picChg>
        <pc:picChg chg="del">
          <ac:chgData name="BECHERAS Laura" userId="3ea809b8-59e4-42a5-9c7a-452b45b79bb8" providerId="ADAL" clId="{5CFC8F51-0D44-4078-A9CA-C2A6EEBBD6D9}" dt="2025-05-25T06:49:18.509" v="0" actId="478"/>
          <ac:picMkLst>
            <pc:docMk/>
            <pc:sldMk cId="2438454695" sldId="265"/>
            <ac:picMk id="14" creationId="{56C3B0CF-745E-295B-5F02-7C4221760A15}"/>
          </ac:picMkLst>
        </pc:picChg>
      </pc:sldChg>
      <pc:sldChg chg="addSp delSp modSp mod">
        <pc:chgData name="BECHERAS Laura" userId="3ea809b8-59e4-42a5-9c7a-452b45b79bb8" providerId="ADAL" clId="{5CFC8F51-0D44-4078-A9CA-C2A6EEBBD6D9}" dt="2025-05-25T08:39:12.915" v="995" actId="13926"/>
        <pc:sldMkLst>
          <pc:docMk/>
          <pc:sldMk cId="435328615" sldId="266"/>
        </pc:sldMkLst>
        <pc:spChg chg="mod">
          <ac:chgData name="BECHERAS Laura" userId="3ea809b8-59e4-42a5-9c7a-452b45b79bb8" providerId="ADAL" clId="{5CFC8F51-0D44-4078-A9CA-C2A6EEBBD6D9}" dt="2025-05-25T08:18:21.683" v="855" actId="13926"/>
          <ac:spMkLst>
            <pc:docMk/>
            <pc:sldMk cId="435328615" sldId="266"/>
            <ac:spMk id="2" creationId="{1617F490-D3A9-6FBB-5D64-6F638AD3FB65}"/>
          </ac:spMkLst>
        </pc:spChg>
        <pc:spChg chg="mod">
          <ac:chgData name="BECHERAS Laura" userId="3ea809b8-59e4-42a5-9c7a-452b45b79bb8" providerId="ADAL" clId="{5CFC8F51-0D44-4078-A9CA-C2A6EEBBD6D9}" dt="2025-05-25T08:39:12.915" v="995" actId="13926"/>
          <ac:spMkLst>
            <pc:docMk/>
            <pc:sldMk cId="435328615" sldId="266"/>
            <ac:spMk id="7" creationId="{35686967-217F-E08B-8177-B5600D237DB5}"/>
          </ac:spMkLst>
        </pc:spChg>
        <pc:spChg chg="mod">
          <ac:chgData name="BECHERAS Laura" userId="3ea809b8-59e4-42a5-9c7a-452b45b79bb8" providerId="ADAL" clId="{5CFC8F51-0D44-4078-A9CA-C2A6EEBBD6D9}" dt="2025-05-25T08:39:08.792" v="994" actId="1037"/>
          <ac:spMkLst>
            <pc:docMk/>
            <pc:sldMk cId="435328615" sldId="266"/>
            <ac:spMk id="26" creationId="{D8A3D571-BAA4-F9E1-89F4-79921CA62CE7}"/>
          </ac:spMkLst>
        </pc:spChg>
        <pc:spChg chg="mod">
          <ac:chgData name="BECHERAS Laura" userId="3ea809b8-59e4-42a5-9c7a-452b45b79bb8" providerId="ADAL" clId="{5CFC8F51-0D44-4078-A9CA-C2A6EEBBD6D9}" dt="2025-05-25T08:18:15.397" v="854"/>
          <ac:spMkLst>
            <pc:docMk/>
            <pc:sldMk cId="435328615" sldId="266"/>
            <ac:spMk id="89" creationId="{AEF16D53-D519-C7C0-04AE-1ADF59D8C05D}"/>
          </ac:spMkLst>
        </pc:spChg>
        <pc:picChg chg="del">
          <ac:chgData name="BECHERAS Laura" userId="3ea809b8-59e4-42a5-9c7a-452b45b79bb8" providerId="ADAL" clId="{5CFC8F51-0D44-4078-A9CA-C2A6EEBBD6D9}" dt="2025-05-25T08:38:45.517" v="956" actId="478"/>
          <ac:picMkLst>
            <pc:docMk/>
            <pc:sldMk cId="435328615" sldId="266"/>
            <ac:picMk id="4" creationId="{6CA08E7E-ABF4-B90D-D867-44C83EDB7DAF}"/>
          </ac:picMkLst>
        </pc:picChg>
        <pc:picChg chg="add mod">
          <ac:chgData name="BECHERAS Laura" userId="3ea809b8-59e4-42a5-9c7a-452b45b79bb8" providerId="ADAL" clId="{5CFC8F51-0D44-4078-A9CA-C2A6EEBBD6D9}" dt="2025-05-25T08:39:02.107" v="961" actId="1076"/>
          <ac:picMkLst>
            <pc:docMk/>
            <pc:sldMk cId="435328615" sldId="266"/>
            <ac:picMk id="5" creationId="{E692B1FF-61CC-7369-1563-573179AF2EDB}"/>
          </ac:picMkLst>
        </pc:picChg>
      </pc:sldChg>
      <pc:sldChg chg="modSp mod">
        <pc:chgData name="BECHERAS Laura" userId="3ea809b8-59e4-42a5-9c7a-452b45b79bb8" providerId="ADAL" clId="{5CFC8F51-0D44-4078-A9CA-C2A6EEBBD6D9}" dt="2025-05-25T09:00:35.731" v="1147"/>
        <pc:sldMkLst>
          <pc:docMk/>
          <pc:sldMk cId="3343906413" sldId="268"/>
        </pc:sldMkLst>
        <pc:spChg chg="mod">
          <ac:chgData name="BECHERAS Laura" userId="3ea809b8-59e4-42a5-9c7a-452b45b79bb8" providerId="ADAL" clId="{5CFC8F51-0D44-4078-A9CA-C2A6EEBBD6D9}" dt="2025-05-25T08:18:10.572" v="853" actId="20577"/>
          <ac:spMkLst>
            <pc:docMk/>
            <pc:sldMk cId="3343906413" sldId="268"/>
            <ac:spMk id="89" creationId="{1DC7E342-BDCA-1A62-03EE-055136B2AB59}"/>
          </ac:spMkLst>
        </pc:spChg>
        <pc:graphicFrameChg chg="mod modGraphic">
          <ac:chgData name="BECHERAS Laura" userId="3ea809b8-59e4-42a5-9c7a-452b45b79bb8" providerId="ADAL" clId="{5CFC8F51-0D44-4078-A9CA-C2A6EEBBD6D9}" dt="2025-05-25T09:00:35.731" v="1147"/>
          <ac:graphicFrameMkLst>
            <pc:docMk/>
            <pc:sldMk cId="3343906413" sldId="268"/>
            <ac:graphicFrameMk id="4" creationId="{257810AB-8687-6F82-CBF3-4F7582CB1D50}"/>
          </ac:graphicFrameMkLst>
        </pc:graphicFrameChg>
      </pc:sldChg>
      <pc:sldChg chg="addSp delSp modSp add mod">
        <pc:chgData name="BECHERAS Laura" userId="3ea809b8-59e4-42a5-9c7a-452b45b79bb8" providerId="ADAL" clId="{5CFC8F51-0D44-4078-A9CA-C2A6EEBBD6D9}" dt="2025-05-25T08:15:37.438" v="830" actId="1035"/>
        <pc:sldMkLst>
          <pc:docMk/>
          <pc:sldMk cId="4176060899" sldId="269"/>
        </pc:sldMkLst>
        <pc:spChg chg="del">
          <ac:chgData name="BECHERAS Laura" userId="3ea809b8-59e4-42a5-9c7a-452b45b79bb8" providerId="ADAL" clId="{5CFC8F51-0D44-4078-A9CA-C2A6EEBBD6D9}" dt="2025-05-25T07:53:25.980" v="32" actId="478"/>
          <ac:spMkLst>
            <pc:docMk/>
            <pc:sldMk cId="4176060899" sldId="269"/>
            <ac:spMk id="2" creationId="{D04FC605-B6CA-0299-34DE-7CCC6F2FC876}"/>
          </ac:spMkLst>
        </pc:spChg>
        <pc:spChg chg="mod">
          <ac:chgData name="BECHERAS Laura" userId="3ea809b8-59e4-42a5-9c7a-452b45b79bb8" providerId="ADAL" clId="{5CFC8F51-0D44-4078-A9CA-C2A6EEBBD6D9}" dt="2025-05-25T07:58:07.698" v="167" actId="14100"/>
          <ac:spMkLst>
            <pc:docMk/>
            <pc:sldMk cId="4176060899" sldId="269"/>
            <ac:spMk id="3" creationId="{9E47BB0D-2D1F-85E1-AC86-082C7F3A7085}"/>
          </ac:spMkLst>
        </pc:spChg>
        <pc:spChg chg="add del mod">
          <ac:chgData name="BECHERAS Laura" userId="3ea809b8-59e4-42a5-9c7a-452b45b79bb8" providerId="ADAL" clId="{5CFC8F51-0D44-4078-A9CA-C2A6EEBBD6D9}" dt="2025-05-25T07:53:29.013" v="33" actId="478"/>
          <ac:spMkLst>
            <pc:docMk/>
            <pc:sldMk cId="4176060899" sldId="269"/>
            <ac:spMk id="6" creationId="{485C0388-10D9-1BE4-130D-BCB1CE118490}"/>
          </ac:spMkLst>
        </pc:spChg>
        <pc:spChg chg="add del mod">
          <ac:chgData name="BECHERAS Laura" userId="3ea809b8-59e4-42a5-9c7a-452b45b79bb8" providerId="ADAL" clId="{5CFC8F51-0D44-4078-A9CA-C2A6EEBBD6D9}" dt="2025-05-25T08:12:02.713" v="645" actId="11529"/>
          <ac:spMkLst>
            <pc:docMk/>
            <pc:sldMk cId="4176060899" sldId="269"/>
            <ac:spMk id="19" creationId="{F039B54E-267C-DC7B-7F65-5AD1F77B566D}"/>
          </ac:spMkLst>
        </pc:spChg>
        <pc:graphicFrameChg chg="add mod modGraphic">
          <ac:chgData name="BECHERAS Laura" userId="3ea809b8-59e4-42a5-9c7a-452b45b79bb8" providerId="ADAL" clId="{5CFC8F51-0D44-4078-A9CA-C2A6EEBBD6D9}" dt="2025-05-25T08:15:06.767" v="733" actId="1038"/>
          <ac:graphicFrameMkLst>
            <pc:docMk/>
            <pc:sldMk cId="4176060899" sldId="269"/>
            <ac:graphicFrameMk id="12" creationId="{572A8275-0062-A2A2-1134-285DE14D364C}"/>
          </ac:graphicFrameMkLst>
        </pc:graphicFrameChg>
        <pc:graphicFrameChg chg="add del mod">
          <ac:chgData name="BECHERAS Laura" userId="3ea809b8-59e4-42a5-9c7a-452b45b79bb8" providerId="ADAL" clId="{5CFC8F51-0D44-4078-A9CA-C2A6EEBBD6D9}" dt="2025-05-25T08:06:02.808" v="384" actId="478"/>
          <ac:graphicFrameMkLst>
            <pc:docMk/>
            <pc:sldMk cId="4176060899" sldId="269"/>
            <ac:graphicFrameMk id="15" creationId="{64831AEC-1C6F-F96D-B6B1-E03127ED00B1}"/>
          </ac:graphicFrameMkLst>
        </pc:graphicFrameChg>
        <pc:graphicFrameChg chg="add del mod">
          <ac:chgData name="BECHERAS Laura" userId="3ea809b8-59e4-42a5-9c7a-452b45b79bb8" providerId="ADAL" clId="{5CFC8F51-0D44-4078-A9CA-C2A6EEBBD6D9}" dt="2025-05-25T08:06:05.580" v="385" actId="478"/>
          <ac:graphicFrameMkLst>
            <pc:docMk/>
            <pc:sldMk cId="4176060899" sldId="269"/>
            <ac:graphicFrameMk id="16" creationId="{D97592B5-5580-86D0-9D06-0D2BC1C85738}"/>
          </ac:graphicFrameMkLst>
        </pc:graphicFrameChg>
        <pc:graphicFrameChg chg="add mod modGraphic">
          <ac:chgData name="BECHERAS Laura" userId="3ea809b8-59e4-42a5-9c7a-452b45b79bb8" providerId="ADAL" clId="{5CFC8F51-0D44-4078-A9CA-C2A6EEBBD6D9}" dt="2025-05-25T08:15:19.182" v="772" actId="1037"/>
          <ac:graphicFrameMkLst>
            <pc:docMk/>
            <pc:sldMk cId="4176060899" sldId="269"/>
            <ac:graphicFrameMk id="17" creationId="{93EDE053-E6C3-D8E8-43AE-795C34708412}"/>
          </ac:graphicFrameMkLst>
        </pc:graphicFrameChg>
        <pc:graphicFrameChg chg="add mod modGraphic">
          <ac:chgData name="BECHERAS Laura" userId="3ea809b8-59e4-42a5-9c7a-452b45b79bb8" providerId="ADAL" clId="{5CFC8F51-0D44-4078-A9CA-C2A6EEBBD6D9}" dt="2025-05-25T08:15:37.438" v="830" actId="1035"/>
          <ac:graphicFrameMkLst>
            <pc:docMk/>
            <pc:sldMk cId="4176060899" sldId="269"/>
            <ac:graphicFrameMk id="18" creationId="{ED1A8F11-3B49-D3C8-8F08-864016C39409}"/>
          </ac:graphicFrameMkLst>
        </pc:graphicFrameChg>
        <pc:picChg chg="add del mod modCrop">
          <ac:chgData name="BECHERAS Laura" userId="3ea809b8-59e4-42a5-9c7a-452b45b79bb8" providerId="ADAL" clId="{5CFC8F51-0D44-4078-A9CA-C2A6EEBBD6D9}" dt="2025-05-25T08:08:43.712" v="566" actId="478"/>
          <ac:picMkLst>
            <pc:docMk/>
            <pc:sldMk cId="4176060899" sldId="269"/>
            <ac:picMk id="5" creationId="{0C85DF48-6989-298F-B30D-429456CB52C3}"/>
          </ac:picMkLst>
        </pc:picChg>
        <pc:picChg chg="add del mod">
          <ac:chgData name="BECHERAS Laura" userId="3ea809b8-59e4-42a5-9c7a-452b45b79bb8" providerId="ADAL" clId="{5CFC8F51-0D44-4078-A9CA-C2A6EEBBD6D9}" dt="2025-05-25T08:05:53.602" v="381" actId="478"/>
          <ac:picMkLst>
            <pc:docMk/>
            <pc:sldMk cId="4176060899" sldId="269"/>
            <ac:picMk id="8" creationId="{FB9A5E2B-608A-5C8F-1716-BA9AE0FDFAFB}"/>
          </ac:picMkLst>
        </pc:picChg>
        <pc:picChg chg="add del mod modCrop">
          <ac:chgData name="BECHERAS Laura" userId="3ea809b8-59e4-42a5-9c7a-452b45b79bb8" providerId="ADAL" clId="{5CFC8F51-0D44-4078-A9CA-C2A6EEBBD6D9}" dt="2025-05-25T08:06:54.295" v="496" actId="478"/>
          <ac:picMkLst>
            <pc:docMk/>
            <pc:sldMk cId="4176060899" sldId="269"/>
            <ac:picMk id="9" creationId="{BC4BD83F-F5CE-1702-2206-A64B3B8338C0}"/>
          </ac:picMkLst>
        </pc:picChg>
        <pc:picChg chg="add del mod">
          <ac:chgData name="BECHERAS Laura" userId="3ea809b8-59e4-42a5-9c7a-452b45b79bb8" providerId="ADAL" clId="{5CFC8F51-0D44-4078-A9CA-C2A6EEBBD6D9}" dt="2025-05-25T08:03:30.987" v="191" actId="478"/>
          <ac:picMkLst>
            <pc:docMk/>
            <pc:sldMk cId="4176060899" sldId="269"/>
            <ac:picMk id="10" creationId="{05822E1A-FCEB-86E2-60D9-8F978CE52D78}"/>
          </ac:picMkLst>
        </pc:picChg>
        <pc:picChg chg="del">
          <ac:chgData name="BECHERAS Laura" userId="3ea809b8-59e4-42a5-9c7a-452b45b79bb8" providerId="ADAL" clId="{5CFC8F51-0D44-4078-A9CA-C2A6EEBBD6D9}" dt="2025-05-25T07:53:23.662" v="31" actId="478"/>
          <ac:picMkLst>
            <pc:docMk/>
            <pc:sldMk cId="4176060899" sldId="269"/>
            <ac:picMk id="11" creationId="{4F623604-4391-A5DB-73E5-FB3A8CA61552}"/>
          </ac:picMkLst>
        </pc:picChg>
        <pc:picChg chg="del">
          <ac:chgData name="BECHERAS Laura" userId="3ea809b8-59e4-42a5-9c7a-452b45b79bb8" providerId="ADAL" clId="{5CFC8F51-0D44-4078-A9CA-C2A6EEBBD6D9}" dt="2025-05-25T07:53:22.203" v="30" actId="478"/>
          <ac:picMkLst>
            <pc:docMk/>
            <pc:sldMk cId="4176060899" sldId="269"/>
            <ac:picMk id="13" creationId="{8413D1F2-2435-2631-7CA8-F7E60F069986}"/>
          </ac:picMkLst>
        </pc:picChg>
        <pc:picChg chg="add del mod">
          <ac:chgData name="BECHERAS Laura" userId="3ea809b8-59e4-42a5-9c7a-452b45b79bb8" providerId="ADAL" clId="{5CFC8F51-0D44-4078-A9CA-C2A6EEBBD6D9}" dt="2025-05-25T08:03:47.221" v="196" actId="478"/>
          <ac:picMkLst>
            <pc:docMk/>
            <pc:sldMk cId="4176060899" sldId="269"/>
            <ac:picMk id="14" creationId="{7BF3F95E-A228-3C5E-AE20-21A38083BC6F}"/>
          </ac:picMkLst>
        </pc:picChg>
        <pc:picChg chg="add del mod modCrop">
          <ac:chgData name="BECHERAS Laura" userId="3ea809b8-59e4-42a5-9c7a-452b45b79bb8" providerId="ADAL" clId="{5CFC8F51-0D44-4078-A9CA-C2A6EEBBD6D9}" dt="2025-05-25T08:14:57.154" v="691" actId="478"/>
          <ac:picMkLst>
            <pc:docMk/>
            <pc:sldMk cId="4176060899" sldId="269"/>
            <ac:picMk id="21" creationId="{2E4D896F-597E-740B-8C05-6E6EF2247822}"/>
          </ac:picMkLst>
        </pc:picChg>
        <pc:picChg chg="add mod modCrop">
          <ac:chgData name="BECHERAS Laura" userId="3ea809b8-59e4-42a5-9c7a-452b45b79bb8" providerId="ADAL" clId="{5CFC8F51-0D44-4078-A9CA-C2A6EEBBD6D9}" dt="2025-05-25T08:15:11.326" v="758" actId="1037"/>
          <ac:picMkLst>
            <pc:docMk/>
            <pc:sldMk cId="4176060899" sldId="269"/>
            <ac:picMk id="22" creationId="{9845C756-D55F-E8CD-E902-325FD39BDEDB}"/>
          </ac:picMkLst>
        </pc:picChg>
        <pc:picChg chg="add mod modCrop">
          <ac:chgData name="BECHERAS Laura" userId="3ea809b8-59e4-42a5-9c7a-452b45b79bb8" providerId="ADAL" clId="{5CFC8F51-0D44-4078-A9CA-C2A6EEBBD6D9}" dt="2025-05-25T08:15:28.019" v="814" actId="1038"/>
          <ac:picMkLst>
            <pc:docMk/>
            <pc:sldMk cId="4176060899" sldId="269"/>
            <ac:picMk id="23" creationId="{50C34B66-572F-E28C-87BE-A06DB5F2BD49}"/>
          </ac:picMkLst>
        </pc:picChg>
      </pc:sldChg>
      <pc:sldChg chg="add del">
        <pc:chgData name="BECHERAS Laura" userId="3ea809b8-59e4-42a5-9c7a-452b45b79bb8" providerId="ADAL" clId="{5CFC8F51-0D44-4078-A9CA-C2A6EEBBD6D9}" dt="2025-05-25T09:08:27.108" v="1382" actId="47"/>
        <pc:sldMkLst>
          <pc:docMk/>
          <pc:sldMk cId="2937577924" sldId="270"/>
        </pc:sldMkLst>
      </pc:sldChg>
      <pc:sldChg chg="add del">
        <pc:chgData name="BECHERAS Laura" userId="3ea809b8-59e4-42a5-9c7a-452b45b79bb8" providerId="ADAL" clId="{5CFC8F51-0D44-4078-A9CA-C2A6EEBBD6D9}" dt="2025-05-25T09:08:23.904" v="1380" actId="47"/>
        <pc:sldMkLst>
          <pc:docMk/>
          <pc:sldMk cId="2819027167" sldId="271"/>
        </pc:sldMkLst>
      </pc:sldChg>
      <pc:sldChg chg="addSp delSp modSp add mod">
        <pc:chgData name="BECHERAS Laura" userId="3ea809b8-59e4-42a5-9c7a-452b45b79bb8" providerId="ADAL" clId="{5CFC8F51-0D44-4078-A9CA-C2A6EEBBD6D9}" dt="2025-05-25T09:08:49.076" v="1388" actId="1076"/>
        <pc:sldMkLst>
          <pc:docMk/>
          <pc:sldMk cId="3950940793" sldId="271"/>
        </pc:sldMkLst>
        <pc:picChg chg="add mod">
          <ac:chgData name="BECHERAS Laura" userId="3ea809b8-59e4-42a5-9c7a-452b45b79bb8" providerId="ADAL" clId="{5CFC8F51-0D44-4078-A9CA-C2A6EEBBD6D9}" dt="2025-05-25T09:08:49.076" v="1388" actId="1076"/>
          <ac:picMkLst>
            <pc:docMk/>
            <pc:sldMk cId="3950940793" sldId="271"/>
            <ac:picMk id="3" creationId="{F93E9EF1-37C6-B4DF-C3D8-29E77F21086D}"/>
          </ac:picMkLst>
        </pc:picChg>
        <pc:picChg chg="del">
          <ac:chgData name="BECHERAS Laura" userId="3ea809b8-59e4-42a5-9c7a-452b45b79bb8" providerId="ADAL" clId="{5CFC8F51-0D44-4078-A9CA-C2A6EEBBD6D9}" dt="2025-05-25T09:08:41.385" v="1383" actId="478"/>
          <ac:picMkLst>
            <pc:docMk/>
            <pc:sldMk cId="3950940793" sldId="271"/>
            <ac:picMk id="6" creationId="{6E630F97-2298-15CE-3BD7-FE6D731C6671}"/>
          </ac:picMkLst>
        </pc:picChg>
        <pc:picChg chg="del">
          <ac:chgData name="BECHERAS Laura" userId="3ea809b8-59e4-42a5-9c7a-452b45b79bb8" providerId="ADAL" clId="{5CFC8F51-0D44-4078-A9CA-C2A6EEBBD6D9}" dt="2025-05-25T09:08:42.450" v="1384" actId="478"/>
          <ac:picMkLst>
            <pc:docMk/>
            <pc:sldMk cId="3950940793" sldId="271"/>
            <ac:picMk id="10" creationId="{BBD9D634-4FAC-4637-8664-21A81CFAF898}"/>
          </ac:picMkLst>
        </pc:picChg>
        <pc:picChg chg="del">
          <ac:chgData name="BECHERAS Laura" userId="3ea809b8-59e4-42a5-9c7a-452b45b79bb8" providerId="ADAL" clId="{5CFC8F51-0D44-4078-A9CA-C2A6EEBBD6D9}" dt="2025-05-25T09:08:43.638" v="1385" actId="478"/>
          <ac:picMkLst>
            <pc:docMk/>
            <pc:sldMk cId="3950940793" sldId="271"/>
            <ac:picMk id="12" creationId="{44386982-0386-FFF4-B88D-C8CE3B833A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8CD46F1-44D4-76B0-DE33-B1A27A9E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9EC1C973-6B03-CAB1-198A-13AF4FE57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00421B54-8D05-9DCA-0307-7C4360A08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6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eb7f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c7feb7f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66F723BB-6EFC-DEF4-874D-A1696C10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29F994B8-4F23-4DAF-1E77-6D1631E8F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E7925EF2-5F17-C1EB-96F9-4F8B18489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32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eb7f4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c7feb7f4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ECB788A-7FEF-7162-F570-B8DD8A62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CAA0D72C-FD18-A2B7-49EC-D9E0ADC1A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DAF934F6-D18A-28F4-3BD7-8AC971AD1E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63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FA34F820-781F-8127-3EB6-797F434F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40839250-A430-AD3E-A400-6594D41C7D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E96AF30F-78FE-6DDC-6310-6395F3DD4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1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592D1EA-811B-24E4-512B-9303C5353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1D814104-5CCC-A249-D387-B5E529E388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940CDEB0-DB3C-1817-44A2-17FF1020E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5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paces/jedha0padavan/final-project-dashboard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gauthier/glassdoor-job-revie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5062" y="2057399"/>
            <a:ext cx="8361845" cy="16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400" cap="all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Analyse de sentiments vis-à-vis des entreprises</a:t>
            </a:r>
            <a:endParaRPr sz="4400" cap="all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D7D454-A39E-1029-9685-E9D8EC65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EF16D53-D519-C7C0-04AE-1ADF59D8C05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12554" y="98511"/>
            <a:ext cx="755648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Méthodes appliquées et résultats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B5EBABF2-BC24-F138-2B28-FCE01AE792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66" y="17805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ED41B3E6-9FEE-FCB7-53C1-F27CEBD15512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1617F490-D3A9-6FBB-5D64-6F638AD3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261" y="4328883"/>
            <a:ext cx="4242739" cy="32992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Suivi du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tracking</a:t>
            </a: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 des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modeles</a:t>
            </a: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 avec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MLFlow</a:t>
            </a:r>
            <a:endParaRPr lang="fr-FR" sz="1100" dirty="0">
              <a:highlight>
                <a:srgbClr val="FFFF00"/>
              </a:highlight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5F4770-4907-5E67-5753-3374155266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69"/>
          <a:stretch/>
        </p:blipFill>
        <p:spPr>
          <a:xfrm>
            <a:off x="48713" y="903333"/>
            <a:ext cx="2819013" cy="2228122"/>
          </a:xfrm>
          <a:prstGeom prst="rect">
            <a:avLst/>
          </a:prstGeom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5686967-217F-E08B-8177-B5600D237DB5}"/>
              </a:ext>
            </a:extLst>
          </p:cNvPr>
          <p:cNvSpPr txBox="1">
            <a:spLocks/>
          </p:cNvSpPr>
          <p:nvPr/>
        </p:nvSpPr>
        <p:spPr>
          <a:xfrm>
            <a:off x="710603" y="593688"/>
            <a:ext cx="1212329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TFIDF+RegLog</a:t>
            </a:r>
            <a:endParaRPr lang="fr-FR" sz="1100" dirty="0">
              <a:highlight>
                <a:srgbClr val="FFFF00"/>
              </a:highlight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F0DB2FF-88DB-54BD-60B4-BC7517C3F048}"/>
              </a:ext>
            </a:extLst>
          </p:cNvPr>
          <p:cNvSpPr txBox="1">
            <a:spLocks/>
          </p:cNvSpPr>
          <p:nvPr/>
        </p:nvSpPr>
        <p:spPr>
          <a:xfrm>
            <a:off x="6394579" y="2346841"/>
            <a:ext cx="2532851" cy="43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Transformer (BERT) + Fine-tuning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A833AD-C6B6-E40E-2BC3-A01AA4B29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981" y="1688476"/>
            <a:ext cx="214017" cy="210959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1B9C65B-12FF-92AF-797F-95D21B06E2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001"/>
          <a:stretch/>
        </p:blipFill>
        <p:spPr>
          <a:xfrm>
            <a:off x="3222989" y="3961281"/>
            <a:ext cx="2468978" cy="1382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7F03FB8-5F3C-F694-0689-25AFF622C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579" y="2647495"/>
            <a:ext cx="2236804" cy="224453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7E7CB8A-888B-0B46-DE4B-333880F9D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383" y="2647493"/>
            <a:ext cx="426905" cy="2244531"/>
          </a:xfrm>
          <a:prstGeom prst="rect">
            <a:avLst/>
          </a:prstGeom>
        </p:spPr>
      </p:pic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D8A3D571-BAA4-F9E1-89F4-79921CA62CE7}"/>
              </a:ext>
            </a:extLst>
          </p:cNvPr>
          <p:cNvSpPr txBox="1">
            <a:spLocks/>
          </p:cNvSpPr>
          <p:nvPr/>
        </p:nvSpPr>
        <p:spPr>
          <a:xfrm>
            <a:off x="3861449" y="1328349"/>
            <a:ext cx="1821928" cy="24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Wordem+RegLog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F14DD31-EE92-3FC1-4688-ABA34B7A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012" y="2687315"/>
            <a:ext cx="200400" cy="197537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D3104AC-57E8-CC51-AA56-B72FB8890C0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001"/>
          <a:stretch/>
        </p:blipFill>
        <p:spPr>
          <a:xfrm>
            <a:off x="6394579" y="4889003"/>
            <a:ext cx="2468978" cy="1382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92B1FF-61CC-7369-1563-573179AF2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165" y="1621928"/>
            <a:ext cx="2816555" cy="22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 idx="4294967295"/>
          </p:nvPr>
        </p:nvSpPr>
        <p:spPr>
          <a:xfrm>
            <a:off x="1171883" y="216272"/>
            <a:ext cx="7604972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CONCLUSION ET AMELIORATIONS FUTURES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594" y="295815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CCDE33B-A035-94C3-BE3E-F3690495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627" y="863550"/>
            <a:ext cx="8721464" cy="39716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600" b="1" cap="all" dirty="0">
                <a:latin typeface="Inter" panose="020B0604020202020204" charset="0"/>
                <a:ea typeface="Inter" panose="020B0604020202020204" charset="0"/>
              </a:rPr>
              <a:t>Conclusion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Bon ration/</a:t>
            </a:r>
            <a:r>
              <a:rPr lang="fr-FR" sz="1600" dirty="0" err="1">
                <a:latin typeface="Inter" panose="020B0604020202020204" charset="0"/>
                <a:ea typeface="Inter" panose="020B0604020202020204" charset="0"/>
              </a:rPr>
              <a:t>précison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/temps avec le modèle </a:t>
            </a:r>
            <a:r>
              <a:rPr lang="fr-FR" sz="1600" dirty="0" err="1">
                <a:latin typeface="Inter" panose="020B0604020202020204" charset="0"/>
                <a:ea typeface="Inter" panose="020B0604020202020204" charset="0"/>
              </a:rPr>
              <a:t>TFIDF+RegLog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600" b="1" cap="all" dirty="0">
              <a:latin typeface="Inter" panose="020B0604020202020204" charset="0"/>
              <a:ea typeface="Inter" panose="020B0604020202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600" b="1" cap="all" dirty="0">
                <a:latin typeface="Inter" panose="020B0604020202020204" charset="0"/>
                <a:ea typeface="Inter" panose="020B0604020202020204" charset="0"/>
              </a:rPr>
              <a:t>Axes d’amélioration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Prendre en compte l’évolution dans le temps des avis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Prédire les raisons pour lesquelles ils sont satisfaits (positif) ou insatisfaits (négatif) avec un algorithme de clustering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Trouver les champs lexicaux de mot qui caractérisent les employés satisfaits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Trouver les champs lexicaux de mot qui caractérisent les employés insatisfaits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B939F1D-CC97-1C91-40D9-3967DD34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31628"/>
              </p:ext>
            </p:extLst>
          </p:nvPr>
        </p:nvGraphicFramePr>
        <p:xfrm>
          <a:off x="1933881" y="1623036"/>
          <a:ext cx="4572000" cy="104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83488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572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0080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51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Négatif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22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Positif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5743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055089" y="17876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52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Merci de votre attention 👌</a:t>
            </a:r>
            <a:endParaRPr sz="52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2957706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7B8A846-E637-44C9-556A-286A365F18BC}"/>
              </a:ext>
            </a:extLst>
          </p:cNvPr>
          <p:cNvSpPr txBox="1"/>
          <p:nvPr/>
        </p:nvSpPr>
        <p:spPr>
          <a:xfrm>
            <a:off x="2894544" y="1400266"/>
            <a:ext cx="624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280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Promo dsfs-od-10</a:t>
            </a:r>
          </a:p>
          <a:p>
            <a:pPr algn="l" fontAlgn="base"/>
            <a:endParaRPr lang="fr-FR" sz="28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Stéphane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MARCELLIN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Olga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KOSENKO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Geoffroy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SAUNIER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Laura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BECHERAS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BF18FB-ABE4-14A6-C6F2-DEAC1F5EE58C}"/>
              </a:ext>
            </a:extLst>
          </p:cNvPr>
          <p:cNvSpPr txBox="1"/>
          <p:nvPr/>
        </p:nvSpPr>
        <p:spPr>
          <a:xfrm>
            <a:off x="330009" y="1216908"/>
            <a:ext cx="863388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Problématique </a:t>
            </a:r>
            <a:endParaRPr lang="fr-FR" sz="1600" i="1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just" fontAlgn="base"/>
            <a:r>
              <a:rPr lang="fr-FR" sz="160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Comment analyser des avis employés 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afin de prédire le taux de satisfaction</a:t>
            </a:r>
          </a:p>
          <a:p>
            <a:pPr algn="just" fontAlgn="base"/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algn="just" fontAlgn="base"/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Notre livrable</a:t>
            </a:r>
          </a:p>
          <a:p>
            <a:pPr algn="just" fontAlgn="base">
              <a:spcBef>
                <a:spcPts val="300"/>
              </a:spcBef>
              <a:spcAft>
                <a:spcPts val="300"/>
              </a:spcAft>
            </a:pP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Notre solution offrira un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outil d’analyse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qui permettra : </a:t>
            </a:r>
          </a:p>
          <a:p>
            <a:pPr marL="285750" lvl="3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600" b="0" i="0" u="sng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aux candidats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, d’obtenir un aperçu synthétique de l’ambiance de travail et de la culture d’entreprise.</a:t>
            </a:r>
          </a:p>
          <a:p>
            <a:pPr marL="285750" lvl="3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600" b="0" i="0" u="sng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aux entreprises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de comprendre et piloter le ressenti de leurs employés</a:t>
            </a:r>
          </a:p>
          <a:p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D8F91F-9253-245B-7984-E2F4461E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14" y="2307822"/>
            <a:ext cx="3595455" cy="26117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9BB2444-2ECC-88F2-272A-DEEB89227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358"/>
            <a:ext cx="9144000" cy="2215507"/>
          </a:xfrm>
          <a:prstGeom prst="rect">
            <a:avLst/>
          </a:prstGeom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0610" y="11735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2499869" y="-65191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Démo de l’outil d’analyse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43794D0-A11B-3DF0-594C-E56703443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148" y="2388032"/>
            <a:ext cx="3825340" cy="13330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08B49D-558F-CAE8-B75D-108CD8ECD4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71654"/>
          <a:stretch/>
        </p:blipFill>
        <p:spPr>
          <a:xfrm>
            <a:off x="5223023" y="3721105"/>
            <a:ext cx="2591946" cy="84111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A804A8-7728-10B8-38D8-B3894B3C4837}"/>
              </a:ext>
            </a:extLst>
          </p:cNvPr>
          <p:cNvSpPr txBox="1"/>
          <p:nvPr/>
        </p:nvSpPr>
        <p:spPr>
          <a:xfrm>
            <a:off x="1966304" y="4863836"/>
            <a:ext cx="85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https://huggingface.co/spaces/jedha0padavan/final-project-dashboard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C08E9F97-1E30-125C-E822-647B8808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913537A8-4C2A-777E-8BD8-CF7531EC467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5BE6BF-9449-55D7-92E8-3CEE8E54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58"/>
            <a:ext cx="9144000" cy="2215507"/>
          </a:xfrm>
          <a:prstGeom prst="rect">
            <a:avLst/>
          </a:prstGeom>
        </p:spPr>
      </p:pic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8F5D703B-3A68-CCF5-121D-6A0B35356B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610" y="11735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29F4634B-7F59-D6FD-B8BA-083B1E9A7F6B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499869" y="-65191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Démo de l’outil d’analyse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3E9EF1-37C6-B4DF-C3D8-29E77F210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267" y="2332865"/>
            <a:ext cx="6063916" cy="27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4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87728" y="213672"/>
            <a:ext cx="76200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Présentation du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1E2BC-5DA9-E6EE-7EEC-4339E0AD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65" y="862520"/>
            <a:ext cx="8520600" cy="368869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Source : 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Glassdoor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Job 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Reviews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fr-FR" sz="1100" b="1" i="1" dirty="0">
                <a:latin typeface="Inter" panose="020B0604020202020204" charset="0"/>
                <a:ea typeface="Inter" panose="020B0604020202020204" charset="0"/>
              </a:rPr>
              <a:t>(838 566 lignes)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Cet ensemble de données contient des descriptions d'emplois et des classements selon divers critères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Les données couvrent les différents secteurs d'activité au Royaume-Uni.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Elles sont sous forme de </a:t>
            </a: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notes</a:t>
            </a: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 et de </a:t>
            </a: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commentaires</a:t>
            </a: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70;p15">
            <a:extLst>
              <a:ext uri="{FF2B5EF4-FFF2-40B4-BE49-F238E27FC236}">
                <a16:creationId xmlns:a16="http://schemas.microsoft.com/office/drawing/2014/main" id="{1E07072A-BF2A-01EE-886D-5D158C72416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829" y="309673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667C2C-B3BE-0E43-00D1-85F2A542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239" y="2268938"/>
            <a:ext cx="3592566" cy="24083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046CC0-79D1-39FF-C4F0-8745D68E4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25" y="2562419"/>
            <a:ext cx="4831547" cy="2155742"/>
          </a:xfrm>
          <a:prstGeom prst="rect">
            <a:avLst/>
          </a:prstGeom>
        </p:spPr>
      </p:pic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87DF64EC-8A43-97A4-38C5-15FA3D9105AF}"/>
              </a:ext>
            </a:extLst>
          </p:cNvPr>
          <p:cNvSpPr txBox="1">
            <a:spLocks/>
          </p:cNvSpPr>
          <p:nvPr/>
        </p:nvSpPr>
        <p:spPr>
          <a:xfrm>
            <a:off x="901729" y="2281208"/>
            <a:ext cx="3592566" cy="17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TOP 15 des entreprises avec le plus d’avis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5700BBC6-C480-2831-CD49-BC0CFAB80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43EE4F1D-22FC-0699-5D0F-B4455F04B3B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58029" y="14007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Préparation du </a:t>
            </a:r>
            <a:r>
              <a:rPr lang="fr-FR" sz="250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11D7BE50-14D1-F1F4-F532-5C26815319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40" y="21961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BAC0C775-B33D-2A5B-C395-40BF4E86C491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D5B83FE-1CCC-443E-095F-9776BA20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80" y="673174"/>
            <a:ext cx="8607735" cy="75743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1100" b="1" cap="all" dirty="0">
                <a:latin typeface="Inter" panose="020B0604020202020204" charset="0"/>
                <a:ea typeface="Inter" panose="020B0604020202020204" charset="0"/>
              </a:rPr>
              <a:t>ETAPE 1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b="1" cap="all" dirty="0" err="1">
                <a:latin typeface="Inter" panose="020B0604020202020204" charset="0"/>
                <a:ea typeface="Inter" panose="020B0604020202020204" charset="0"/>
              </a:rPr>
              <a:t>Datacleaning</a:t>
            </a:r>
            <a:endParaRPr lang="fr-FR" sz="1100" b="1" cap="all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Suppression des lignes avec champs vides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b="0" i="0" dirty="0">
                <a:effectLst/>
                <a:latin typeface="Inter" panose="020B0604020202020204" charset="0"/>
                <a:ea typeface="Inter" panose="020B0604020202020204" charset="0"/>
              </a:rPr>
              <a:t>Suppression des colonnes redondantes ou superflues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fr-FR" sz="1100" b="0" i="0" dirty="0"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E01EBC-F11B-36C3-6BC3-CE2A27B6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58" t="5819"/>
          <a:stretch/>
        </p:blipFill>
        <p:spPr>
          <a:xfrm>
            <a:off x="353113" y="1921434"/>
            <a:ext cx="3289934" cy="29705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C821C9A-636D-E3CE-C4D4-61D48B7C51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911"/>
          <a:stretch/>
        </p:blipFill>
        <p:spPr>
          <a:xfrm>
            <a:off x="4338245" y="1558624"/>
            <a:ext cx="4551373" cy="3294481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E7D9B-2ECD-D29D-B942-EA9EFF5EB143}"/>
              </a:ext>
            </a:extLst>
          </p:cNvPr>
          <p:cNvSpPr txBox="1">
            <a:spLocks/>
          </p:cNvSpPr>
          <p:nvPr/>
        </p:nvSpPr>
        <p:spPr>
          <a:xfrm>
            <a:off x="199380" y="1570331"/>
            <a:ext cx="3289934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Entreprises les mieux évaluées par </a:t>
            </a: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Glassdoor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5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D41B44C9-579E-734B-D7A7-87A15165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CF58B34D-08B5-F06E-5A60-7895AA3215D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58029" y="14007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Préparation du </a:t>
            </a:r>
            <a:r>
              <a:rPr lang="fr-FR" sz="250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D579B235-AFF3-2FA3-DC49-9062B73A92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40" y="21961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C3BFBF17-DBEC-DEE4-BCE2-43DA41704D83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7BB0D-2D1F-85E1-AC86-082C7F3A7085}"/>
              </a:ext>
            </a:extLst>
          </p:cNvPr>
          <p:cNvSpPr txBox="1">
            <a:spLocks/>
          </p:cNvSpPr>
          <p:nvPr/>
        </p:nvSpPr>
        <p:spPr>
          <a:xfrm>
            <a:off x="116879" y="715344"/>
            <a:ext cx="8917118" cy="100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ETAPE 2 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NLP - Natural Language </a:t>
            </a:r>
            <a:r>
              <a:rPr lang="fr-FR" sz="1100" b="1" dirty="0" err="1">
                <a:latin typeface="Inter" panose="020B0604020202020204" charset="0"/>
                <a:ea typeface="Inter" panose="020B0604020202020204" charset="0"/>
              </a:rPr>
              <a:t>Processing</a:t>
            </a:r>
            <a:endParaRPr lang="fr-FR" sz="1100" b="1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Suppression des mots récurrents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Lemmatisation – ramener les mots à leur lemme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Tokenisation – décomposer texte brut en </a:t>
            </a: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token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br>
              <a:rPr lang="fr-FR" sz="1100" dirty="0">
                <a:latin typeface="Inter" panose="020B0604020202020204" charset="0"/>
                <a:ea typeface="Inter" panose="020B0604020202020204" charset="0"/>
              </a:rPr>
            </a:b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72A8275-0062-A2A2-1134-285DE14D3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38229"/>
              </p:ext>
            </p:extLst>
          </p:nvPr>
        </p:nvGraphicFramePr>
        <p:xfrm>
          <a:off x="70074" y="1474544"/>
          <a:ext cx="2589831" cy="1859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9831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200035">
                <a:tc>
                  <a:txBody>
                    <a:bodyPr/>
                    <a:lstStyle/>
                    <a:p>
                      <a:r>
                        <a:rPr lang="fr-FR" dirty="0"/>
                        <a:t>HEADLINE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340059">
                <a:tc>
                  <a:txBody>
                    <a:bodyPr/>
                    <a:lstStyle/>
                    <a:p>
                      <a:r>
                        <a:rPr lang="fr-FR" dirty="0" err="1"/>
                        <a:t>We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products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that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buying</a:t>
                      </a:r>
                      <a:r>
                        <a:rPr lang="fr-FR" dirty="0"/>
                        <a:t> and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340059">
                <a:tc>
                  <a:txBody>
                    <a:bodyPr/>
                    <a:lstStyle/>
                    <a:p>
                      <a:r>
                        <a:rPr lang="fr-FR" b="0" dirty="0"/>
                        <a:t>It </a:t>
                      </a:r>
                      <a:r>
                        <a:rPr lang="fr-FR" b="0" dirty="0" err="1"/>
                        <a:t>is</a:t>
                      </a:r>
                      <a:r>
                        <a:rPr lang="fr-FR" b="0" dirty="0"/>
                        <a:t> a </a:t>
                      </a:r>
                      <a:r>
                        <a:rPr lang="fr-FR" b="0" dirty="0" err="1"/>
                        <a:t>different</a:t>
                      </a:r>
                      <a:r>
                        <a:rPr lang="fr-FR" b="0" dirty="0"/>
                        <a:t> job </a:t>
                      </a:r>
                      <a:r>
                        <a:rPr lang="fr-FR" b="0" dirty="0" err="1"/>
                        <a:t>because</a:t>
                      </a:r>
                      <a:r>
                        <a:rPr lang="fr-FR" b="0" dirty="0"/>
                        <a:t> of all of the di…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90105">
                <a:tc>
                  <a:txBody>
                    <a:bodyPr/>
                    <a:lstStyle/>
                    <a:p>
                      <a:r>
                        <a:rPr lang="fr-FR" dirty="0" err="1"/>
                        <a:t>Working</a:t>
                      </a:r>
                      <a:r>
                        <a:rPr lang="fr-FR" dirty="0"/>
                        <a:t> at Apple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hardest</a:t>
                      </a:r>
                      <a:r>
                        <a:rPr lang="fr-FR" dirty="0"/>
                        <a:t> job </a:t>
                      </a:r>
                      <a:r>
                        <a:rPr lang="fr-FR" dirty="0" err="1"/>
                        <a:t>you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will</a:t>
                      </a:r>
                      <a:r>
                        <a:rPr lang="fr-FR" dirty="0"/>
                        <a:t> 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3EDE053-E6C3-D8E8-43AE-795C34708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44579"/>
              </p:ext>
            </p:extLst>
          </p:nvPr>
        </p:nvGraphicFramePr>
        <p:xfrm>
          <a:off x="3450116" y="2428759"/>
          <a:ext cx="2195478" cy="1460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95478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251349">
                <a:tc>
                  <a:txBody>
                    <a:bodyPr/>
                    <a:lstStyle/>
                    <a:p>
                      <a:r>
                        <a:rPr lang="fr-FR" dirty="0"/>
                        <a:t>HEADLINE_CLEAN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r>
                        <a:rPr lang="fr-FR" dirty="0" err="1"/>
                        <a:t>product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buy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job 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creative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work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33138">
                <a:tc>
                  <a:txBody>
                    <a:bodyPr/>
                    <a:lstStyle/>
                    <a:p>
                      <a:r>
                        <a:rPr lang="fr-FR" dirty="0" err="1"/>
                        <a:t>work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apple</a:t>
                      </a:r>
                      <a:r>
                        <a:rPr lang="fr-FR" dirty="0"/>
                        <a:t> hard job 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ED1A8F11-3B49-D3C8-8F08-864016C3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8632"/>
              </p:ext>
            </p:extLst>
          </p:nvPr>
        </p:nvGraphicFramePr>
        <p:xfrm>
          <a:off x="6411644" y="3213580"/>
          <a:ext cx="2641658" cy="1432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41658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178184">
                <a:tc>
                  <a:txBody>
                    <a:bodyPr/>
                    <a:lstStyle/>
                    <a:p>
                      <a:r>
                        <a:rPr lang="fr-FR" dirty="0"/>
                        <a:t>PROCEEDED_HEADLINE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buy</a:t>
                      </a:r>
                      <a:r>
                        <a:rPr lang="fr-FR" dirty="0"/>
                        <a:t>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, job, 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creative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work</a:t>
                      </a:r>
                      <a:r>
                        <a:rPr lang="fr-FR" dirty="0"/>
                        <a:t>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03543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work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apple</a:t>
                      </a:r>
                      <a:r>
                        <a:rPr lang="fr-FR" dirty="0"/>
                        <a:t>, hard, job, love,…]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pic>
        <p:nvPicPr>
          <p:cNvPr id="22" name="Image 21" descr="Une image contenant Graphique, logo, symbole&#10;&#10;Le contenu généré par l’IA peut être incorrect.">
            <a:extLst>
              <a:ext uri="{FF2B5EF4-FFF2-40B4-BE49-F238E27FC236}">
                <a16:creationId xmlns:a16="http://schemas.microsoft.com/office/drawing/2014/main" id="{9845C756-D55F-E8CD-E902-325FD39B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78" r="33827"/>
          <a:stretch/>
        </p:blipFill>
        <p:spPr>
          <a:xfrm rot="11167843">
            <a:off x="2654344" y="1992475"/>
            <a:ext cx="813804" cy="1156146"/>
          </a:xfrm>
          <a:prstGeom prst="rect">
            <a:avLst/>
          </a:prstGeom>
        </p:spPr>
      </p:pic>
      <p:pic>
        <p:nvPicPr>
          <p:cNvPr id="23" name="Image 22" descr="Une image contenant Graphique, logo, symbole&#10;&#10;Le contenu généré par l’IA peut être incorrect.">
            <a:extLst>
              <a:ext uri="{FF2B5EF4-FFF2-40B4-BE49-F238E27FC236}">
                <a16:creationId xmlns:a16="http://schemas.microsoft.com/office/drawing/2014/main" id="{50C34B66-572F-E28C-87BE-A06DB5F2BD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236"/>
          <a:stretch/>
        </p:blipFill>
        <p:spPr>
          <a:xfrm rot="11167843">
            <a:off x="5710928" y="2906737"/>
            <a:ext cx="748521" cy="11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FA72A33-E6B8-CF6E-9352-897C0FA8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1DC7E342-BDCA-1A62-03EE-055136B2AB5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92664" y="126218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Méthodes appliquées et résultats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94740C03-4856-C361-AA69-60BB5337F5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205761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D94E6ACC-AF72-7BFE-B665-A69F36C215A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57810AB-8687-6F82-CBF3-4F7582CB1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54936"/>
              </p:ext>
            </p:extLst>
          </p:nvPr>
        </p:nvGraphicFramePr>
        <p:xfrm>
          <a:off x="277091" y="1354055"/>
          <a:ext cx="8409709" cy="28432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4750">
                  <a:extLst>
                    <a:ext uri="{9D8B030D-6E8A-4147-A177-3AD203B41FA5}">
                      <a16:colId xmlns:a16="http://schemas.microsoft.com/office/drawing/2014/main" val="2436657601"/>
                    </a:ext>
                  </a:extLst>
                </a:gridCol>
                <a:gridCol w="1735003">
                  <a:extLst>
                    <a:ext uri="{9D8B030D-6E8A-4147-A177-3AD203B41FA5}">
                      <a16:colId xmlns:a16="http://schemas.microsoft.com/office/drawing/2014/main" val="3632313237"/>
                    </a:ext>
                  </a:extLst>
                </a:gridCol>
                <a:gridCol w="1738015">
                  <a:extLst>
                    <a:ext uri="{9D8B030D-6E8A-4147-A177-3AD203B41FA5}">
                      <a16:colId xmlns:a16="http://schemas.microsoft.com/office/drawing/2014/main" val="3086850647"/>
                    </a:ext>
                  </a:extLst>
                </a:gridCol>
                <a:gridCol w="1611941">
                  <a:extLst>
                    <a:ext uri="{9D8B030D-6E8A-4147-A177-3AD203B41FA5}">
                      <a16:colId xmlns:a16="http://schemas.microsoft.com/office/drawing/2014/main" val="3570818513"/>
                    </a:ext>
                  </a:extLst>
                </a:gridCol>
              </a:tblGrid>
              <a:tr h="455795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Résultats Machine Learning Supervisé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88016"/>
                  </a:ext>
                </a:extLst>
              </a:tr>
              <a:tr h="540505">
                <a:tc>
                  <a:txBody>
                    <a:bodyPr/>
                    <a:lstStyle/>
                    <a:p>
                      <a:r>
                        <a:rPr lang="fr-FR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</a:p>
                    <a:p>
                      <a:r>
                        <a:rPr lang="fr-FR" dirty="0"/>
                        <a:t>Macro </a:t>
                      </a:r>
                      <a:r>
                        <a:rPr lang="fr-FR" dirty="0" err="1"/>
                        <a:t>avg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Macro </a:t>
                      </a:r>
                      <a:r>
                        <a:rPr lang="fr-FR" dirty="0" err="1"/>
                        <a:t>avg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traitement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50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TF-IDF + </a:t>
                      </a:r>
                      <a:r>
                        <a:rPr lang="fr-FR" dirty="0" err="1"/>
                        <a:t>RegLog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53557"/>
                  </a:ext>
                </a:extLst>
              </a:tr>
              <a:tr h="292974">
                <a:tc gridSpan="4">
                  <a:txBody>
                    <a:bodyPr/>
                    <a:lstStyle/>
                    <a:p>
                      <a:pPr lvl="1" algn="ctr"/>
                      <a:r>
                        <a:rPr lang="fr-FR" u="sng" dirty="0"/>
                        <a:t>Conclusion</a:t>
                      </a:r>
                      <a:r>
                        <a:rPr lang="fr-FR" dirty="0"/>
                        <a:t> : Sensibilité face à un excès d’avis positifs</a:t>
                      </a:r>
                      <a:endParaRPr lang="fr-FR" i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7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Wordembedding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RegLog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2"/>
                  </a:ext>
                </a:extLst>
              </a:tr>
              <a:tr h="30639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u="sng" dirty="0"/>
                        <a:t>Conclusion</a:t>
                      </a:r>
                      <a:r>
                        <a:rPr lang="fr-FR" dirty="0"/>
                        <a:t> : Sensibilité face à un excès d’avis positifs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0147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r>
                        <a:rPr lang="fr-FR" dirty="0"/>
                        <a:t>Transformer (BERT) + Fine-tuning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99108"/>
                  </a:ext>
                </a:extLst>
              </a:tr>
              <a:tr h="283930">
                <a:tc gridSpan="4"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Conclusion </a:t>
                      </a:r>
                      <a:r>
                        <a:rPr lang="fr-FR" dirty="0"/>
                        <a:t>: le modèle est moins sensible à un excès d’avis positifs. Meilleure précision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2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064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476</Words>
  <Application>Microsoft Office PowerPoint</Application>
  <PresentationFormat>Affichage à l'écran (16:9)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Inter</vt:lpstr>
      <vt:lpstr>Inter SemiBold</vt:lpstr>
      <vt:lpstr>Arial</vt:lpstr>
      <vt:lpstr>Wingdings</vt:lpstr>
      <vt:lpstr>Simple Light</vt:lpstr>
      <vt:lpstr>Your Tech Bootcamp</vt:lpstr>
      <vt:lpstr>Group members</vt:lpstr>
      <vt:lpstr>Pitch</vt:lpstr>
      <vt:lpstr>Démo de l’outil d’analyse</vt:lpstr>
      <vt:lpstr>Démo de l’outil d’analyse</vt:lpstr>
      <vt:lpstr>Présentation du dataset</vt:lpstr>
      <vt:lpstr>Préparation du Dataset</vt:lpstr>
      <vt:lpstr>Préparation du Dataset</vt:lpstr>
      <vt:lpstr>Méthodes appliquées et résultats</vt:lpstr>
      <vt:lpstr>Méthodes appliquées et résultats</vt:lpstr>
      <vt:lpstr>CONCLUSION ET AMELIORATIONS FUTURES</vt:lpstr>
      <vt:lpstr>Merci de votre attention 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BECHERAS Laura</cp:lastModifiedBy>
  <cp:revision>17</cp:revision>
  <dcterms:modified xsi:type="dcterms:W3CDTF">2025-05-25T09:09:50Z</dcterms:modified>
</cp:coreProperties>
</file>