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1" r:id="rId1"/>
  </p:sldMasterIdLst>
  <p:notesMasterIdLst>
    <p:notesMasterId r:id="rId24"/>
  </p:notesMasterIdLst>
  <p:sldIdLst>
    <p:sldId id="256" r:id="rId2"/>
    <p:sldId id="259" r:id="rId3"/>
    <p:sldId id="257" r:id="rId4"/>
    <p:sldId id="276" r:id="rId5"/>
    <p:sldId id="261" r:id="rId6"/>
    <p:sldId id="277" r:id="rId7"/>
    <p:sldId id="260" r:id="rId8"/>
    <p:sldId id="278" r:id="rId9"/>
    <p:sldId id="262" r:id="rId10"/>
    <p:sldId id="279" r:id="rId11"/>
    <p:sldId id="263" r:id="rId12"/>
    <p:sldId id="264" r:id="rId13"/>
    <p:sldId id="269" r:id="rId14"/>
    <p:sldId id="272" r:id="rId15"/>
    <p:sldId id="265" r:id="rId16"/>
    <p:sldId id="270" r:id="rId17"/>
    <p:sldId id="267" r:id="rId18"/>
    <p:sldId id="273" r:id="rId19"/>
    <p:sldId id="266" r:id="rId20"/>
    <p:sldId id="274" r:id="rId21"/>
    <p:sldId id="27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DE"/>
    <a:srgbClr val="781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2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5600-6AB0-43F3-A5DE-013088CC70E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A26C-FD27-4537-9B03-9E5E2986F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50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BA26C-FD27-4537-9B03-9E5E2986F6B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BA26C-FD27-4537-9B03-9E5E2986F6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0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BA26C-FD27-4537-9B03-9E5E2986F6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0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40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4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2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2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2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4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2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9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37B5-1100-4DAD-A31B-E00A8CC5E4FD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A9D0CB-B02E-4213-8567-09DFB2CFD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3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  <p:sldLayoutId id="2147484839" r:id="rId8"/>
    <p:sldLayoutId id="2147484840" r:id="rId9"/>
    <p:sldLayoutId id="2147484841" r:id="rId10"/>
    <p:sldLayoutId id="2147484842" r:id="rId11"/>
    <p:sldLayoutId id="2147484843" r:id="rId12"/>
    <p:sldLayoutId id="2147484844" r:id="rId13"/>
    <p:sldLayoutId id="2147484845" r:id="rId14"/>
    <p:sldLayoutId id="2147484846" r:id="rId15"/>
    <p:sldLayoutId id="2147484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6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C319-DBAA-4BAD-9DD4-C94069B99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857" y="2469410"/>
            <a:ext cx="8915399" cy="1126283"/>
          </a:xfrm>
        </p:spPr>
        <p:txBody>
          <a:bodyPr/>
          <a:lstStyle/>
          <a:p>
            <a:r>
              <a:rPr lang="fr-FR" dirty="0"/>
              <a:t>Projet Chapelle </a:t>
            </a:r>
            <a:r>
              <a:rPr lang="fr-FR" dirty="0" err="1"/>
              <a:t>Curreaux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1884D-AC95-410E-87A1-4119FC38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789" y="3709993"/>
            <a:ext cx="10287000" cy="1947857"/>
          </a:xfrm>
        </p:spPr>
        <p:txBody>
          <a:bodyPr>
            <a:normAutofit/>
          </a:bodyPr>
          <a:lstStyle/>
          <a:p>
            <a:endParaRPr lang="fr-FR" sz="3600" dirty="0"/>
          </a:p>
          <a:p>
            <a:r>
              <a:rPr lang="fr-FR" sz="3600" b="0" i="0" dirty="0">
                <a:solidFill>
                  <a:srgbClr val="212529"/>
                </a:solidFill>
                <a:effectLst/>
                <a:latin typeface="Vivaldi" panose="03020602050506090804" pitchFamily="66" charset="0"/>
              </a:rPr>
              <a:t>Dans toute bibliothèque patiente un livre qui ouvre la porte du voyage ....</a:t>
            </a:r>
          </a:p>
          <a:p>
            <a:endParaRPr lang="fr-FR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89C43A-5FDE-4F82-96E8-CDE7DACF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98" y="1846932"/>
            <a:ext cx="8306959" cy="3505689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332154"/>
            <a:ext cx="6014359" cy="6545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Catalogue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EDD26-B3D0-4A67-BDD7-78F09CD7375F}"/>
              </a:ext>
            </a:extLst>
          </p:cNvPr>
          <p:cNvSpPr/>
          <p:nvPr/>
        </p:nvSpPr>
        <p:spPr>
          <a:xfrm>
            <a:off x="2105144" y="2021404"/>
            <a:ext cx="7007326" cy="18084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E1614C-23B3-487C-A290-8E1E20568665}"/>
              </a:ext>
            </a:extLst>
          </p:cNvPr>
          <p:cNvSpPr txBox="1"/>
          <p:nvPr/>
        </p:nvSpPr>
        <p:spPr>
          <a:xfrm>
            <a:off x="4688002" y="4864591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287D7A2-DA4D-4240-9CCD-1625E107978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5562808" y="3875865"/>
            <a:ext cx="1034725" cy="9427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4DBA7DF-F535-4AD4-BEC8-A7D206BBBF62}"/>
              </a:ext>
            </a:extLst>
          </p:cNvPr>
          <p:cNvSpPr txBox="1"/>
          <p:nvPr/>
        </p:nvSpPr>
        <p:spPr>
          <a:xfrm>
            <a:off x="0" y="5172368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12CE40C-18FD-4410-8E8B-2D6DE5E9796A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079584" y="4128852"/>
            <a:ext cx="1027360" cy="10596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3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6C026-7439-4B27-AC9A-BC8FD294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455" y="2406029"/>
            <a:ext cx="7033089" cy="102297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Wireframe Utilisateur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C4085-7A9A-49E5-AB5E-3F74F7C7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9635" y="3509963"/>
            <a:ext cx="4452730" cy="1022971"/>
          </a:xfrm>
        </p:spPr>
        <p:txBody>
          <a:bodyPr>
            <a:normAutofit/>
          </a:bodyPr>
          <a:lstStyle/>
          <a:p>
            <a:r>
              <a:rPr lang="fr-FR" sz="4000" dirty="0"/>
              <a:t>Connecté</a:t>
            </a:r>
          </a:p>
        </p:txBody>
      </p:sp>
    </p:spTree>
    <p:extLst>
      <p:ext uri="{BB962C8B-B14F-4D97-AF65-F5344CB8AC3E}">
        <p14:creationId xmlns:p14="http://schemas.microsoft.com/office/powerpoint/2010/main" val="375080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d’ accueil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011" y="1492216"/>
            <a:ext cx="1381548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97D6B5-A637-4A53-AC68-F83228FB0FE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00" y="2080800"/>
            <a:ext cx="6120000" cy="385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6C9149-750D-4D94-B44E-F8DCDF76E68A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82800" y="1548000"/>
            <a:ext cx="3240000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84561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C8F3E0C-666F-490C-AC9B-1035F7F6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3" y="1795850"/>
            <a:ext cx="8120062" cy="8902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332154"/>
            <a:ext cx="5034872" cy="1022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Nav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EDD26-B3D0-4A67-BDD7-78F09CD7375F}"/>
              </a:ext>
            </a:extLst>
          </p:cNvPr>
          <p:cNvSpPr/>
          <p:nvPr/>
        </p:nvSpPr>
        <p:spPr>
          <a:xfrm>
            <a:off x="1885950" y="1888149"/>
            <a:ext cx="3514725" cy="5693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E1614C-23B3-487C-A290-8E1E20568665}"/>
              </a:ext>
            </a:extLst>
          </p:cNvPr>
          <p:cNvSpPr txBox="1"/>
          <p:nvPr/>
        </p:nvSpPr>
        <p:spPr>
          <a:xfrm>
            <a:off x="808232" y="4389536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21881-2C44-4EFD-9DEA-CD6451DDE139}"/>
              </a:ext>
            </a:extLst>
          </p:cNvPr>
          <p:cNvSpPr/>
          <p:nvPr/>
        </p:nvSpPr>
        <p:spPr>
          <a:xfrm>
            <a:off x="1700213" y="1795850"/>
            <a:ext cx="8120062" cy="890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D38E12C-27E8-42D9-9B72-339D38BEB552}"/>
              </a:ext>
            </a:extLst>
          </p:cNvPr>
          <p:cNvCxnSpPr>
            <a:cxnSpLocks/>
          </p:cNvCxnSpPr>
          <p:nvPr/>
        </p:nvCxnSpPr>
        <p:spPr>
          <a:xfrm>
            <a:off x="5915025" y="2714624"/>
            <a:ext cx="0" cy="2586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1CB7A39-35C9-45DE-9EB7-DF8B91BA9530}"/>
              </a:ext>
            </a:extLst>
          </p:cNvPr>
          <p:cNvSpPr/>
          <p:nvPr/>
        </p:nvSpPr>
        <p:spPr>
          <a:xfrm>
            <a:off x="1100139" y="5300661"/>
            <a:ext cx="8176384" cy="8218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"https://images.pexels.com/photos/1560093/pexels-photo1560093.jpeg?auto=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compress&amp;cs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tinysrgb&amp;dpr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=2&amp;h=650&amp;w=940"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F0118C-7D41-464B-9BEB-38242F9A6B8B}"/>
              </a:ext>
            </a:extLst>
          </p:cNvPr>
          <p:cNvSpPr/>
          <p:nvPr/>
        </p:nvSpPr>
        <p:spPr>
          <a:xfrm>
            <a:off x="8829675" y="1971675"/>
            <a:ext cx="657225" cy="3714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7872C9-81FF-4C19-B294-7099E4BA0DF0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9158288" y="2343150"/>
            <a:ext cx="11309" cy="10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80518B5-B581-45D8-8AC2-A97D38FB1E1D}"/>
              </a:ext>
            </a:extLst>
          </p:cNvPr>
          <p:cNvSpPr/>
          <p:nvPr/>
        </p:nvSpPr>
        <p:spPr>
          <a:xfrm>
            <a:off x="8280796" y="3384099"/>
            <a:ext cx="1777601" cy="554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#D79A10;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B3EC0A74-13FC-4035-8C80-D0E642E6ADC6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 flipV="1">
            <a:off x="4535295" y="2157413"/>
            <a:ext cx="4294381" cy="23860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F31848A-67EA-4084-8ED0-4F9D3C9ED3BE}"/>
              </a:ext>
            </a:extLst>
          </p:cNvPr>
          <p:cNvSpPr txBox="1"/>
          <p:nvPr/>
        </p:nvSpPr>
        <p:spPr>
          <a:xfrm>
            <a:off x="311817" y="3112095"/>
            <a:ext cx="231245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B163F0C5-56E1-4C79-8982-C168E64DE2F4}"/>
              </a:ext>
            </a:extLst>
          </p:cNvPr>
          <p:cNvCxnSpPr>
            <a:cxnSpLocks/>
            <a:stCxn id="15" idx="1"/>
            <a:endCxn id="26" idx="0"/>
          </p:cNvCxnSpPr>
          <p:nvPr/>
        </p:nvCxnSpPr>
        <p:spPr>
          <a:xfrm rot="10800000" flipV="1">
            <a:off x="1468044" y="2172799"/>
            <a:ext cx="417907" cy="9392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287D7A2-DA4D-4240-9CCD-1625E107978D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2191496" y="2937718"/>
            <a:ext cx="1932085" cy="9715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F865EA-42EC-4176-B2DB-AA11541A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88" y="1246281"/>
            <a:ext cx="5415160" cy="3509266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25047"/>
            <a:ext cx="9207062" cy="1022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Accueil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62EA0C-1295-422A-827E-B315FB66D135}"/>
              </a:ext>
            </a:extLst>
          </p:cNvPr>
          <p:cNvSpPr txBox="1"/>
          <p:nvPr/>
        </p:nvSpPr>
        <p:spPr>
          <a:xfrm>
            <a:off x="449945" y="2667096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829768CD-43E3-4029-9175-E4B91163876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728926" y="2090263"/>
            <a:ext cx="1797231" cy="17397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E768A6A-B167-4469-8C48-5207791E3C23}"/>
              </a:ext>
            </a:extLst>
          </p:cNvPr>
          <p:cNvSpPr txBox="1"/>
          <p:nvPr/>
        </p:nvSpPr>
        <p:spPr>
          <a:xfrm>
            <a:off x="449945" y="3676157"/>
            <a:ext cx="327898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bg-dark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bg-opacity-10"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DC8374C-8315-4362-9397-D1641E1F5C50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3354843" y="707818"/>
            <a:ext cx="1117808" cy="28007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E4395C2-16BF-4BDB-80FC-29542BE737C2}"/>
              </a:ext>
            </a:extLst>
          </p:cNvPr>
          <p:cNvSpPr txBox="1"/>
          <p:nvPr/>
        </p:nvSpPr>
        <p:spPr>
          <a:xfrm>
            <a:off x="449945" y="5303609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3342F-82F0-4945-936A-5FBC1D0C5A20}"/>
              </a:ext>
            </a:extLst>
          </p:cNvPr>
          <p:cNvSpPr/>
          <p:nvPr/>
        </p:nvSpPr>
        <p:spPr>
          <a:xfrm>
            <a:off x="8770728" y="1243782"/>
            <a:ext cx="1448620" cy="34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6EBCE3-6366-4B3B-941D-A314D1DEC002}"/>
              </a:ext>
            </a:extLst>
          </p:cNvPr>
          <p:cNvSpPr/>
          <p:nvPr/>
        </p:nvSpPr>
        <p:spPr>
          <a:xfrm>
            <a:off x="8770728" y="1581753"/>
            <a:ext cx="1448620" cy="325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5F7DC402-776E-4A38-982A-8D07103B0289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4177007" y="1581753"/>
            <a:ext cx="4593721" cy="38757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302A181-2501-4B12-95FE-901D6043AE2B}"/>
              </a:ext>
            </a:extLst>
          </p:cNvPr>
          <p:cNvSpPr/>
          <p:nvPr/>
        </p:nvSpPr>
        <p:spPr>
          <a:xfrm>
            <a:off x="8606237" y="5393061"/>
            <a:ext cx="1777601" cy="554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#D79A10;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E164A59B-2192-48DE-ADBE-35B777C0F777}"/>
              </a:ext>
            </a:extLst>
          </p:cNvPr>
          <p:cNvCxnSpPr>
            <a:cxnSpLocks/>
            <a:stCxn id="34" idx="0"/>
            <a:endCxn id="23" idx="3"/>
          </p:cNvCxnSpPr>
          <p:nvPr/>
        </p:nvCxnSpPr>
        <p:spPr>
          <a:xfrm rot="5400000" flipH="1" flipV="1">
            <a:off x="7868519" y="3042232"/>
            <a:ext cx="3977348" cy="724310"/>
          </a:xfrm>
          <a:prstGeom prst="bentConnector4">
            <a:avLst>
              <a:gd name="adj1" fmla="val 47839"/>
              <a:gd name="adj2" fmla="val 1315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3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Catalogue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011" y="1494000"/>
            <a:ext cx="1422182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684" y="1396800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E136F2-D775-499C-9561-0DBEC2A1C5B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00" y="2080800"/>
            <a:ext cx="6120000" cy="385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AFBF6FE-A082-4429-AFE5-ABE13D30B9C0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82800" y="1548000"/>
            <a:ext cx="3240000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8412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155681"/>
            <a:ext cx="6340114" cy="6776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Catalogue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C19A1D-9B41-45B0-9F45-26694D02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64" y="1232481"/>
            <a:ext cx="5990614" cy="51683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62EA0C-1295-422A-827E-B315FB66D135}"/>
              </a:ext>
            </a:extLst>
          </p:cNvPr>
          <p:cNvSpPr txBox="1"/>
          <p:nvPr/>
        </p:nvSpPr>
        <p:spPr>
          <a:xfrm>
            <a:off x="325875" y="1382155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829768CD-43E3-4029-9175-E4B91163876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614738" y="2920706"/>
            <a:ext cx="2706549" cy="1538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39B834D-29DC-4E9A-8CC9-7BA9C7B4507F}"/>
              </a:ext>
            </a:extLst>
          </p:cNvPr>
          <p:cNvSpPr txBox="1"/>
          <p:nvPr/>
        </p:nvSpPr>
        <p:spPr>
          <a:xfrm>
            <a:off x="335757" y="2183522"/>
            <a:ext cx="3278981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btn-dark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768A6A-B167-4469-8C48-5207791E3C23}"/>
              </a:ext>
            </a:extLst>
          </p:cNvPr>
          <p:cNvSpPr txBox="1"/>
          <p:nvPr/>
        </p:nvSpPr>
        <p:spPr>
          <a:xfrm>
            <a:off x="335757" y="2920705"/>
            <a:ext cx="327898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bg-dark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bg-opacity-10"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9107522-2773-458B-88A8-EEA20992D90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14738" y="2065120"/>
            <a:ext cx="3885992" cy="2569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DC8374C-8315-4362-9397-D1641E1F5C50}"/>
              </a:ext>
            </a:extLst>
          </p:cNvPr>
          <p:cNvCxnSpPr>
            <a:cxnSpLocks/>
          </p:cNvCxnSpPr>
          <p:nvPr/>
        </p:nvCxnSpPr>
        <p:spPr>
          <a:xfrm>
            <a:off x="4452731" y="1484914"/>
            <a:ext cx="2067339" cy="3791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CC17C57-3265-4762-986F-407FC65FC114}"/>
              </a:ext>
            </a:extLst>
          </p:cNvPr>
          <p:cNvSpPr txBox="1"/>
          <p:nvPr/>
        </p:nvSpPr>
        <p:spPr>
          <a:xfrm>
            <a:off x="266833" y="5377345"/>
            <a:ext cx="418589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 m-2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 bg-opacity-10"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92DE32D-51D1-4E40-A07A-DE6AA1BD2BF1}"/>
              </a:ext>
            </a:extLst>
          </p:cNvPr>
          <p:cNvCxnSpPr>
            <a:cxnSpLocks/>
          </p:cNvCxnSpPr>
          <p:nvPr/>
        </p:nvCxnSpPr>
        <p:spPr>
          <a:xfrm flipV="1">
            <a:off x="4452731" y="5475845"/>
            <a:ext cx="2067339" cy="162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69ABADD-F0BF-4FA5-8878-160EF746F17D}"/>
              </a:ext>
            </a:extLst>
          </p:cNvPr>
          <p:cNvSpPr txBox="1"/>
          <p:nvPr/>
        </p:nvSpPr>
        <p:spPr>
          <a:xfrm>
            <a:off x="271722" y="4437060"/>
            <a:ext cx="231245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btn-success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2BE4C14-567A-475C-BA49-CAC50580F4E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584174" y="4590949"/>
            <a:ext cx="4439478" cy="5192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A353D43-3ACF-4A34-A741-6EB65BEC2464}"/>
              </a:ext>
            </a:extLst>
          </p:cNvPr>
          <p:cNvSpPr/>
          <p:nvPr/>
        </p:nvSpPr>
        <p:spPr>
          <a:xfrm>
            <a:off x="7023652" y="1382155"/>
            <a:ext cx="973351" cy="317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1D0577-F013-42C6-8FD3-D594FCE82104}"/>
              </a:ext>
            </a:extLst>
          </p:cNvPr>
          <p:cNvSpPr/>
          <p:nvPr/>
        </p:nvSpPr>
        <p:spPr>
          <a:xfrm>
            <a:off x="6311691" y="4323754"/>
            <a:ext cx="973351" cy="5542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69F56A-9473-4885-B97A-45AA49182270}"/>
              </a:ext>
            </a:extLst>
          </p:cNvPr>
          <p:cNvSpPr/>
          <p:nvPr/>
        </p:nvSpPr>
        <p:spPr>
          <a:xfrm>
            <a:off x="6965939" y="2470293"/>
            <a:ext cx="973351" cy="317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DC2BC8-EF0E-4594-931E-7A2E08BB5869}"/>
              </a:ext>
            </a:extLst>
          </p:cNvPr>
          <p:cNvSpPr/>
          <p:nvPr/>
        </p:nvSpPr>
        <p:spPr>
          <a:xfrm>
            <a:off x="6966623" y="2936816"/>
            <a:ext cx="982949" cy="2916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E4395C2-16BF-4BDB-80FC-29542BE737C2}"/>
              </a:ext>
            </a:extLst>
          </p:cNvPr>
          <p:cNvSpPr txBox="1"/>
          <p:nvPr/>
        </p:nvSpPr>
        <p:spPr>
          <a:xfrm>
            <a:off x="266833" y="3636182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AFA8915-0F30-4466-9DE7-CA510861C680}"/>
              </a:ext>
            </a:extLst>
          </p:cNvPr>
          <p:cNvCxnSpPr>
            <a:stCxn id="46" idx="3"/>
            <a:endCxn id="41" idx="1"/>
          </p:cNvCxnSpPr>
          <p:nvPr/>
        </p:nvCxnSpPr>
        <p:spPr>
          <a:xfrm>
            <a:off x="3993895" y="3790071"/>
            <a:ext cx="2317796" cy="81079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35295EEB-08CE-4B25-AEA1-AC2D83B7A479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5078356" y="2703365"/>
            <a:ext cx="1962020" cy="18131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73F7C367-D9D4-4F11-A2EA-74B1B744DF0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225378" y="1540790"/>
            <a:ext cx="1798274" cy="108813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CB6AE008-4D0A-449A-944F-FDD4F76F6C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124515" y="2628927"/>
            <a:ext cx="842108" cy="4537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0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9CA15D63-7220-4560-9161-8BDF3619A4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00" y="2080800"/>
            <a:ext cx="6120001" cy="385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1114FF4-52A1-4381-A089-79036E23D22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00" y="1548000"/>
            <a:ext cx="3240000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Catalogue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011" y="1494000"/>
            <a:ext cx="1422182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3684" y="1396800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597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89AB589-8F18-4873-94E4-D10BB461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52" y="5159054"/>
            <a:ext cx="2972215" cy="154326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D159173-139D-49EB-8088-DED3ECD3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751" y="3932137"/>
            <a:ext cx="2956292" cy="12372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707583-6128-4588-9BEF-CCBDB5A1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254" y="1178652"/>
            <a:ext cx="2729884" cy="166475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F0E1CB-3D5B-4148-892C-A37D83B78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85" y="2991622"/>
            <a:ext cx="4091883" cy="1022971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155681"/>
            <a:ext cx="7195716" cy="8689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confirmation …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9B834D-29DC-4E9A-8CC9-7BA9C7B4507F}"/>
              </a:ext>
            </a:extLst>
          </p:cNvPr>
          <p:cNvSpPr txBox="1"/>
          <p:nvPr/>
        </p:nvSpPr>
        <p:spPr>
          <a:xfrm>
            <a:off x="331733" y="4161990"/>
            <a:ext cx="3278981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9107522-2773-458B-88A8-EEA20992D90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10714" y="3686147"/>
            <a:ext cx="4112848" cy="614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DC8374C-8315-4362-9397-D1641E1F5C50}"/>
              </a:ext>
            </a:extLst>
          </p:cNvPr>
          <p:cNvCxnSpPr>
            <a:cxnSpLocks/>
          </p:cNvCxnSpPr>
          <p:nvPr/>
        </p:nvCxnSpPr>
        <p:spPr>
          <a:xfrm flipV="1">
            <a:off x="6540790" y="3737673"/>
            <a:ext cx="4362653" cy="1358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69ABADD-F0BF-4FA5-8878-160EF746F17D}"/>
              </a:ext>
            </a:extLst>
          </p:cNvPr>
          <p:cNvSpPr txBox="1"/>
          <p:nvPr/>
        </p:nvSpPr>
        <p:spPr>
          <a:xfrm>
            <a:off x="331733" y="4942558"/>
            <a:ext cx="231245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2BE4C14-567A-475C-BA49-CAC50580F4E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44185" y="5096447"/>
            <a:ext cx="3868163" cy="1145327"/>
          </a:xfrm>
          <a:prstGeom prst="bentConnector3">
            <a:avLst>
              <a:gd name="adj1" fmla="val 10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88545B77-C0F0-4F2A-A0BF-195F4C97264F}"/>
              </a:ext>
            </a:extLst>
          </p:cNvPr>
          <p:cNvSpPr txBox="1"/>
          <p:nvPr/>
        </p:nvSpPr>
        <p:spPr>
          <a:xfrm>
            <a:off x="8633743" y="6109867"/>
            <a:ext cx="188837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btn-success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5B2C64EF-616D-4D83-A5BB-332E1A1B934A}"/>
              </a:ext>
            </a:extLst>
          </p:cNvPr>
          <p:cNvCxnSpPr>
            <a:cxnSpLocks/>
            <a:stCxn id="47" idx="0"/>
          </p:cNvCxnSpPr>
          <p:nvPr/>
        </p:nvCxnSpPr>
        <p:spPr>
          <a:xfrm rot="5400000" flipH="1" flipV="1">
            <a:off x="9453344" y="5221033"/>
            <a:ext cx="1013421" cy="7642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EFB913-FB0F-46B1-A28A-0B935CFB2C5F}"/>
              </a:ext>
            </a:extLst>
          </p:cNvPr>
          <p:cNvCxnSpPr/>
          <p:nvPr/>
        </p:nvCxnSpPr>
        <p:spPr>
          <a:xfrm>
            <a:off x="4448819" y="4296522"/>
            <a:ext cx="0" cy="1813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0C9F6A4-A181-4193-AFA6-F1F8B862D5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4252" y="2618364"/>
            <a:ext cx="1154759" cy="9728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1C600295-7DF6-4A0F-98F0-1343464224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1368" y="3826010"/>
            <a:ext cx="1380048" cy="10923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0D531DB1-5B7B-4D1A-83F8-074399582467}"/>
              </a:ext>
            </a:extLst>
          </p:cNvPr>
          <p:cNvCxnSpPr>
            <a:cxnSpLocks/>
          </p:cNvCxnSpPr>
          <p:nvPr/>
        </p:nvCxnSpPr>
        <p:spPr>
          <a:xfrm flipV="1">
            <a:off x="8722116" y="2534157"/>
            <a:ext cx="1360861" cy="11920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51533666-046C-4418-9814-54CEDA4D1891}"/>
              </a:ext>
            </a:extLst>
          </p:cNvPr>
          <p:cNvSpPr txBox="1"/>
          <p:nvPr/>
        </p:nvSpPr>
        <p:spPr>
          <a:xfrm>
            <a:off x="1352975" y="1218462"/>
            <a:ext cx="5467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lephant Pro" panose="00000500000000000000" pitchFamily="2" charset="0"/>
              </a:rPr>
              <a:t>			Vue </a:t>
            </a:r>
          </a:p>
          <a:p>
            <a:endParaRPr lang="fr-FR" dirty="0">
              <a:latin typeface="Elephant Pro" panose="00000500000000000000" pitchFamily="2" charset="0"/>
            </a:endParaRPr>
          </a:p>
          <a:p>
            <a:r>
              <a:rPr lang="fr-FR" dirty="0">
                <a:latin typeface="Elephant Pro" panose="00000500000000000000" pitchFamily="2" charset="0"/>
              </a:rPr>
              <a:t>	1   réservation de livre  </a:t>
            </a:r>
          </a:p>
          <a:p>
            <a:endParaRPr lang="fr-FR" dirty="0">
              <a:latin typeface="Elephant Pro" panose="00000500000000000000" pitchFamily="2" charset="0"/>
            </a:endParaRPr>
          </a:p>
          <a:p>
            <a:r>
              <a:rPr lang="fr-FR" dirty="0">
                <a:latin typeface="Elephant Pro" panose="00000500000000000000" pitchFamily="2" charset="0"/>
              </a:rPr>
              <a:t>	2  Confirmation de l’emprunt de livre</a:t>
            </a:r>
          </a:p>
          <a:p>
            <a:r>
              <a:rPr lang="fr-FR" dirty="0">
                <a:latin typeface="Elephant Pro" panose="00000500000000000000" pitchFamily="2" charset="0"/>
              </a:rPr>
              <a:t> </a:t>
            </a:r>
          </a:p>
          <a:p>
            <a:r>
              <a:rPr lang="fr-FR" dirty="0">
                <a:latin typeface="Elephant Pro" panose="00000500000000000000" pitchFamily="2" charset="0"/>
              </a:rPr>
              <a:t>	3  Confirmation du retour du livre</a:t>
            </a:r>
          </a:p>
          <a:p>
            <a:endParaRPr lang="fr-FR" dirty="0">
              <a:latin typeface="Elephant Pro" panose="00000500000000000000" pitchFamily="2" charset="0"/>
            </a:endParaRPr>
          </a:p>
          <a:p>
            <a:r>
              <a:rPr lang="fr-FR" dirty="0">
                <a:latin typeface="Elephant Pro" panose="00000500000000000000" pitchFamily="2" charset="0"/>
              </a:rPr>
              <a:t>	4  Certification d’un utilisateur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4FC53C1-7FB0-47C3-A208-D410587A596D}"/>
              </a:ext>
            </a:extLst>
          </p:cNvPr>
          <p:cNvSpPr txBox="1"/>
          <p:nvPr/>
        </p:nvSpPr>
        <p:spPr>
          <a:xfrm flipH="1">
            <a:off x="9049240" y="2106485"/>
            <a:ext cx="7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lephant Pro" panose="00000500000000000000" pitchFamily="2" charset="0"/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2D8F186-29A8-4F3C-ACE9-1F00C9DE386F}"/>
              </a:ext>
            </a:extLst>
          </p:cNvPr>
          <p:cNvSpPr txBox="1"/>
          <p:nvPr/>
        </p:nvSpPr>
        <p:spPr>
          <a:xfrm flipH="1">
            <a:off x="8937973" y="3388826"/>
            <a:ext cx="7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lephant Pro" panose="00000500000000000000" pitchFamily="2" charset="0"/>
              </a:rPr>
              <a:t>2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5054EB-A192-42D2-BC69-48319C2D2E26}"/>
              </a:ext>
            </a:extLst>
          </p:cNvPr>
          <p:cNvSpPr txBox="1"/>
          <p:nvPr/>
        </p:nvSpPr>
        <p:spPr>
          <a:xfrm flipH="1">
            <a:off x="9137688" y="4710843"/>
            <a:ext cx="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lephant Pro" panose="00000500000000000000" pitchFamily="2" charset="0"/>
              </a:rPr>
              <a:t>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377E616-B650-4A08-A1B4-8F608757D25D}"/>
              </a:ext>
            </a:extLst>
          </p:cNvPr>
          <p:cNvSpPr txBox="1"/>
          <p:nvPr/>
        </p:nvSpPr>
        <p:spPr>
          <a:xfrm flipH="1">
            <a:off x="5393007" y="5946774"/>
            <a:ext cx="7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lephant Pro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878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C8B6C56-E99B-4358-8E13-D61DD0D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00" y="1562370"/>
            <a:ext cx="3268338" cy="48017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E7C357-8AD2-4CE8-8878-2E448B89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18" y="2080800"/>
            <a:ext cx="6120001" cy="38575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Profil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00" y="1494000"/>
            <a:ext cx="1367261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2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6C026-7439-4B27-AC9A-BC8FD294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455" y="2406029"/>
            <a:ext cx="7033089" cy="102297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Wireframe Utilisateur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C4085-7A9A-49E5-AB5E-3F74F7C7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9635" y="3509963"/>
            <a:ext cx="4452730" cy="1022971"/>
          </a:xfrm>
        </p:spPr>
        <p:txBody>
          <a:bodyPr>
            <a:normAutofit/>
          </a:bodyPr>
          <a:lstStyle/>
          <a:p>
            <a:r>
              <a:rPr lang="fr-FR" sz="4000" dirty="0"/>
              <a:t>Non connecté</a:t>
            </a:r>
          </a:p>
        </p:txBody>
      </p:sp>
    </p:spTree>
    <p:extLst>
      <p:ext uri="{BB962C8B-B14F-4D97-AF65-F5344CB8AC3E}">
        <p14:creationId xmlns:p14="http://schemas.microsoft.com/office/powerpoint/2010/main" val="102336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6C026-7439-4B27-AC9A-BC8FD294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455" y="2406029"/>
            <a:ext cx="8866311" cy="102297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Wireframe Employer Admin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C4085-7A9A-49E5-AB5E-3F74F7C7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9635" y="3509963"/>
            <a:ext cx="4452730" cy="1022971"/>
          </a:xfrm>
        </p:spPr>
        <p:txBody>
          <a:bodyPr>
            <a:normAutofit/>
          </a:bodyPr>
          <a:lstStyle/>
          <a:p>
            <a:r>
              <a:rPr lang="fr-FR" sz="4000" dirty="0"/>
              <a:t>Connecté</a:t>
            </a:r>
          </a:p>
        </p:txBody>
      </p:sp>
    </p:spTree>
    <p:extLst>
      <p:ext uri="{BB962C8B-B14F-4D97-AF65-F5344CB8AC3E}">
        <p14:creationId xmlns:p14="http://schemas.microsoft.com/office/powerpoint/2010/main" val="238102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Profil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00" y="1494000"/>
            <a:ext cx="1367261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962544-1516-4FE7-8549-FF6CB2FFA57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00" y="2080800"/>
            <a:ext cx="6120000" cy="386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220C65-41CF-4D1D-B91C-D71015D60813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82800" y="1562400"/>
            <a:ext cx="3528000" cy="48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319509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1F036448-A248-45C4-8B47-A0979CAA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43" y="3217163"/>
            <a:ext cx="5172817" cy="32217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2B6A24-A9A4-4FD5-A959-C34C73864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757344"/>
            <a:ext cx="5989292" cy="1163362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-15085"/>
            <a:ext cx="10452995" cy="1022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Body gestion Membres &amp; Livres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62EA0C-1295-422A-827E-B315FB66D135}"/>
              </a:ext>
            </a:extLst>
          </p:cNvPr>
          <p:cNvSpPr txBox="1"/>
          <p:nvPr/>
        </p:nvSpPr>
        <p:spPr>
          <a:xfrm>
            <a:off x="449945" y="1410575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829768CD-43E3-4029-9175-E4B91163876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28926" y="2107263"/>
            <a:ext cx="2274309" cy="685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39B834D-29DC-4E9A-8CC9-7BA9C7B4507F}"/>
              </a:ext>
            </a:extLst>
          </p:cNvPr>
          <p:cNvSpPr txBox="1"/>
          <p:nvPr/>
        </p:nvSpPr>
        <p:spPr>
          <a:xfrm>
            <a:off x="449945" y="2792750"/>
            <a:ext cx="1943617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btn-success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768A6A-B167-4469-8C48-5207791E3C23}"/>
              </a:ext>
            </a:extLst>
          </p:cNvPr>
          <p:cNvSpPr txBox="1"/>
          <p:nvPr/>
        </p:nvSpPr>
        <p:spPr>
          <a:xfrm>
            <a:off x="449945" y="1953374"/>
            <a:ext cx="327898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bg-dark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bg-opacity-10"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9107522-2773-458B-88A8-EEA20992D90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93562" y="2645496"/>
            <a:ext cx="6679095" cy="2857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DC8374C-8315-4362-9397-D1641E1F5C50}"/>
              </a:ext>
            </a:extLst>
          </p:cNvPr>
          <p:cNvCxnSpPr>
            <a:cxnSpLocks/>
          </p:cNvCxnSpPr>
          <p:nvPr/>
        </p:nvCxnSpPr>
        <p:spPr>
          <a:xfrm>
            <a:off x="4452731" y="1484914"/>
            <a:ext cx="1298712" cy="441435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E4395C2-16BF-4BDB-80FC-29542BE737C2}"/>
              </a:ext>
            </a:extLst>
          </p:cNvPr>
          <p:cNvSpPr txBox="1"/>
          <p:nvPr/>
        </p:nvSpPr>
        <p:spPr>
          <a:xfrm>
            <a:off x="449735" y="5256989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51AB79-76EC-430D-ABED-7360B5537012}"/>
              </a:ext>
            </a:extLst>
          </p:cNvPr>
          <p:cNvSpPr txBox="1"/>
          <p:nvPr/>
        </p:nvSpPr>
        <p:spPr>
          <a:xfrm>
            <a:off x="449735" y="3193136"/>
            <a:ext cx="1943617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AC281C5C-D48C-4234-A116-644651C794A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393352" y="2652932"/>
            <a:ext cx="8022857" cy="678704"/>
          </a:xfrm>
          <a:prstGeom prst="bentConnector3">
            <a:avLst>
              <a:gd name="adj1" fmla="val 998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3342F-82F0-4945-936A-5FBC1D0C5A20}"/>
              </a:ext>
            </a:extLst>
          </p:cNvPr>
          <p:cNvSpPr/>
          <p:nvPr/>
        </p:nvSpPr>
        <p:spPr>
          <a:xfrm>
            <a:off x="7789437" y="1757344"/>
            <a:ext cx="1235293" cy="28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6EBCE3-6366-4B3B-941D-A314D1DEC002}"/>
              </a:ext>
            </a:extLst>
          </p:cNvPr>
          <p:cNvSpPr/>
          <p:nvPr/>
        </p:nvSpPr>
        <p:spPr>
          <a:xfrm>
            <a:off x="7633252" y="3583574"/>
            <a:ext cx="1740166" cy="2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E0CC58A8-03BD-411D-9492-C84A00F9B03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393352" y="3331636"/>
            <a:ext cx="6750648" cy="28438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4E0E5E6B-0C5D-4E22-9D3B-61DD79289E19}"/>
              </a:ext>
            </a:extLst>
          </p:cNvPr>
          <p:cNvSpPr txBox="1"/>
          <p:nvPr/>
        </p:nvSpPr>
        <p:spPr>
          <a:xfrm>
            <a:off x="449735" y="4066568"/>
            <a:ext cx="1943617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C236112-32E3-464E-92CC-A68AFB15E3D4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393352" y="4205068"/>
            <a:ext cx="7585535" cy="3731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5F7DC402-776E-4A38-982A-8D07103B0289}"/>
              </a:ext>
            </a:extLst>
          </p:cNvPr>
          <p:cNvCxnSpPr>
            <a:cxnSpLocks/>
            <a:stCxn id="46" idx="3"/>
            <a:endCxn id="23" idx="1"/>
          </p:cNvCxnSpPr>
          <p:nvPr/>
        </p:nvCxnSpPr>
        <p:spPr>
          <a:xfrm flipV="1">
            <a:off x="4176797" y="1902174"/>
            <a:ext cx="3612640" cy="3508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5FBBD524-D291-416E-81DE-F006A2D99EF9}"/>
              </a:ext>
            </a:extLst>
          </p:cNvPr>
          <p:cNvCxnSpPr>
            <a:cxnSpLocks/>
          </p:cNvCxnSpPr>
          <p:nvPr/>
        </p:nvCxnSpPr>
        <p:spPr>
          <a:xfrm flipV="1">
            <a:off x="6003235" y="3728040"/>
            <a:ext cx="1641272" cy="1277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2" y="259072"/>
            <a:ext cx="3560536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d’ Accueil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012" y="1494000"/>
            <a:ext cx="1397363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685" y="1395281"/>
            <a:ext cx="775327" cy="513688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24F1972-11C7-4D12-9D2F-3FBBC139D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62" r="-462"/>
          <a:stretch/>
        </p:blipFill>
        <p:spPr>
          <a:xfrm>
            <a:off x="1118519" y="2081843"/>
            <a:ext cx="6120000" cy="3857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C9280F8-FCB4-44A2-916B-F67356D5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71" y="1547270"/>
            <a:ext cx="3240200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20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902437-3865-4274-9574-DEC943AD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495155"/>
            <a:ext cx="7849695" cy="386769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133" y="244619"/>
            <a:ext cx="5750753" cy="1022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Accueil</a:t>
            </a:r>
            <a:r>
              <a:rPr lang="fr-FR" sz="5400" dirty="0">
                <a:latin typeface="Elephant Pro" panose="00000500000000000000" pitchFamily="2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EDD26-B3D0-4A67-BDD7-78F09CD7375F}"/>
              </a:ext>
            </a:extLst>
          </p:cNvPr>
          <p:cNvSpPr/>
          <p:nvPr/>
        </p:nvSpPr>
        <p:spPr>
          <a:xfrm>
            <a:off x="1885950" y="1495155"/>
            <a:ext cx="7849695" cy="3867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E1614C-23B3-487C-A290-8E1E20568665}"/>
              </a:ext>
            </a:extLst>
          </p:cNvPr>
          <p:cNvSpPr txBox="1"/>
          <p:nvPr/>
        </p:nvSpPr>
        <p:spPr>
          <a:xfrm>
            <a:off x="7289555" y="6240290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287D7A2-DA4D-4240-9CCD-1625E107978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7043220" y="4130423"/>
            <a:ext cx="877445" cy="3342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4DBA7DF-F535-4AD4-BEC8-A7D206BBBF62}"/>
              </a:ext>
            </a:extLst>
          </p:cNvPr>
          <p:cNvSpPr txBox="1"/>
          <p:nvPr/>
        </p:nvSpPr>
        <p:spPr>
          <a:xfrm>
            <a:off x="775590" y="6387346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12CE40C-18FD-4410-8E8B-2D6DE5E9796A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364287" y="4936375"/>
            <a:ext cx="1925702" cy="9762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9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A9D3D92-8E33-4267-B820-555AB8F1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00" y="1547270"/>
            <a:ext cx="3240201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B0F68A-2704-4511-80D2-6C54761C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18" y="2080800"/>
            <a:ext cx="6120000" cy="38784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2" y="259072"/>
            <a:ext cx="4045166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d’ inscription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00" y="1494000"/>
            <a:ext cx="1495848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46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2816C3-E103-4158-B3C5-AE7080B2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33" y="1250220"/>
            <a:ext cx="4126856" cy="435756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193656"/>
            <a:ext cx="6552386" cy="7795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Inscription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EDD26-B3D0-4A67-BDD7-78F09CD7375F}"/>
              </a:ext>
            </a:extLst>
          </p:cNvPr>
          <p:cNvSpPr/>
          <p:nvPr/>
        </p:nvSpPr>
        <p:spPr>
          <a:xfrm>
            <a:off x="5265683" y="1813034"/>
            <a:ext cx="1828800" cy="7409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E1614C-23B3-487C-A290-8E1E20568665}"/>
              </a:ext>
            </a:extLst>
          </p:cNvPr>
          <p:cNvSpPr txBox="1"/>
          <p:nvPr/>
        </p:nvSpPr>
        <p:spPr>
          <a:xfrm>
            <a:off x="7289555" y="6240290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287D7A2-DA4D-4240-9CCD-1625E107978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5823446" y="2910649"/>
            <a:ext cx="3686277" cy="29730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4DBA7DF-F535-4AD4-BEC8-A7D206BBBF62}"/>
              </a:ext>
            </a:extLst>
          </p:cNvPr>
          <p:cNvSpPr txBox="1"/>
          <p:nvPr/>
        </p:nvSpPr>
        <p:spPr>
          <a:xfrm>
            <a:off x="189696" y="3520708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12CE40C-18FD-4410-8E8B-2D6DE5E9796A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008763" y="1427885"/>
            <a:ext cx="1337185" cy="28484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0568A85-0210-41CC-AEAC-9F24A0E376C5}"/>
              </a:ext>
            </a:extLst>
          </p:cNvPr>
          <p:cNvSpPr txBox="1"/>
          <p:nvPr/>
        </p:nvSpPr>
        <p:spPr>
          <a:xfrm>
            <a:off x="726462" y="4977343"/>
            <a:ext cx="3278981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B8880C1-A758-451E-94A7-17D1722D1CF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005443" y="5115843"/>
            <a:ext cx="1226459" cy="3126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5DE4EF5-CDB2-441E-96C3-6A5ACAA08777}"/>
              </a:ext>
            </a:extLst>
          </p:cNvPr>
          <p:cNvSpPr txBox="1"/>
          <p:nvPr/>
        </p:nvSpPr>
        <p:spPr>
          <a:xfrm>
            <a:off x="1443891" y="6148102"/>
            <a:ext cx="231245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1A68BA4-3C6A-45E6-9E44-9FF3F6E1767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756343" y="5445107"/>
            <a:ext cx="3022831" cy="856884"/>
          </a:xfrm>
          <a:prstGeom prst="bentConnector3">
            <a:avLst>
              <a:gd name="adj1" fmla="val 979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6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47BDD117-A7A6-417F-8CBE-6228EA4AD03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98" y="1547999"/>
            <a:ext cx="3240000" cy="4760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00" y="1494000"/>
            <a:ext cx="1424411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2D2014-87FD-4F20-B359-5F84DC38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519" y="2081842"/>
            <a:ext cx="6120000" cy="3857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101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4ED4A9-1CE8-4B0E-A56D-7B44CB9C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12" y="1411193"/>
            <a:ext cx="4397481" cy="316006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0E66391-D6D7-4562-B77E-2F99BF388861}"/>
              </a:ext>
            </a:extLst>
          </p:cNvPr>
          <p:cNvSpPr txBox="1">
            <a:spLocks/>
          </p:cNvSpPr>
          <p:nvPr/>
        </p:nvSpPr>
        <p:spPr>
          <a:xfrm>
            <a:off x="3326400" y="193656"/>
            <a:ext cx="6369268" cy="6736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Elephant Pro" panose="00000500000000000000" pitchFamily="2" charset="0"/>
              </a:rPr>
              <a:t>Charte graphique Connection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EDD26-B3D0-4A67-BDD7-78F09CD7375F}"/>
              </a:ext>
            </a:extLst>
          </p:cNvPr>
          <p:cNvSpPr/>
          <p:nvPr/>
        </p:nvSpPr>
        <p:spPr>
          <a:xfrm>
            <a:off x="5533697" y="2002221"/>
            <a:ext cx="867103" cy="3626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E1614C-23B3-487C-A290-8E1E20568665}"/>
              </a:ext>
            </a:extLst>
          </p:cNvPr>
          <p:cNvSpPr txBox="1"/>
          <p:nvPr/>
        </p:nvSpPr>
        <p:spPr>
          <a:xfrm>
            <a:off x="7163431" y="3842149"/>
            <a:ext cx="37270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Ephesis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cursive;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0287D7A2-DA4D-4240-9CCD-1625E107978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6758445" y="1573632"/>
            <a:ext cx="1477320" cy="30597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4DBA7DF-F535-4AD4-BEC8-A7D206BBBF62}"/>
              </a:ext>
            </a:extLst>
          </p:cNvPr>
          <p:cNvSpPr txBox="1"/>
          <p:nvPr/>
        </p:nvSpPr>
        <p:spPr>
          <a:xfrm>
            <a:off x="285315" y="3429000"/>
            <a:ext cx="41268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"shadow blur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bg-opacity-10"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12CE40C-18FD-4410-8E8B-2D6DE5E9796A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104382" y="1336177"/>
            <a:ext cx="1337185" cy="28484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5DE4EF5-CDB2-441E-96C3-6A5ACAA08777}"/>
              </a:ext>
            </a:extLst>
          </p:cNvPr>
          <p:cNvSpPr txBox="1"/>
          <p:nvPr/>
        </p:nvSpPr>
        <p:spPr>
          <a:xfrm>
            <a:off x="4377471" y="5990719"/>
            <a:ext cx="231245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1A68BA4-3C6A-45E6-9E44-9FF3F6E17674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4046674" y="4503695"/>
            <a:ext cx="2672255" cy="301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E19DFA1-335F-4364-A42B-E9410B1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19" y="2080800"/>
            <a:ext cx="6120000" cy="3857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5400AF3-9EF5-4AEC-9617-0A0A4DF2A9B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00" y="1547999"/>
            <a:ext cx="3240000" cy="481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FB798-786E-420C-8400-4BF3332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11" y="259072"/>
            <a:ext cx="4293259" cy="41675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Elephant Pro" panose="00000500000000000000" pitchFamily="2" charset="0"/>
              </a:rPr>
              <a:t>Page de Catalogue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5C3E8-F2A7-44FD-BBF4-19825503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00" y="1495297"/>
            <a:ext cx="1381548" cy="416753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Elephant Pro" panose="020B0604020202020204" pitchFamily="2" charset="0"/>
              </a:rPr>
              <a:t>Desktop</a:t>
            </a:r>
          </a:p>
        </p:txBody>
      </p:sp>
      <p:pic>
        <p:nvPicPr>
          <p:cNvPr id="8" name="Espace réservé du contenu 7" descr="Écran avec un remplissage uni">
            <a:extLst>
              <a:ext uri="{FF2B5EF4-FFF2-40B4-BE49-F238E27FC236}">
                <a16:creationId xmlns:a16="http://schemas.microsoft.com/office/drawing/2014/main" id="{5C00D447-93F8-4AD8-8CC8-2D0A7B412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000" y="1395281"/>
            <a:ext cx="775327" cy="513688"/>
          </a:xfrm>
        </p:spPr>
      </p:pic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31B1695-9461-4F03-BA6E-E6543C640A92}"/>
              </a:ext>
            </a:extLst>
          </p:cNvPr>
          <p:cNvSpPr txBox="1">
            <a:spLocks/>
          </p:cNvSpPr>
          <p:nvPr/>
        </p:nvSpPr>
        <p:spPr>
          <a:xfrm>
            <a:off x="9185210" y="1048750"/>
            <a:ext cx="1208462" cy="41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 Pro" panose="020B0604020202020204" pitchFamily="2" charset="0"/>
              </a:rPr>
              <a:t>Mobile</a:t>
            </a:r>
          </a:p>
        </p:txBody>
      </p:sp>
      <p:pic>
        <p:nvPicPr>
          <p:cNvPr id="31" name="Graphique 30" descr="Smartphone avec un remplissage uni">
            <a:extLst>
              <a:ext uri="{FF2B5EF4-FFF2-40B4-BE49-F238E27FC236}">
                <a16:creationId xmlns:a16="http://schemas.microsoft.com/office/drawing/2014/main" id="{39D5520C-CD91-4996-AA19-CC53297C5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887" y="804958"/>
            <a:ext cx="590323" cy="5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4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5846</TotalTime>
  <Words>366</Words>
  <Application>Microsoft Office PowerPoint</Application>
  <PresentationFormat>Grand écran</PresentationFormat>
  <Paragraphs>96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Blackadder ITC</vt:lpstr>
      <vt:lpstr>Calibri</vt:lpstr>
      <vt:lpstr>Century Gothic</vt:lpstr>
      <vt:lpstr>Consolas</vt:lpstr>
      <vt:lpstr>Elephant Pro</vt:lpstr>
      <vt:lpstr>Vivaldi</vt:lpstr>
      <vt:lpstr>Wingdings 3</vt:lpstr>
      <vt:lpstr>Brin</vt:lpstr>
      <vt:lpstr>Projet Chapelle Curreaux</vt:lpstr>
      <vt:lpstr>Wireframe Utilisateur</vt:lpstr>
      <vt:lpstr>Page d’ Accueil </vt:lpstr>
      <vt:lpstr>Présentation PowerPoint</vt:lpstr>
      <vt:lpstr>Page d’ inscription</vt:lpstr>
      <vt:lpstr>Présentation PowerPoint</vt:lpstr>
      <vt:lpstr>Page de Connexion</vt:lpstr>
      <vt:lpstr>Présentation PowerPoint</vt:lpstr>
      <vt:lpstr>Page de Catalogue</vt:lpstr>
      <vt:lpstr>Présentation PowerPoint</vt:lpstr>
      <vt:lpstr>Wireframe Utilisateur</vt:lpstr>
      <vt:lpstr>Page d’ accueil </vt:lpstr>
      <vt:lpstr>Présentation PowerPoint</vt:lpstr>
      <vt:lpstr>Présentation PowerPoint</vt:lpstr>
      <vt:lpstr>Page de Catalogue</vt:lpstr>
      <vt:lpstr>Présentation PowerPoint</vt:lpstr>
      <vt:lpstr>Page de Catalogue</vt:lpstr>
      <vt:lpstr>Présentation PowerPoint</vt:lpstr>
      <vt:lpstr>Page de Profil</vt:lpstr>
      <vt:lpstr>Wireframe Employer Admin </vt:lpstr>
      <vt:lpstr>Page de Profil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Chapelle Curreaux</dc:title>
  <dc:creator>jordilandDev@outlook.fr</dc:creator>
  <cp:lastModifiedBy>jordilandDev@outlook.fr</cp:lastModifiedBy>
  <cp:revision>41</cp:revision>
  <dcterms:created xsi:type="dcterms:W3CDTF">2021-10-26T20:05:45Z</dcterms:created>
  <dcterms:modified xsi:type="dcterms:W3CDTF">2021-10-31T15:44:58Z</dcterms:modified>
</cp:coreProperties>
</file>