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6" r:id="rId9"/>
    <p:sldId id="262" r:id="rId10"/>
    <p:sldId id="263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4520" autoAdjust="0"/>
  </p:normalViewPr>
  <p:slideViewPr>
    <p:cSldViewPr>
      <p:cViewPr>
        <p:scale>
          <a:sx n="144" d="100"/>
          <a:sy n="144" d="100"/>
        </p:scale>
        <p:origin x="672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02266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Have example BLAST output ready.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The BLAST function takes fasta files (.fasta suffix).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Biopython packages and BLAST required to run the function. This enabled for standalone BLAST to be carried out → NcbiblastnCommandline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This is carried out locally to reduce the time taken to receive results, allows more control of computing power.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All files within the separate data directories are BLASTed, therefore this provides scope for improvements described later.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Describe parameters in example.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Have BLAST output ready.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Gene IDs and FPKM values are put into dictionaries.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An additional dictionary used to separate the data to samples.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Dictionaries compatible with the matrices of python pandas.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CSV file is required as it is easy to be brought into the R environment, where analysis happens.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Describe the CSV file. Some improvements(?)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Tailored analysis refers to incorporating a feature which allows users to choose different variables for the R analysis, e.g. give them options to choose what type of distance and clustering methods to use.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08280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Melon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Group Software Development Project 2017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52225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Modupeh Betts, Andrew Knowles, Nadim Rahman, Madeleine Rhodes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 dirty="0"/>
              <a:t>Limitations- opportunities for further development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SzPct val="100000"/>
            </a:pPr>
            <a:r>
              <a:rPr lang="en-GB" sz="2400" dirty="0" smtClean="0"/>
              <a:t>Online Deployment</a:t>
            </a:r>
          </a:p>
          <a:p>
            <a:pPr marL="457200" lvl="0" indent="-381000">
              <a:buSzPct val="100000"/>
            </a:pPr>
            <a:r>
              <a:rPr lang="en-GB" sz="2400" dirty="0"/>
              <a:t>Number of Sample </a:t>
            </a:r>
            <a:r>
              <a:rPr lang="en-GB" sz="2400" dirty="0" smtClean="0"/>
              <a:t>Types</a:t>
            </a:r>
            <a:endParaRPr lang="en-GB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/>
              <a:t>Multiple Users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/>
              <a:t>Reducing BLAST </a:t>
            </a:r>
            <a:r>
              <a:rPr lang="en-GB" sz="2400" dirty="0" smtClean="0"/>
              <a:t>time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 smtClean="0"/>
              <a:t>Sequences matching to the same gene</a:t>
            </a:r>
            <a:endParaRPr lang="en-GB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/>
              <a:t>Advanced BLAST Parameters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/>
              <a:t>Tailored R Analysis</a:t>
            </a:r>
          </a:p>
          <a:p>
            <a:pPr marL="1371600" lvl="2" indent="-381000" rtl="0">
              <a:spcBef>
                <a:spcPts val="0"/>
              </a:spcBef>
              <a:buSzPct val="100000"/>
            </a:pPr>
            <a:r>
              <a:rPr lang="en-GB" sz="2400" dirty="0" err="1"/>
              <a:t>Dendrogram</a:t>
            </a:r>
            <a:r>
              <a:rPr lang="en-GB" sz="2400" dirty="0"/>
              <a:t> distance and cluster </a:t>
            </a:r>
            <a:r>
              <a:rPr lang="en-GB" sz="2400" dirty="0" smtClean="0"/>
              <a:t>methods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/>
          <p:cNvSpPr txBox="1">
            <a:spLocks noGrp="1"/>
          </p:cNvSpPr>
          <p:nvPr>
            <p:ph type="title"/>
          </p:nvPr>
        </p:nvSpPr>
        <p:spPr>
          <a:xfrm>
            <a:off x="311700" y="267494"/>
            <a:ext cx="8520600" cy="6865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 dirty="0" smtClean="0"/>
              <a:t>Any Questions?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765200"/>
            <a:ext cx="4378300" cy="43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Introduction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/>
              <a:t>Aim of </a:t>
            </a:r>
            <a:r>
              <a:rPr lang="en-GB" sz="2400" dirty="0" err="1" smtClean="0"/>
              <a:t>Melonomics</a:t>
            </a: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/>
              <a:t>Documentation available on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sz="2400" dirty="0"/>
              <a:t>https://github.com/Melon-Heads/mastermelon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Application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4090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/>
              <a:t>Flask Framework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App </a:t>
            </a:r>
            <a:r>
              <a:rPr lang="en-GB" dirty="0" smtClean="0"/>
              <a:t>routes (Logic)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HTML </a:t>
            </a:r>
            <a:r>
              <a:rPr lang="en-GB" dirty="0" smtClean="0"/>
              <a:t>Templates (pages)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 smtClean="0"/>
              <a:t>CSS (style)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 smtClean="0"/>
              <a:t>JavaScript (Dynamism)</a:t>
            </a:r>
            <a:endParaRPr lang="en-GB" dirty="0"/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Integral to all software components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087" y="699542"/>
            <a:ext cx="39147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8" y="1017725"/>
            <a:ext cx="8809624" cy="34982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0"/>
          <p:cNvSpPr txBox="1">
            <a:spLocks noGrp="1"/>
          </p:cNvSpPr>
          <p:nvPr>
            <p:ph type="title"/>
          </p:nvPr>
        </p:nvSpPr>
        <p:spPr>
          <a:xfrm>
            <a:off x="311700" y="33950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 dirty="0" smtClean="0"/>
              <a:t>Software Architecture</a:t>
            </a:r>
            <a:endParaRPr lang="en-GB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11560" y="4587974"/>
            <a:ext cx="7200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1560" y="4803998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1560" y="502002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3331" y="447935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Input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674476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Output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23730" y="4884281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Data flow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1151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BLAST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1520" y="1203598"/>
            <a:ext cx="8520600" cy="336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/>
              <a:t>Input = </a:t>
            </a:r>
            <a:r>
              <a:rPr lang="en-GB" sz="2400" dirty="0" err="1"/>
              <a:t>Fasta</a:t>
            </a:r>
            <a:r>
              <a:rPr lang="en-GB" sz="2400" dirty="0"/>
              <a:t> files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/>
              <a:t>Uses </a:t>
            </a:r>
            <a:r>
              <a:rPr lang="en-GB" sz="2400" dirty="0" err="1"/>
              <a:t>Biopython</a:t>
            </a:r>
            <a:r>
              <a:rPr lang="en-GB" sz="2400" dirty="0"/>
              <a:t> and BLAST+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/>
              <a:t>Locally Hosted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/>
              <a:t>BLASTs all files within each data directory against </a:t>
            </a:r>
            <a:r>
              <a:rPr lang="en-GB" sz="2400" dirty="0" smtClean="0"/>
              <a:t>database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of BLAST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pic>
        <p:nvPicPr>
          <p:cNvPr id="4" name="Shape 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5552" y="1534757"/>
            <a:ext cx="6835636" cy="19217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83"/>
          <p:cNvSpPr/>
          <p:nvPr/>
        </p:nvSpPr>
        <p:spPr>
          <a:xfrm rot="10800000">
            <a:off x="597164" y="2914871"/>
            <a:ext cx="1399500" cy="886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63" y="3868746"/>
            <a:ext cx="8607473" cy="244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1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BLAST Output (Post-Processing)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/>
              <a:t>Output Format: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 i="1" dirty="0" err="1"/>
              <a:t>query_ID</a:t>
            </a:r>
            <a:r>
              <a:rPr lang="en-GB" i="1" dirty="0"/>
              <a:t>; </a:t>
            </a:r>
            <a:r>
              <a:rPr lang="en-GB" i="1" dirty="0" err="1"/>
              <a:t>subject_ID</a:t>
            </a:r>
            <a:r>
              <a:rPr lang="en-GB" i="1" dirty="0"/>
              <a:t>; %_Identity; </a:t>
            </a:r>
            <a:r>
              <a:rPr lang="en-GB" i="1" dirty="0" err="1"/>
              <a:t>alignment_length</a:t>
            </a:r>
            <a:r>
              <a:rPr lang="en-GB" i="1" dirty="0"/>
              <a:t>; mismatches; </a:t>
            </a:r>
            <a:r>
              <a:rPr lang="en-GB" i="1" dirty="0" err="1"/>
              <a:t>gap_opens</a:t>
            </a:r>
            <a:r>
              <a:rPr lang="en-GB" i="1" dirty="0"/>
              <a:t>; </a:t>
            </a:r>
            <a:r>
              <a:rPr lang="en-GB" i="1" dirty="0" err="1"/>
              <a:t>query_Start</a:t>
            </a:r>
            <a:r>
              <a:rPr lang="en-GB" i="1" dirty="0"/>
              <a:t>; </a:t>
            </a:r>
            <a:r>
              <a:rPr lang="en-GB" i="1" dirty="0" err="1"/>
              <a:t>query_End</a:t>
            </a:r>
            <a:r>
              <a:rPr lang="en-GB" i="1" dirty="0"/>
              <a:t>; </a:t>
            </a:r>
            <a:r>
              <a:rPr lang="en-GB" i="1" dirty="0" err="1"/>
              <a:t>evalue</a:t>
            </a:r>
            <a:r>
              <a:rPr lang="en-GB" i="1" dirty="0"/>
              <a:t>; </a:t>
            </a:r>
            <a:r>
              <a:rPr lang="en-GB" i="1" dirty="0" err="1"/>
              <a:t>bit_score</a:t>
            </a:r>
            <a:endParaRPr lang="en-GB" i="1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Subject ID (gene ID) and FPKM value from query ID are parsed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Matrix is generated using python pandas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Saved in a csv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CSV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5" y="1113360"/>
            <a:ext cx="8529481" cy="38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/>
              <a:t>Input = CSV file of matrix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/>
              <a:t>Analysis: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GB" sz="1800"/>
              <a:t>Principal Component Analysis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GB" sz="1800"/>
              <a:t>Heatmaps with associated dendrograms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GB" sz="1800"/>
              <a:t>Hierarchical Cluster Analysis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GB" sz="1800"/>
              <a:t>Top 20 Genes</a:t>
            </a:r>
          </a:p>
          <a:p>
            <a:pPr marL="914400" lvl="1" indent="-342900">
              <a:spcBef>
                <a:spcPts val="0"/>
              </a:spcBef>
              <a:buSzPct val="100000"/>
            </a:pPr>
            <a:r>
              <a:rPr lang="en-GB" sz="1800"/>
              <a:t>Volcano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</TotalTime>
  <Words>385</Words>
  <Application>Microsoft Macintosh PowerPoint</Application>
  <PresentationFormat>On-screen Show (16:9)</PresentationFormat>
  <Paragraphs>65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Constantia</vt:lpstr>
      <vt:lpstr>Wingdings 2</vt:lpstr>
      <vt:lpstr>Arial</vt:lpstr>
      <vt:lpstr>Flow</vt:lpstr>
      <vt:lpstr>Team Melon Group Software Development Project 2017</vt:lpstr>
      <vt:lpstr>Introduction</vt:lpstr>
      <vt:lpstr>The Application</vt:lpstr>
      <vt:lpstr>Software Architecture</vt:lpstr>
      <vt:lpstr>BLAST</vt:lpstr>
      <vt:lpstr>Example of BLAST</vt:lpstr>
      <vt:lpstr>BLAST Output (Post-Processing)</vt:lpstr>
      <vt:lpstr>CSV Matrix</vt:lpstr>
      <vt:lpstr>R</vt:lpstr>
      <vt:lpstr>Limitations- opportunities for further development</vt:lpstr>
      <vt:lpstr>Any Questions?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Melon Group Software Development Project 2017</dc:title>
  <cp:lastModifiedBy>Modupeh Betts</cp:lastModifiedBy>
  <cp:revision>11</cp:revision>
  <dcterms:modified xsi:type="dcterms:W3CDTF">2017-02-18T16:48:28Z</dcterms:modified>
</cp:coreProperties>
</file>