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Diseño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Definición</a:t>
            </a:r>
            <a:br/>
            <a:r>
              <a:t>Componentes clave (Navegabilidad, Interactividad, Usabilidad, etc.)</a:t>
            </a:r>
            <a:br/>
            <a:r>
              <a:t>Fases del diseño web</a:t>
            </a:r>
            <a:br/>
            <a:r>
              <a:t>Relación con el marketing y la identidad visual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Historia del Diseño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Primera Generación</a:t>
            </a:r>
            <a:br/>
            <a:r>
              <a:t>Segunda Generación</a:t>
            </a:r>
            <a:br/>
            <a:r>
              <a:t>Tercera Generación</a:t>
            </a:r>
            <a:br/>
            <a:r>
              <a:t>Cuarta Generación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Diseño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Atracción de clientes potenciales</a:t>
            </a:r>
            <a:br/>
            <a:r>
              <a:t>Facilitar las compras y la fidelización</a:t>
            </a:r>
            <a:br/>
            <a:r>
              <a:t>Optimización para buscadores</a:t>
            </a:r>
            <a:br/>
            <a:r>
              <a:t>Velocidad de carga</a:t>
            </a:r>
            <a:br/>
            <a:r>
              <a:t>Claridad y organización de contenidos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Diseño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Diseño Web Avanzado</a:t>
            </a:r>
            <a:br/>
            <a:r>
              <a:t>Diseño Web Clásico</a:t>
            </a:r>
            <a:br/>
            <a:r>
              <a:t>Diseño Web Industrial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un Buen Diseño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Creatividad e innovación</a:t>
            </a:r>
            <a:br/>
            <a:r>
              <a:t>Optimización para motores de búsqueda</a:t>
            </a:r>
            <a:br/>
            <a:r>
              <a:t>Usabilidad y funcionalidad</a:t>
            </a:r>
            <a:br/>
            <a:r>
              <a:t>Navegación fácil y clara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Elemento Más Importante en el Diseño Web: La 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Formas geométricas, naturales y abstractas</a:t>
            </a:r>
            <a:br/>
            <a:r>
              <a:t>Uso en la organización de contenidos y como elemento decorativo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Reglas de Oro en el Diseño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Evitar páginas de bienvenida innecesarias</a:t>
            </a:r>
            <a:br/>
            <a:r>
              <a:t>Minimizar anuncios publicitarios</a:t>
            </a:r>
            <a:br/>
            <a:r>
              <a:t>Navegación sencilla y clara</a:t>
            </a:r>
            <a:br/>
            <a:r>
              <a:t>Informar sobre la ubicación en el sitio</a:t>
            </a:r>
            <a:br/>
            <a:r>
              <a:t>Evitar o controlar el uso de audio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