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7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5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8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9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75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9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7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3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3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9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7D53-4515-4186-AADF-A4DFB382CB2B}" type="datetimeFigureOut">
              <a:rPr lang="en-CA" smtClean="0"/>
              <a:t>2019-01-30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6290-FE42-4881-81E6-D7E9EAC56F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3279" y="2872438"/>
            <a:ext cx="2016224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generate_tasks.py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803923" y="2420888"/>
            <a:ext cx="2064221" cy="18175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tasks_yyyy_mm_dd.db</a:t>
            </a:r>
          </a:p>
        </p:txBody>
      </p:sp>
      <p:sp>
        <p:nvSpPr>
          <p:cNvPr id="8" name="Rectangle 7"/>
          <p:cNvSpPr/>
          <p:nvPr/>
        </p:nvSpPr>
        <p:spPr>
          <a:xfrm>
            <a:off x="430219" y="192235"/>
            <a:ext cx="1152128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scrape.py</a:t>
            </a:r>
          </a:p>
        </p:txBody>
      </p:sp>
      <p:sp>
        <p:nvSpPr>
          <p:cNvPr id="9" name="Trapezoid 8"/>
          <p:cNvSpPr/>
          <p:nvPr/>
        </p:nvSpPr>
        <p:spPr>
          <a:xfrm>
            <a:off x="2897864" y="253391"/>
            <a:ext cx="1152128" cy="792088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tor session</a:t>
            </a:r>
          </a:p>
        </p:txBody>
      </p:sp>
      <p:sp>
        <p:nvSpPr>
          <p:cNvPr id="10" name="Trapezoid 9"/>
          <p:cNvSpPr/>
          <p:nvPr/>
        </p:nvSpPr>
        <p:spPr>
          <a:xfrm>
            <a:off x="4143704" y="253391"/>
            <a:ext cx="1152128" cy="792088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tor session</a:t>
            </a:r>
          </a:p>
        </p:txBody>
      </p:sp>
      <p:sp>
        <p:nvSpPr>
          <p:cNvPr id="11" name="Trapezoid 10"/>
          <p:cNvSpPr/>
          <p:nvPr/>
        </p:nvSpPr>
        <p:spPr>
          <a:xfrm>
            <a:off x="5383783" y="253391"/>
            <a:ext cx="1152128" cy="792088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tor session</a:t>
            </a:r>
          </a:p>
        </p:txBody>
      </p:sp>
      <p:sp>
        <p:nvSpPr>
          <p:cNvPr id="12" name="Diamond 11"/>
          <p:cNvSpPr/>
          <p:nvPr/>
        </p:nvSpPr>
        <p:spPr>
          <a:xfrm>
            <a:off x="630170" y="4653136"/>
            <a:ext cx="2109936" cy="186836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results_meta_yyyy_mm_dd.db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3203848" y="5118308"/>
            <a:ext cx="1440160" cy="938024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scraped html pages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87824" y="1440977"/>
            <a:ext cx="1929930" cy="6927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sign_in_site.py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4" y="1360244"/>
            <a:ext cx="2849216" cy="10655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captcha_solve.py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(manual or per-site automated captcha –breaker)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0105" y="649435"/>
            <a:ext cx="1157759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06283" y="1319116"/>
            <a:ext cx="0" cy="1389804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86887" y="3315254"/>
            <a:ext cx="843328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16519" y="1853903"/>
            <a:ext cx="843328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211923" y="1319116"/>
            <a:ext cx="1559877" cy="573926"/>
            <a:chOff x="1581619" y="1152192"/>
            <a:chExt cx="1107061" cy="62062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581619" y="1772816"/>
              <a:ext cx="110706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588306" y="1152192"/>
              <a:ext cx="0" cy="6206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1319116"/>
            <a:ext cx="360040" cy="3910084"/>
            <a:chOff x="1581619" y="1152192"/>
            <a:chExt cx="1107061" cy="62062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581619" y="1772816"/>
              <a:ext cx="110706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588306" y="1152192"/>
              <a:ext cx="0" cy="6206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8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Miller</dc:creator>
  <cp:lastModifiedBy>Jacob Miller</cp:lastModifiedBy>
  <cp:revision>4</cp:revision>
  <dcterms:created xsi:type="dcterms:W3CDTF">2019-01-30T16:27:21Z</dcterms:created>
  <dcterms:modified xsi:type="dcterms:W3CDTF">2019-01-30T17:18:14Z</dcterms:modified>
</cp:coreProperties>
</file>