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8"/>
  </p:notesMasterIdLst>
  <p:sldIdLst>
    <p:sldId id="256" r:id="rId2"/>
    <p:sldId id="264" r:id="rId3"/>
    <p:sldId id="265" r:id="rId4"/>
    <p:sldId id="266" r:id="rId5"/>
    <p:sldId id="267" r:id="rId6"/>
    <p:sldId id="268" r:id="rId7"/>
    <p:sldId id="269" r:id="rId8"/>
    <p:sldId id="270" r:id="rId9"/>
    <p:sldId id="271" r:id="rId10"/>
    <p:sldId id="257" r:id="rId11"/>
    <p:sldId id="258" r:id="rId12"/>
    <p:sldId id="259" r:id="rId13"/>
    <p:sldId id="260" r:id="rId14"/>
    <p:sldId id="261" r:id="rId15"/>
    <p:sldId id="262" r:id="rId16"/>
    <p:sldId id="263" r:id="rId17"/>
  </p:sldIdLst>
  <p:sldSz cx="9144000" cy="6858000" type="screen4x3"/>
  <p:notesSz cx="6973888"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9" roundtripDataSignature="AMtx7mjBrEeDmSuF5vkK+935PksqYgzb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3" d="100"/>
          <a:sy n="123" d="100"/>
        </p:scale>
        <p:origin x="-1284" y="-17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22018" cy="461804"/>
          </a:xfrm>
          <a:prstGeom prst="rect">
            <a:avLst/>
          </a:prstGeom>
          <a:noFill/>
          <a:ln>
            <a:noFill/>
          </a:ln>
        </p:spPr>
        <p:txBody>
          <a:bodyPr spcFirstLastPara="1" wrap="square" lIns="92600" tIns="46300" rIns="92600" bIns="46300"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50256" y="0"/>
            <a:ext cx="3022018" cy="461804"/>
          </a:xfrm>
          <a:prstGeom prst="rect">
            <a:avLst/>
          </a:prstGeom>
          <a:noFill/>
          <a:ln>
            <a:noFill/>
          </a:ln>
        </p:spPr>
        <p:txBody>
          <a:bodyPr spcFirstLastPara="1" wrap="square" lIns="92600" tIns="46300" rIns="92600" bIns="46300"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77925" y="693738"/>
            <a:ext cx="4618038"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97389" y="4387136"/>
            <a:ext cx="5579110" cy="4156234"/>
          </a:xfrm>
          <a:prstGeom prst="rect">
            <a:avLst/>
          </a:prstGeom>
          <a:noFill/>
          <a:ln>
            <a:noFill/>
          </a:ln>
        </p:spPr>
        <p:txBody>
          <a:bodyPr spcFirstLastPara="1" wrap="square" lIns="92600" tIns="46300" rIns="92600" bIns="463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2669"/>
            <a:ext cx="3022018" cy="461804"/>
          </a:xfrm>
          <a:prstGeom prst="rect">
            <a:avLst/>
          </a:prstGeom>
          <a:noFill/>
          <a:ln>
            <a:noFill/>
          </a:ln>
        </p:spPr>
        <p:txBody>
          <a:bodyPr spcFirstLastPara="1" wrap="square" lIns="92600" tIns="46300" rIns="92600" bIns="46300"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50256" y="8772669"/>
            <a:ext cx="3022018" cy="461804"/>
          </a:xfrm>
          <a:prstGeom prst="rect">
            <a:avLst/>
          </a:prstGeom>
          <a:noFill/>
          <a:ln>
            <a:noFill/>
          </a:ln>
        </p:spPr>
        <p:txBody>
          <a:bodyPr spcFirstLastPara="1" wrap="square" lIns="92600" tIns="46300" rIns="92600" bIns="46300" anchor="b" anchorCtr="0">
            <a:noAutofit/>
          </a:bodyPr>
          <a:lstStyle/>
          <a:p>
            <a:pPr marL="0" marR="0" lvl="0" indent="0" algn="r" rtl="0">
              <a:spcBef>
                <a:spcPts val="0"/>
              </a:spcBef>
              <a:spcAft>
                <a:spcPts val="0"/>
              </a:spcAft>
              <a:buNone/>
            </a:pPr>
            <a:fld id="{00000000-1234-1234-1234-123412341234}" type="slidenum">
              <a:rPr lang="en-CA"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177360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a:spLocks noGrp="1" noRot="1" noChangeAspect="1"/>
          </p:cNvSpPr>
          <p:nvPr>
            <p:ph type="sldImg" idx="2"/>
          </p:nvPr>
        </p:nvSpPr>
        <p:spPr>
          <a:xfrm>
            <a:off x="1177925" y="693738"/>
            <a:ext cx="4618038"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1:notes"/>
          <p:cNvSpPr txBox="1">
            <a:spLocks noGrp="1"/>
          </p:cNvSpPr>
          <p:nvPr>
            <p:ph type="body" idx="1"/>
          </p:nvPr>
        </p:nvSpPr>
        <p:spPr>
          <a:xfrm>
            <a:off x="697389" y="4387136"/>
            <a:ext cx="5579110" cy="4156234"/>
          </a:xfrm>
          <a:prstGeom prst="rect">
            <a:avLst/>
          </a:prstGeom>
          <a:noFill/>
          <a:ln>
            <a:noFill/>
          </a:ln>
        </p:spPr>
        <p:txBody>
          <a:bodyPr spcFirstLastPara="1" wrap="square" lIns="92600" tIns="46300" rIns="92600" bIns="46300" anchor="t" anchorCtr="0">
            <a:noAutofit/>
          </a:bodyPr>
          <a:lstStyle/>
          <a:p>
            <a:pPr marL="0" lvl="0" indent="0" algn="l" rtl="0">
              <a:spcBef>
                <a:spcPts val="0"/>
              </a:spcBef>
              <a:spcAft>
                <a:spcPts val="0"/>
              </a:spcAft>
              <a:buNone/>
            </a:pPr>
            <a:endParaRPr/>
          </a:p>
        </p:txBody>
      </p:sp>
      <p:sp>
        <p:nvSpPr>
          <p:cNvPr id="102" name="Google Shape;102;p1:notes"/>
          <p:cNvSpPr txBox="1">
            <a:spLocks noGrp="1"/>
          </p:cNvSpPr>
          <p:nvPr>
            <p:ph type="sldNum" idx="12"/>
          </p:nvPr>
        </p:nvSpPr>
        <p:spPr>
          <a:xfrm>
            <a:off x="3950256" y="8772669"/>
            <a:ext cx="3022018" cy="461804"/>
          </a:xfrm>
          <a:prstGeom prst="rect">
            <a:avLst/>
          </a:prstGeom>
          <a:noFill/>
          <a:ln>
            <a:noFill/>
          </a:ln>
        </p:spPr>
        <p:txBody>
          <a:bodyPr spcFirstLastPara="1" wrap="square" lIns="92600" tIns="46300" rIns="92600" bIns="46300" anchor="b" anchorCtr="0">
            <a:noAutofit/>
          </a:bodyPr>
          <a:lstStyle/>
          <a:p>
            <a:pPr marL="0" lvl="0" indent="0" algn="r" rtl="0">
              <a:spcBef>
                <a:spcPts val="0"/>
              </a:spcBef>
              <a:spcAft>
                <a:spcPts val="0"/>
              </a:spcAft>
              <a:buNone/>
            </a:pPr>
            <a:fld id="{00000000-1234-1234-1234-123412341234}" type="slidenum">
              <a:rPr lang="en-CA"/>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3fd324031_0_49:notes"/>
          <p:cNvSpPr>
            <a:spLocks noGrp="1" noRot="1" noChangeAspect="1"/>
          </p:cNvSpPr>
          <p:nvPr>
            <p:ph type="sldImg" idx="2"/>
          </p:nvPr>
        </p:nvSpPr>
        <p:spPr>
          <a:xfrm>
            <a:off x="1177925" y="693738"/>
            <a:ext cx="4618038"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3fd324031_0_49:notes"/>
          <p:cNvSpPr txBox="1">
            <a:spLocks noGrp="1"/>
          </p:cNvSpPr>
          <p:nvPr>
            <p:ph type="body" idx="1"/>
          </p:nvPr>
        </p:nvSpPr>
        <p:spPr>
          <a:xfrm>
            <a:off x="697389" y="4387136"/>
            <a:ext cx="5579100" cy="4156200"/>
          </a:xfrm>
          <a:prstGeom prst="rect">
            <a:avLst/>
          </a:prstGeom>
        </p:spPr>
        <p:txBody>
          <a:bodyPr spcFirstLastPara="1" wrap="square" lIns="92600" tIns="46300" rIns="92600" bIns="46300" anchor="t" anchorCtr="0">
            <a:noAutofit/>
          </a:bodyPr>
          <a:lstStyle/>
          <a:p>
            <a:pPr marL="0" lvl="0" indent="0" algn="l" rtl="0">
              <a:spcBef>
                <a:spcPts val="360"/>
              </a:spcBef>
              <a:spcAft>
                <a:spcPts val="0"/>
              </a:spcAft>
              <a:buNone/>
            </a:pPr>
            <a:endParaRPr/>
          </a:p>
        </p:txBody>
      </p:sp>
      <p:sp>
        <p:nvSpPr>
          <p:cNvPr id="145" name="Google Shape;145;g73fd324031_0_49:notes"/>
          <p:cNvSpPr txBox="1">
            <a:spLocks noGrp="1"/>
          </p:cNvSpPr>
          <p:nvPr>
            <p:ph type="sldNum" idx="12"/>
          </p:nvPr>
        </p:nvSpPr>
        <p:spPr>
          <a:xfrm>
            <a:off x="3950256" y="8772669"/>
            <a:ext cx="3021900" cy="461700"/>
          </a:xfrm>
          <a:prstGeom prst="rect">
            <a:avLst/>
          </a:prstGeom>
        </p:spPr>
        <p:txBody>
          <a:bodyPr spcFirstLastPara="1" wrap="square" lIns="92600" tIns="46300" rIns="92600" bIns="463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14</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3fd324031_0_30:notes"/>
          <p:cNvSpPr>
            <a:spLocks noGrp="1" noRot="1" noChangeAspect="1"/>
          </p:cNvSpPr>
          <p:nvPr>
            <p:ph type="sldImg" idx="2"/>
          </p:nvPr>
        </p:nvSpPr>
        <p:spPr>
          <a:xfrm>
            <a:off x="1177925" y="693738"/>
            <a:ext cx="4618038"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3fd324031_0_30:notes"/>
          <p:cNvSpPr txBox="1">
            <a:spLocks noGrp="1"/>
          </p:cNvSpPr>
          <p:nvPr>
            <p:ph type="body" idx="1"/>
          </p:nvPr>
        </p:nvSpPr>
        <p:spPr>
          <a:xfrm>
            <a:off x="697389" y="4387136"/>
            <a:ext cx="5579100" cy="4156200"/>
          </a:xfrm>
          <a:prstGeom prst="rect">
            <a:avLst/>
          </a:prstGeom>
        </p:spPr>
        <p:txBody>
          <a:bodyPr spcFirstLastPara="1" wrap="square" lIns="92600" tIns="46300" rIns="92600" bIns="46300" anchor="t" anchorCtr="0">
            <a:noAutofit/>
          </a:bodyPr>
          <a:lstStyle/>
          <a:p>
            <a:pPr marL="0" lvl="0" indent="0" algn="l" rtl="0">
              <a:spcBef>
                <a:spcPts val="360"/>
              </a:spcBef>
              <a:spcAft>
                <a:spcPts val="0"/>
              </a:spcAft>
              <a:buNone/>
            </a:pPr>
            <a:endParaRPr/>
          </a:p>
        </p:txBody>
      </p:sp>
      <p:sp>
        <p:nvSpPr>
          <p:cNvPr id="154" name="Google Shape;154;g73fd324031_0_30:notes"/>
          <p:cNvSpPr txBox="1">
            <a:spLocks noGrp="1"/>
          </p:cNvSpPr>
          <p:nvPr>
            <p:ph type="sldNum" idx="12"/>
          </p:nvPr>
        </p:nvSpPr>
        <p:spPr>
          <a:xfrm>
            <a:off x="3950256" y="8772669"/>
            <a:ext cx="3021900" cy="461700"/>
          </a:xfrm>
          <a:prstGeom prst="rect">
            <a:avLst/>
          </a:prstGeom>
        </p:spPr>
        <p:txBody>
          <a:bodyPr spcFirstLastPara="1" wrap="square" lIns="92600" tIns="46300" rIns="92600" bIns="463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15</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3fd324031_0_39:notes"/>
          <p:cNvSpPr>
            <a:spLocks noGrp="1" noRot="1" noChangeAspect="1"/>
          </p:cNvSpPr>
          <p:nvPr>
            <p:ph type="sldImg" idx="2"/>
          </p:nvPr>
        </p:nvSpPr>
        <p:spPr>
          <a:xfrm>
            <a:off x="1177925" y="693738"/>
            <a:ext cx="4618038"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3fd324031_0_39:notes"/>
          <p:cNvSpPr txBox="1">
            <a:spLocks noGrp="1"/>
          </p:cNvSpPr>
          <p:nvPr>
            <p:ph type="body" idx="1"/>
          </p:nvPr>
        </p:nvSpPr>
        <p:spPr>
          <a:xfrm>
            <a:off x="697389" y="4387136"/>
            <a:ext cx="5579100" cy="4156200"/>
          </a:xfrm>
          <a:prstGeom prst="rect">
            <a:avLst/>
          </a:prstGeom>
        </p:spPr>
        <p:txBody>
          <a:bodyPr spcFirstLastPara="1" wrap="square" lIns="92600" tIns="46300" rIns="92600" bIns="46300" anchor="t" anchorCtr="0">
            <a:noAutofit/>
          </a:bodyPr>
          <a:lstStyle/>
          <a:p>
            <a:pPr marL="0" lvl="0" indent="0" algn="l" rtl="0">
              <a:spcBef>
                <a:spcPts val="360"/>
              </a:spcBef>
              <a:spcAft>
                <a:spcPts val="0"/>
              </a:spcAft>
              <a:buNone/>
            </a:pPr>
            <a:endParaRPr/>
          </a:p>
        </p:txBody>
      </p:sp>
      <p:sp>
        <p:nvSpPr>
          <p:cNvPr id="163" name="Google Shape;163;g73fd324031_0_39:notes"/>
          <p:cNvSpPr txBox="1">
            <a:spLocks noGrp="1"/>
          </p:cNvSpPr>
          <p:nvPr>
            <p:ph type="sldNum" idx="12"/>
          </p:nvPr>
        </p:nvSpPr>
        <p:spPr>
          <a:xfrm>
            <a:off x="3950256" y="8772669"/>
            <a:ext cx="3021900" cy="461700"/>
          </a:xfrm>
          <a:prstGeom prst="rect">
            <a:avLst/>
          </a:prstGeom>
        </p:spPr>
        <p:txBody>
          <a:bodyPr spcFirstLastPara="1" wrap="square" lIns="92600" tIns="46300" rIns="92600" bIns="463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Basically, the people running Dream Market create the website </a:t>
            </a:r>
            <a:r>
              <a:rPr lang="en-CA" baseline="0" dirty="0" smtClean="0"/>
              <a:t>by saying “for each row in our database of listings, create a little box. The listing title variable goes here at the top, the price goes here, </a:t>
            </a:r>
            <a:r>
              <a:rPr lang="en-CA" baseline="0" dirty="0" err="1" smtClean="0"/>
              <a:t>etc</a:t>
            </a:r>
            <a:r>
              <a:rPr lang="en-CA" baseline="0" dirty="0" smtClean="0"/>
              <a:t>”. They just need to ‘design’ one box, and then they can loop through their database with the same logic for all 80,000 listings.</a:t>
            </a:r>
          </a:p>
          <a:p>
            <a:endParaRPr lang="en-CA" baseline="0" dirty="0" smtClean="0"/>
          </a:p>
          <a:p>
            <a:r>
              <a:rPr lang="en-CA" baseline="0" dirty="0" smtClean="0"/>
              <a:t>To re-create the database from the web page, I just create a process that loops through each box in the page, and creates a new row in my database where the title field gets its data from the appropriate HTML field, same for the price and so on. Just like them, I just need to write out the logic for one box, and then loop through the rest of them.</a:t>
            </a:r>
            <a:endParaRPr lang="en-CA" dirty="0"/>
          </a:p>
        </p:txBody>
      </p:sp>
      <p:sp>
        <p:nvSpPr>
          <p:cNvPr id="4" name="Slide Number Placeholder 3"/>
          <p:cNvSpPr>
            <a:spLocks noGrp="1"/>
          </p:cNvSpPr>
          <p:nvPr>
            <p:ph type="sldNum" sz="quarter" idx="10"/>
          </p:nvPr>
        </p:nvSpPr>
        <p:spPr/>
        <p:txBody>
          <a:bodyPr/>
          <a:lstStyle/>
          <a:p>
            <a:pPr>
              <a:defRPr/>
            </a:pPr>
            <a:fld id="{56BC6EEA-261D-544E-873D-80389CA1E991}" type="slidenum">
              <a:rPr lang="en-CA" smtClean="0"/>
              <a:pPr>
                <a:defRPr/>
              </a:pPr>
              <a:t>3</a:t>
            </a:fld>
            <a:endParaRPr lang="en-CA" dirty="0"/>
          </a:p>
        </p:txBody>
      </p:sp>
    </p:spTree>
    <p:extLst>
      <p:ext uri="{BB962C8B-B14F-4D97-AF65-F5344CB8AC3E}">
        <p14:creationId xmlns:p14="http://schemas.microsoft.com/office/powerpoint/2010/main" val="2280773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56BC6EEA-261D-544E-873D-80389CA1E991}" type="slidenum">
              <a:rPr lang="en-CA" smtClean="0"/>
              <a:pPr>
                <a:defRPr/>
              </a:pPr>
              <a:t>5</a:t>
            </a:fld>
            <a:endParaRPr lang="en-CA" dirty="0"/>
          </a:p>
        </p:txBody>
      </p:sp>
    </p:spTree>
    <p:extLst>
      <p:ext uri="{BB962C8B-B14F-4D97-AF65-F5344CB8AC3E}">
        <p14:creationId xmlns:p14="http://schemas.microsoft.com/office/powerpoint/2010/main" val="2712045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As the previous slide showed,</a:t>
            </a:r>
            <a:r>
              <a:rPr lang="en-CA" baseline="0" dirty="0" smtClean="0"/>
              <a:t> drugs are the largest category on the dark web. This is the Dream Market, the largest operating market on the dark web. The website operates as a host for users to sell drugs from consumer to consumer. Anyone can make a listing or purchase. Although they sell other things, drugs are their largest category with over 80,000 listings. For our purposes, they are essentially the </a:t>
            </a:r>
            <a:r>
              <a:rPr lang="en-CA" baseline="0" dirty="0" err="1" smtClean="0"/>
              <a:t>ebay</a:t>
            </a:r>
            <a:r>
              <a:rPr lang="en-CA" baseline="0" dirty="0" smtClean="0"/>
              <a:t> of drugs.</a:t>
            </a:r>
            <a:endParaRPr lang="en-CA" dirty="0"/>
          </a:p>
        </p:txBody>
      </p:sp>
      <p:sp>
        <p:nvSpPr>
          <p:cNvPr id="4" name="Slide Number Placeholder 3"/>
          <p:cNvSpPr>
            <a:spLocks noGrp="1"/>
          </p:cNvSpPr>
          <p:nvPr>
            <p:ph type="sldNum" sz="quarter" idx="10"/>
          </p:nvPr>
        </p:nvSpPr>
        <p:spPr/>
        <p:txBody>
          <a:bodyPr/>
          <a:lstStyle/>
          <a:p>
            <a:pPr>
              <a:defRPr/>
            </a:pPr>
            <a:fld id="{56BC6EEA-261D-544E-873D-80389CA1E991}" type="slidenum">
              <a:rPr lang="en-CA" smtClean="0"/>
              <a:pPr>
                <a:defRPr/>
              </a:pPr>
              <a:t>6</a:t>
            </a:fld>
            <a:endParaRPr lang="en-CA" dirty="0"/>
          </a:p>
        </p:txBody>
      </p:sp>
    </p:spTree>
    <p:extLst>
      <p:ext uri="{BB962C8B-B14F-4D97-AF65-F5344CB8AC3E}">
        <p14:creationId xmlns:p14="http://schemas.microsoft.com/office/powerpoint/2010/main" val="2000128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As opposed</a:t>
            </a:r>
            <a:r>
              <a:rPr lang="en-CA" baseline="0" dirty="0" smtClean="0"/>
              <a:t> to </a:t>
            </a:r>
            <a:r>
              <a:rPr lang="en-CA" baseline="0" dirty="0" err="1" smtClean="0"/>
              <a:t>ebay</a:t>
            </a:r>
            <a:r>
              <a:rPr lang="en-CA" baseline="0" dirty="0" smtClean="0"/>
              <a:t>-style consumer-to-consumer markets that are found on the dark web, what we find on the open web are business-to-consumer models. This makes it much easier to scrape the data, as it means that there will be one listing per drug, as opposed to thousands of listings just for different people selling meth.</a:t>
            </a:r>
            <a:endParaRPr lang="en-CA" dirty="0" smtClean="0"/>
          </a:p>
          <a:p>
            <a:r>
              <a:rPr lang="en-CA" dirty="0" smtClean="0"/>
              <a:t>Scraping the open web</a:t>
            </a:r>
            <a:r>
              <a:rPr lang="en-CA" baseline="0" dirty="0" smtClean="0"/>
              <a:t> is essentially the same process. So far, </a:t>
            </a:r>
            <a:r>
              <a:rPr lang="en-CA" baseline="0" dirty="0" err="1" smtClean="0"/>
              <a:t>ReChem</a:t>
            </a:r>
            <a:r>
              <a:rPr lang="en-CA" baseline="0" dirty="0" smtClean="0"/>
              <a:t> has been scraped, as I’ve seen it as the most commonly mentioned supplier on research chemical discussion forums.</a:t>
            </a:r>
            <a:endParaRPr lang="en-CA" dirty="0"/>
          </a:p>
        </p:txBody>
      </p:sp>
      <p:sp>
        <p:nvSpPr>
          <p:cNvPr id="4" name="Slide Number Placeholder 3"/>
          <p:cNvSpPr>
            <a:spLocks noGrp="1"/>
          </p:cNvSpPr>
          <p:nvPr>
            <p:ph type="sldNum" sz="quarter" idx="10"/>
          </p:nvPr>
        </p:nvSpPr>
        <p:spPr/>
        <p:txBody>
          <a:bodyPr/>
          <a:lstStyle/>
          <a:p>
            <a:pPr>
              <a:defRPr/>
            </a:pPr>
            <a:fld id="{56BC6EEA-261D-544E-873D-80389CA1E991}" type="slidenum">
              <a:rPr lang="en-CA" smtClean="0"/>
              <a:pPr>
                <a:defRPr/>
              </a:pPr>
              <a:t>7</a:t>
            </a:fld>
            <a:endParaRPr lang="en-CA" dirty="0"/>
          </a:p>
        </p:txBody>
      </p:sp>
    </p:spTree>
    <p:extLst>
      <p:ext uri="{BB962C8B-B14F-4D97-AF65-F5344CB8AC3E}">
        <p14:creationId xmlns:p14="http://schemas.microsoft.com/office/powerpoint/2010/main" val="2907055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97389" y="4387136"/>
            <a:ext cx="5579110" cy="4156234"/>
          </a:xfrm>
          <a:prstGeom prst="rect">
            <a:avLst/>
          </a:prstGeom>
        </p:spPr>
        <p:txBody>
          <a:bodyPr spcFirstLastPara="1" wrap="square" lIns="92600" tIns="46300" rIns="92600" bIns="46300" anchor="t" anchorCtr="0">
            <a:noAutofit/>
          </a:bodyPr>
          <a:lstStyle/>
          <a:p>
            <a:pPr marL="0" lvl="0" indent="0" algn="l" rtl="0">
              <a:spcBef>
                <a:spcPts val="360"/>
              </a:spcBef>
              <a:spcAft>
                <a:spcPts val="0"/>
              </a:spcAft>
              <a:buNone/>
            </a:pPr>
            <a:endParaRPr/>
          </a:p>
        </p:txBody>
      </p:sp>
      <p:sp>
        <p:nvSpPr>
          <p:cNvPr id="108" name="Google Shape;108;p2:notes"/>
          <p:cNvSpPr>
            <a:spLocks noGrp="1" noRot="1" noChangeAspect="1"/>
          </p:cNvSpPr>
          <p:nvPr>
            <p:ph type="sldImg" idx="2"/>
          </p:nvPr>
        </p:nvSpPr>
        <p:spPr>
          <a:xfrm>
            <a:off x="1177925" y="693738"/>
            <a:ext cx="4618038"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3fd324031_0_1:notes"/>
          <p:cNvSpPr>
            <a:spLocks noGrp="1" noRot="1" noChangeAspect="1"/>
          </p:cNvSpPr>
          <p:nvPr>
            <p:ph type="sldImg" idx="2"/>
          </p:nvPr>
        </p:nvSpPr>
        <p:spPr>
          <a:xfrm>
            <a:off x="1177925" y="693738"/>
            <a:ext cx="4618038"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3fd324031_0_1:notes"/>
          <p:cNvSpPr txBox="1">
            <a:spLocks noGrp="1"/>
          </p:cNvSpPr>
          <p:nvPr>
            <p:ph type="body" idx="1"/>
          </p:nvPr>
        </p:nvSpPr>
        <p:spPr>
          <a:xfrm>
            <a:off x="697389" y="4387136"/>
            <a:ext cx="5579100" cy="4156200"/>
          </a:xfrm>
          <a:prstGeom prst="rect">
            <a:avLst/>
          </a:prstGeom>
        </p:spPr>
        <p:txBody>
          <a:bodyPr spcFirstLastPara="1" wrap="square" lIns="92600" tIns="46300" rIns="92600" bIns="46300" anchor="t" anchorCtr="0">
            <a:noAutofit/>
          </a:bodyPr>
          <a:lstStyle/>
          <a:p>
            <a:pPr marL="0" lvl="0" indent="0" algn="l" rtl="0">
              <a:spcBef>
                <a:spcPts val="360"/>
              </a:spcBef>
              <a:spcAft>
                <a:spcPts val="0"/>
              </a:spcAft>
              <a:buNone/>
            </a:pPr>
            <a:endParaRPr/>
          </a:p>
        </p:txBody>
      </p:sp>
      <p:sp>
        <p:nvSpPr>
          <p:cNvPr id="117" name="Google Shape;117;g73fd324031_0_1:notes"/>
          <p:cNvSpPr txBox="1">
            <a:spLocks noGrp="1"/>
          </p:cNvSpPr>
          <p:nvPr>
            <p:ph type="sldNum" idx="12"/>
          </p:nvPr>
        </p:nvSpPr>
        <p:spPr>
          <a:xfrm>
            <a:off x="3950256" y="8772669"/>
            <a:ext cx="3021900" cy="461700"/>
          </a:xfrm>
          <a:prstGeom prst="rect">
            <a:avLst/>
          </a:prstGeom>
        </p:spPr>
        <p:txBody>
          <a:bodyPr spcFirstLastPara="1" wrap="square" lIns="92600" tIns="46300" rIns="92600" bIns="463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3fd324031_0_11:notes"/>
          <p:cNvSpPr>
            <a:spLocks noGrp="1" noRot="1" noChangeAspect="1"/>
          </p:cNvSpPr>
          <p:nvPr>
            <p:ph type="sldImg" idx="2"/>
          </p:nvPr>
        </p:nvSpPr>
        <p:spPr>
          <a:xfrm>
            <a:off x="1177925" y="693738"/>
            <a:ext cx="4618038"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3fd324031_0_11:notes"/>
          <p:cNvSpPr txBox="1">
            <a:spLocks noGrp="1"/>
          </p:cNvSpPr>
          <p:nvPr>
            <p:ph type="body" idx="1"/>
          </p:nvPr>
        </p:nvSpPr>
        <p:spPr>
          <a:xfrm>
            <a:off x="697389" y="4387136"/>
            <a:ext cx="5579100" cy="4156200"/>
          </a:xfrm>
          <a:prstGeom prst="rect">
            <a:avLst/>
          </a:prstGeom>
        </p:spPr>
        <p:txBody>
          <a:bodyPr spcFirstLastPara="1" wrap="square" lIns="92600" tIns="46300" rIns="92600" bIns="46300" anchor="t" anchorCtr="0">
            <a:noAutofit/>
          </a:bodyPr>
          <a:lstStyle/>
          <a:p>
            <a:pPr marL="0" lvl="0" indent="0" algn="l" rtl="0">
              <a:spcBef>
                <a:spcPts val="360"/>
              </a:spcBef>
              <a:spcAft>
                <a:spcPts val="0"/>
              </a:spcAft>
              <a:buNone/>
            </a:pPr>
            <a:endParaRPr/>
          </a:p>
        </p:txBody>
      </p:sp>
      <p:sp>
        <p:nvSpPr>
          <p:cNvPr id="127" name="Google Shape;127;g73fd324031_0_11:notes"/>
          <p:cNvSpPr txBox="1">
            <a:spLocks noGrp="1"/>
          </p:cNvSpPr>
          <p:nvPr>
            <p:ph type="sldNum" idx="12"/>
          </p:nvPr>
        </p:nvSpPr>
        <p:spPr>
          <a:xfrm>
            <a:off x="3950256" y="8772669"/>
            <a:ext cx="3021900" cy="461700"/>
          </a:xfrm>
          <a:prstGeom prst="rect">
            <a:avLst/>
          </a:prstGeom>
        </p:spPr>
        <p:txBody>
          <a:bodyPr spcFirstLastPara="1" wrap="square" lIns="92600" tIns="46300" rIns="92600" bIns="463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12</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3fd324031_0_21:notes"/>
          <p:cNvSpPr>
            <a:spLocks noGrp="1" noRot="1" noChangeAspect="1"/>
          </p:cNvSpPr>
          <p:nvPr>
            <p:ph type="sldImg" idx="2"/>
          </p:nvPr>
        </p:nvSpPr>
        <p:spPr>
          <a:xfrm>
            <a:off x="1177925" y="693738"/>
            <a:ext cx="4618038" cy="34639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3fd324031_0_21:notes"/>
          <p:cNvSpPr txBox="1">
            <a:spLocks noGrp="1"/>
          </p:cNvSpPr>
          <p:nvPr>
            <p:ph type="body" idx="1"/>
          </p:nvPr>
        </p:nvSpPr>
        <p:spPr>
          <a:xfrm>
            <a:off x="697389" y="4387136"/>
            <a:ext cx="5579100" cy="4156200"/>
          </a:xfrm>
          <a:prstGeom prst="rect">
            <a:avLst/>
          </a:prstGeom>
        </p:spPr>
        <p:txBody>
          <a:bodyPr spcFirstLastPara="1" wrap="square" lIns="92600" tIns="46300" rIns="92600" bIns="46300" anchor="t" anchorCtr="0">
            <a:noAutofit/>
          </a:bodyPr>
          <a:lstStyle/>
          <a:p>
            <a:pPr marL="0" lvl="0" indent="0" algn="l" rtl="0">
              <a:spcBef>
                <a:spcPts val="360"/>
              </a:spcBef>
              <a:spcAft>
                <a:spcPts val="0"/>
              </a:spcAft>
              <a:buNone/>
            </a:pPr>
            <a:endParaRPr/>
          </a:p>
        </p:txBody>
      </p:sp>
      <p:sp>
        <p:nvSpPr>
          <p:cNvPr id="136" name="Google Shape;136;g73fd324031_0_21:notes"/>
          <p:cNvSpPr txBox="1">
            <a:spLocks noGrp="1"/>
          </p:cNvSpPr>
          <p:nvPr>
            <p:ph type="sldNum" idx="12"/>
          </p:nvPr>
        </p:nvSpPr>
        <p:spPr>
          <a:xfrm>
            <a:off x="3950256" y="8772669"/>
            <a:ext cx="3021900" cy="461700"/>
          </a:xfrm>
          <a:prstGeom prst="rect">
            <a:avLst/>
          </a:prstGeom>
        </p:spPr>
        <p:txBody>
          <a:bodyPr spcFirstLastPara="1" wrap="square" lIns="92600" tIns="46300" rIns="92600" bIns="46300" anchor="b" anchorCtr="0">
            <a:noAutofit/>
          </a:bodyPr>
          <a:lstStyle/>
          <a:p>
            <a:pPr marL="0" lvl="0" indent="0" algn="r" rtl="0">
              <a:spcBef>
                <a:spcPts val="0"/>
              </a:spcBef>
              <a:spcAft>
                <a:spcPts val="0"/>
              </a:spcAft>
              <a:buClr>
                <a:srgbClr val="000000"/>
              </a:buClr>
              <a:buFont typeface="Arial"/>
              <a:buNone/>
            </a:pPr>
            <a:fld id="{00000000-1234-1234-1234-123412341234}" type="slidenum">
              <a:rPr lang="en-CA"/>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pic>
        <p:nvPicPr>
          <p:cNvPr id="15" name="Google Shape;15;p4" descr="02-15-1540-PPT-HC-EN-Cover.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6" name="Google Shape;16;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360"/>
              </a:spcBef>
              <a:spcAft>
                <a:spcPts val="0"/>
              </a:spcAft>
              <a:buClr>
                <a:srgbClr val="888888"/>
              </a:buClr>
              <a:buSzPts val="1800"/>
              <a:buNone/>
              <a:defRPr>
                <a:solidFill>
                  <a:srgbClr val="888888"/>
                </a:solidFill>
              </a:defRPr>
            </a:lvl1pPr>
            <a:lvl2pPr lvl="1" algn="ctr">
              <a:spcBef>
                <a:spcPts val="320"/>
              </a:spcBef>
              <a:spcAft>
                <a:spcPts val="0"/>
              </a:spcAft>
              <a:buClr>
                <a:srgbClr val="888888"/>
              </a:buClr>
              <a:buSzPts val="1600"/>
              <a:buNone/>
              <a:defRPr>
                <a:solidFill>
                  <a:srgbClr val="888888"/>
                </a:solidFill>
              </a:defRPr>
            </a:lvl2pPr>
            <a:lvl3pPr lvl="2" algn="ctr">
              <a:spcBef>
                <a:spcPts val="280"/>
              </a:spcBef>
              <a:spcAft>
                <a:spcPts val="0"/>
              </a:spcAft>
              <a:buClr>
                <a:srgbClr val="888888"/>
              </a:buClr>
              <a:buSzPts val="1400"/>
              <a:buNone/>
              <a:defRPr>
                <a:solidFill>
                  <a:srgbClr val="888888"/>
                </a:solidFill>
              </a:defRPr>
            </a:lvl3pPr>
            <a:lvl4pPr lvl="3" algn="ctr">
              <a:spcBef>
                <a:spcPts val="240"/>
              </a:spcBef>
              <a:spcAft>
                <a:spcPts val="0"/>
              </a:spcAft>
              <a:buClr>
                <a:srgbClr val="888888"/>
              </a:buClr>
              <a:buSzPts val="1200"/>
              <a:buNone/>
              <a:defRPr>
                <a:solidFill>
                  <a:srgbClr val="888888"/>
                </a:solidFill>
              </a:defRPr>
            </a:lvl4pPr>
            <a:lvl5pPr lvl="4" algn="ctr">
              <a:spcBef>
                <a:spcPts val="240"/>
              </a:spcBef>
              <a:spcAft>
                <a:spcPts val="0"/>
              </a:spcAft>
              <a:buClr>
                <a:srgbClr val="888888"/>
              </a:buClr>
              <a:buSzPts val="12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284163" y="473892"/>
            <a:ext cx="8582025" cy="56433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3"/>
          <p:cNvSpPr txBox="1">
            <a:spLocks noGrp="1"/>
          </p:cNvSpPr>
          <p:nvPr>
            <p:ph type="body" idx="1"/>
          </p:nvPr>
        </p:nvSpPr>
        <p:spPr>
          <a:xfrm rot="5400000">
            <a:off x="2127251" y="-703263"/>
            <a:ext cx="4895850" cy="858202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404040"/>
              </a:buClr>
              <a:buSzPts val="1800"/>
              <a:buChar char="•"/>
              <a:defRPr/>
            </a:lvl1pPr>
            <a:lvl2pPr marL="914400" lvl="1" indent="-342900" algn="l">
              <a:spcBef>
                <a:spcPts val="360"/>
              </a:spcBef>
              <a:spcAft>
                <a:spcPts val="0"/>
              </a:spcAft>
              <a:buClr>
                <a:srgbClr val="404040"/>
              </a:buClr>
              <a:buSzPts val="1800"/>
              <a:buChar char="–"/>
              <a:defRPr/>
            </a:lvl2pPr>
            <a:lvl3pPr marL="1371600" lvl="2" indent="-342900" algn="l">
              <a:spcBef>
                <a:spcPts val="360"/>
              </a:spcBef>
              <a:spcAft>
                <a:spcPts val="0"/>
              </a:spcAft>
              <a:buClr>
                <a:srgbClr val="404040"/>
              </a:buClr>
              <a:buSzPts val="1800"/>
              <a:buChar char="•"/>
              <a:defRPr/>
            </a:lvl3pPr>
            <a:lvl4pPr marL="1828800" lvl="3" indent="-342900" algn="l">
              <a:spcBef>
                <a:spcPts val="360"/>
              </a:spcBef>
              <a:spcAft>
                <a:spcPts val="0"/>
              </a:spcAft>
              <a:buClr>
                <a:srgbClr val="404040"/>
              </a:buClr>
              <a:buSzPts val="1800"/>
              <a:buChar char="–"/>
              <a:defRPr/>
            </a:lvl4pPr>
            <a:lvl5pPr marL="2286000" lvl="4" indent="-342900" algn="l">
              <a:spcBef>
                <a:spcPts val="360"/>
              </a:spcBef>
              <a:spcAft>
                <a:spcPts val="0"/>
              </a:spcAft>
              <a:buClr>
                <a:srgbClr val="4040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7" name="Google Shape;87;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8" name="Google Shape;88;p13"/>
          <p:cNvSpPr txBox="1">
            <a:spLocks noGrp="1"/>
          </p:cNvSpPr>
          <p:nvPr>
            <p:ph type="sldNum" idx="12"/>
          </p:nvPr>
        </p:nvSpPr>
        <p:spPr>
          <a:xfrm>
            <a:off x="8424863" y="6449951"/>
            <a:ext cx="568325" cy="365125"/>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None/>
              <a:defRPr sz="1100" b="0" i="0">
                <a:solidFill>
                  <a:schemeClr val="lt1"/>
                </a:solidFill>
                <a:latin typeface="Arial"/>
                <a:ea typeface="Arial"/>
                <a:cs typeface="Arial"/>
                <a:sym typeface="Arial"/>
              </a:defRPr>
            </a:lvl1pPr>
            <a:lvl2pPr marL="0" marR="0" lvl="1" indent="0" algn="l">
              <a:spcBef>
                <a:spcPts val="0"/>
              </a:spcBef>
              <a:spcAft>
                <a:spcPts val="0"/>
              </a:spcAft>
              <a:buNone/>
              <a:defRPr sz="1100" b="0" i="0">
                <a:solidFill>
                  <a:schemeClr val="lt1"/>
                </a:solidFill>
                <a:latin typeface="Arial"/>
                <a:ea typeface="Arial"/>
                <a:cs typeface="Arial"/>
                <a:sym typeface="Arial"/>
              </a:defRPr>
            </a:lvl2pPr>
            <a:lvl3pPr marL="0" marR="0" lvl="2" indent="0" algn="l">
              <a:spcBef>
                <a:spcPts val="0"/>
              </a:spcBef>
              <a:spcAft>
                <a:spcPts val="0"/>
              </a:spcAft>
              <a:buNone/>
              <a:defRPr sz="1100" b="0" i="0">
                <a:solidFill>
                  <a:schemeClr val="lt1"/>
                </a:solidFill>
                <a:latin typeface="Arial"/>
                <a:ea typeface="Arial"/>
                <a:cs typeface="Arial"/>
                <a:sym typeface="Arial"/>
              </a:defRPr>
            </a:lvl3pPr>
            <a:lvl4pPr marL="0" marR="0" lvl="3" indent="0" algn="l">
              <a:spcBef>
                <a:spcPts val="0"/>
              </a:spcBef>
              <a:spcAft>
                <a:spcPts val="0"/>
              </a:spcAft>
              <a:buNone/>
              <a:defRPr sz="1100" b="0" i="0">
                <a:solidFill>
                  <a:schemeClr val="lt1"/>
                </a:solidFill>
                <a:latin typeface="Arial"/>
                <a:ea typeface="Arial"/>
                <a:cs typeface="Arial"/>
                <a:sym typeface="Arial"/>
              </a:defRPr>
            </a:lvl4pPr>
            <a:lvl5pPr marL="0" marR="0" lvl="4" indent="0" algn="l">
              <a:spcBef>
                <a:spcPts val="0"/>
              </a:spcBef>
              <a:spcAft>
                <a:spcPts val="0"/>
              </a:spcAft>
              <a:buNone/>
              <a:defRPr sz="1100" b="0" i="0">
                <a:solidFill>
                  <a:schemeClr val="lt1"/>
                </a:solidFill>
                <a:latin typeface="Arial"/>
                <a:ea typeface="Arial"/>
                <a:cs typeface="Arial"/>
                <a:sym typeface="Arial"/>
              </a:defRPr>
            </a:lvl5pPr>
            <a:lvl6pPr marL="0" marR="0" lvl="5" indent="0" algn="l">
              <a:spcBef>
                <a:spcPts val="0"/>
              </a:spcBef>
              <a:spcAft>
                <a:spcPts val="0"/>
              </a:spcAft>
              <a:buNone/>
              <a:defRPr sz="1100" b="0" i="0">
                <a:solidFill>
                  <a:schemeClr val="lt1"/>
                </a:solidFill>
                <a:latin typeface="Arial"/>
                <a:ea typeface="Arial"/>
                <a:cs typeface="Arial"/>
                <a:sym typeface="Arial"/>
              </a:defRPr>
            </a:lvl6pPr>
            <a:lvl7pPr marL="0" marR="0" lvl="6" indent="0" algn="l">
              <a:spcBef>
                <a:spcPts val="0"/>
              </a:spcBef>
              <a:spcAft>
                <a:spcPts val="0"/>
              </a:spcAft>
              <a:buNone/>
              <a:defRPr sz="1100" b="0" i="0">
                <a:solidFill>
                  <a:schemeClr val="lt1"/>
                </a:solidFill>
                <a:latin typeface="Arial"/>
                <a:ea typeface="Arial"/>
                <a:cs typeface="Arial"/>
                <a:sym typeface="Arial"/>
              </a:defRPr>
            </a:lvl7pPr>
            <a:lvl8pPr marL="0" marR="0" lvl="7" indent="0" algn="l">
              <a:spcBef>
                <a:spcPts val="0"/>
              </a:spcBef>
              <a:spcAft>
                <a:spcPts val="0"/>
              </a:spcAft>
              <a:buNone/>
              <a:defRPr sz="1100" b="0" i="0">
                <a:solidFill>
                  <a:schemeClr val="lt1"/>
                </a:solidFill>
                <a:latin typeface="Arial"/>
                <a:ea typeface="Arial"/>
                <a:cs typeface="Arial"/>
                <a:sym typeface="Arial"/>
              </a:defRPr>
            </a:lvl8pPr>
            <a:lvl9pPr marL="0" marR="0" lvl="8" indent="0" algn="l">
              <a:spcBef>
                <a:spcPts val="0"/>
              </a:spcBef>
              <a:spcAft>
                <a:spcPts val="0"/>
              </a:spcAft>
              <a:buNone/>
              <a:defRPr sz="1100" b="0" i="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
        <p:nvSpPr>
          <p:cNvPr id="89" name="Google Shape;89;p13"/>
          <p:cNvSpPr txBox="1"/>
          <p:nvPr/>
        </p:nvSpPr>
        <p:spPr>
          <a:xfrm>
            <a:off x="0" y="0"/>
            <a:ext cx="9144000" cy="369332"/>
          </a:xfrm>
          <a:prstGeom prst="rect">
            <a:avLst/>
          </a:prstGeom>
          <a:solidFill>
            <a:srgbClr val="99001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13"/>
          <p:cNvSpPr txBox="1">
            <a:spLocks noGrp="1"/>
          </p:cNvSpPr>
          <p:nvPr>
            <p:ph type="body" idx="2"/>
          </p:nvPr>
        </p:nvSpPr>
        <p:spPr>
          <a:xfrm>
            <a:off x="284163" y="26460"/>
            <a:ext cx="8582025" cy="342872"/>
          </a:xfrm>
          <a:prstGeom prst="rect">
            <a:avLst/>
          </a:prstGeom>
          <a:noFill/>
          <a:ln>
            <a:noFill/>
          </a:ln>
        </p:spPr>
        <p:txBody>
          <a:bodyPr spcFirstLastPara="1" wrap="square" lIns="91425" tIns="45700" rIns="91425" bIns="45700" anchor="t" anchorCtr="0">
            <a:noAutofit/>
          </a:bodyPr>
          <a:lstStyle>
            <a:lvl1pPr marL="457200" lvl="0" indent="-228600" algn="l">
              <a:spcBef>
                <a:spcPts val="300"/>
              </a:spcBef>
              <a:spcAft>
                <a:spcPts val="0"/>
              </a:spcAft>
              <a:buClr>
                <a:srgbClr val="FFFFFF"/>
              </a:buClr>
              <a:buSzPts val="1500"/>
              <a:buNone/>
              <a:defRPr sz="1500">
                <a:solidFill>
                  <a:srgbClr val="FFFFFF"/>
                </a:solidFill>
              </a:defRPr>
            </a:lvl1pPr>
            <a:lvl2pPr marL="914400" lvl="1" indent="-342900" algn="l">
              <a:spcBef>
                <a:spcPts val="360"/>
              </a:spcBef>
              <a:spcAft>
                <a:spcPts val="0"/>
              </a:spcAft>
              <a:buClr>
                <a:srgbClr val="404040"/>
              </a:buClr>
              <a:buSzPts val="1800"/>
              <a:buChar char="–"/>
              <a:defRPr/>
            </a:lvl2pPr>
            <a:lvl3pPr marL="1371600" lvl="2" indent="-342900" algn="l">
              <a:spcBef>
                <a:spcPts val="360"/>
              </a:spcBef>
              <a:spcAft>
                <a:spcPts val="0"/>
              </a:spcAft>
              <a:buClr>
                <a:srgbClr val="404040"/>
              </a:buClr>
              <a:buSzPts val="1800"/>
              <a:buChar char="•"/>
              <a:defRPr/>
            </a:lvl3pPr>
            <a:lvl4pPr marL="1828800" lvl="3" indent="-342900" algn="l">
              <a:spcBef>
                <a:spcPts val="360"/>
              </a:spcBef>
              <a:spcAft>
                <a:spcPts val="0"/>
              </a:spcAft>
              <a:buClr>
                <a:srgbClr val="404040"/>
              </a:buClr>
              <a:buSzPts val="1800"/>
              <a:buChar char="–"/>
              <a:defRPr/>
            </a:lvl4pPr>
            <a:lvl5pPr marL="2286000" lvl="4" indent="-342900" algn="l">
              <a:spcBef>
                <a:spcPts val="360"/>
              </a:spcBef>
              <a:spcAft>
                <a:spcPts val="0"/>
              </a:spcAft>
              <a:buClr>
                <a:srgbClr val="4040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rot="5400000">
            <a:off x="4819925" y="2259288"/>
            <a:ext cx="5676350" cy="2057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4"/>
          <p:cNvSpPr txBox="1">
            <a:spLocks noGrp="1"/>
          </p:cNvSpPr>
          <p:nvPr>
            <p:ph type="body" idx="1"/>
          </p:nvPr>
        </p:nvSpPr>
        <p:spPr>
          <a:xfrm rot="5400000">
            <a:off x="542406" y="191569"/>
            <a:ext cx="5676350" cy="619283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404040"/>
              </a:buClr>
              <a:buSzPts val="1800"/>
              <a:buChar char="•"/>
              <a:defRPr/>
            </a:lvl1pPr>
            <a:lvl2pPr marL="914400" lvl="1" indent="-342900" algn="l">
              <a:spcBef>
                <a:spcPts val="360"/>
              </a:spcBef>
              <a:spcAft>
                <a:spcPts val="0"/>
              </a:spcAft>
              <a:buClr>
                <a:srgbClr val="404040"/>
              </a:buClr>
              <a:buSzPts val="1800"/>
              <a:buChar char="–"/>
              <a:defRPr/>
            </a:lvl2pPr>
            <a:lvl3pPr marL="1371600" lvl="2" indent="-342900" algn="l">
              <a:spcBef>
                <a:spcPts val="360"/>
              </a:spcBef>
              <a:spcAft>
                <a:spcPts val="0"/>
              </a:spcAft>
              <a:buClr>
                <a:srgbClr val="404040"/>
              </a:buClr>
              <a:buSzPts val="1800"/>
              <a:buChar char="•"/>
              <a:defRPr/>
            </a:lvl3pPr>
            <a:lvl4pPr marL="1828800" lvl="3" indent="-342900" algn="l">
              <a:spcBef>
                <a:spcPts val="360"/>
              </a:spcBef>
              <a:spcAft>
                <a:spcPts val="0"/>
              </a:spcAft>
              <a:buClr>
                <a:srgbClr val="404040"/>
              </a:buClr>
              <a:buSzPts val="1800"/>
              <a:buChar char="–"/>
              <a:defRPr/>
            </a:lvl4pPr>
            <a:lvl5pPr marL="2286000" lvl="4" indent="-342900" algn="l">
              <a:spcBef>
                <a:spcPts val="360"/>
              </a:spcBef>
              <a:spcAft>
                <a:spcPts val="0"/>
              </a:spcAft>
              <a:buClr>
                <a:srgbClr val="4040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 name="Google Shape;94;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5" name="Google Shape;95;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6" name="Google Shape;96;p14"/>
          <p:cNvSpPr txBox="1">
            <a:spLocks noGrp="1"/>
          </p:cNvSpPr>
          <p:nvPr>
            <p:ph type="sldNum" idx="12"/>
          </p:nvPr>
        </p:nvSpPr>
        <p:spPr>
          <a:xfrm>
            <a:off x="8424863" y="6449951"/>
            <a:ext cx="568325" cy="365125"/>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None/>
              <a:defRPr sz="1100" b="0" i="0">
                <a:solidFill>
                  <a:schemeClr val="lt1"/>
                </a:solidFill>
                <a:latin typeface="Arial"/>
                <a:ea typeface="Arial"/>
                <a:cs typeface="Arial"/>
                <a:sym typeface="Arial"/>
              </a:defRPr>
            </a:lvl1pPr>
            <a:lvl2pPr marL="0" marR="0" lvl="1" indent="0" algn="l">
              <a:spcBef>
                <a:spcPts val="0"/>
              </a:spcBef>
              <a:spcAft>
                <a:spcPts val="0"/>
              </a:spcAft>
              <a:buNone/>
              <a:defRPr sz="1100" b="0" i="0">
                <a:solidFill>
                  <a:schemeClr val="lt1"/>
                </a:solidFill>
                <a:latin typeface="Arial"/>
                <a:ea typeface="Arial"/>
                <a:cs typeface="Arial"/>
                <a:sym typeface="Arial"/>
              </a:defRPr>
            </a:lvl2pPr>
            <a:lvl3pPr marL="0" marR="0" lvl="2" indent="0" algn="l">
              <a:spcBef>
                <a:spcPts val="0"/>
              </a:spcBef>
              <a:spcAft>
                <a:spcPts val="0"/>
              </a:spcAft>
              <a:buNone/>
              <a:defRPr sz="1100" b="0" i="0">
                <a:solidFill>
                  <a:schemeClr val="lt1"/>
                </a:solidFill>
                <a:latin typeface="Arial"/>
                <a:ea typeface="Arial"/>
                <a:cs typeface="Arial"/>
                <a:sym typeface="Arial"/>
              </a:defRPr>
            </a:lvl3pPr>
            <a:lvl4pPr marL="0" marR="0" lvl="3" indent="0" algn="l">
              <a:spcBef>
                <a:spcPts val="0"/>
              </a:spcBef>
              <a:spcAft>
                <a:spcPts val="0"/>
              </a:spcAft>
              <a:buNone/>
              <a:defRPr sz="1100" b="0" i="0">
                <a:solidFill>
                  <a:schemeClr val="lt1"/>
                </a:solidFill>
                <a:latin typeface="Arial"/>
                <a:ea typeface="Arial"/>
                <a:cs typeface="Arial"/>
                <a:sym typeface="Arial"/>
              </a:defRPr>
            </a:lvl4pPr>
            <a:lvl5pPr marL="0" marR="0" lvl="4" indent="0" algn="l">
              <a:spcBef>
                <a:spcPts val="0"/>
              </a:spcBef>
              <a:spcAft>
                <a:spcPts val="0"/>
              </a:spcAft>
              <a:buNone/>
              <a:defRPr sz="1100" b="0" i="0">
                <a:solidFill>
                  <a:schemeClr val="lt1"/>
                </a:solidFill>
                <a:latin typeface="Arial"/>
                <a:ea typeface="Arial"/>
                <a:cs typeface="Arial"/>
                <a:sym typeface="Arial"/>
              </a:defRPr>
            </a:lvl5pPr>
            <a:lvl6pPr marL="0" marR="0" lvl="5" indent="0" algn="l">
              <a:spcBef>
                <a:spcPts val="0"/>
              </a:spcBef>
              <a:spcAft>
                <a:spcPts val="0"/>
              </a:spcAft>
              <a:buNone/>
              <a:defRPr sz="1100" b="0" i="0">
                <a:solidFill>
                  <a:schemeClr val="lt1"/>
                </a:solidFill>
                <a:latin typeface="Arial"/>
                <a:ea typeface="Arial"/>
                <a:cs typeface="Arial"/>
                <a:sym typeface="Arial"/>
              </a:defRPr>
            </a:lvl6pPr>
            <a:lvl7pPr marL="0" marR="0" lvl="6" indent="0" algn="l">
              <a:spcBef>
                <a:spcPts val="0"/>
              </a:spcBef>
              <a:spcAft>
                <a:spcPts val="0"/>
              </a:spcAft>
              <a:buNone/>
              <a:defRPr sz="1100" b="0" i="0">
                <a:solidFill>
                  <a:schemeClr val="lt1"/>
                </a:solidFill>
                <a:latin typeface="Arial"/>
                <a:ea typeface="Arial"/>
                <a:cs typeface="Arial"/>
                <a:sym typeface="Arial"/>
              </a:defRPr>
            </a:lvl7pPr>
            <a:lvl8pPr marL="0" marR="0" lvl="7" indent="0" algn="l">
              <a:spcBef>
                <a:spcPts val="0"/>
              </a:spcBef>
              <a:spcAft>
                <a:spcPts val="0"/>
              </a:spcAft>
              <a:buNone/>
              <a:defRPr sz="1100" b="0" i="0">
                <a:solidFill>
                  <a:schemeClr val="lt1"/>
                </a:solidFill>
                <a:latin typeface="Arial"/>
                <a:ea typeface="Arial"/>
                <a:cs typeface="Arial"/>
                <a:sym typeface="Arial"/>
              </a:defRPr>
            </a:lvl8pPr>
            <a:lvl9pPr marL="0" marR="0" lvl="8" indent="0" algn="l">
              <a:spcBef>
                <a:spcPts val="0"/>
              </a:spcBef>
              <a:spcAft>
                <a:spcPts val="0"/>
              </a:spcAft>
              <a:buNone/>
              <a:defRPr sz="1100" b="0" i="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
        <p:nvSpPr>
          <p:cNvPr id="97" name="Google Shape;97;p14"/>
          <p:cNvSpPr txBox="1"/>
          <p:nvPr/>
        </p:nvSpPr>
        <p:spPr>
          <a:xfrm>
            <a:off x="0" y="0"/>
            <a:ext cx="9144000" cy="369332"/>
          </a:xfrm>
          <a:prstGeom prst="rect">
            <a:avLst/>
          </a:prstGeom>
          <a:solidFill>
            <a:srgbClr val="99001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14"/>
          <p:cNvSpPr txBox="1">
            <a:spLocks noGrp="1"/>
          </p:cNvSpPr>
          <p:nvPr>
            <p:ph type="body" idx="2"/>
          </p:nvPr>
        </p:nvSpPr>
        <p:spPr>
          <a:xfrm>
            <a:off x="284163" y="26460"/>
            <a:ext cx="8582025" cy="342872"/>
          </a:xfrm>
          <a:prstGeom prst="rect">
            <a:avLst/>
          </a:prstGeom>
          <a:noFill/>
          <a:ln>
            <a:noFill/>
          </a:ln>
        </p:spPr>
        <p:txBody>
          <a:bodyPr spcFirstLastPara="1" wrap="square" lIns="91425" tIns="45700" rIns="91425" bIns="45700" anchor="t" anchorCtr="0">
            <a:noAutofit/>
          </a:bodyPr>
          <a:lstStyle>
            <a:lvl1pPr marL="457200" lvl="0" indent="-228600" algn="l">
              <a:spcBef>
                <a:spcPts val="300"/>
              </a:spcBef>
              <a:spcAft>
                <a:spcPts val="0"/>
              </a:spcAft>
              <a:buClr>
                <a:srgbClr val="FFFFFF"/>
              </a:buClr>
              <a:buSzPts val="1500"/>
              <a:buNone/>
              <a:defRPr sz="1500">
                <a:solidFill>
                  <a:srgbClr val="FFFFFF"/>
                </a:solidFill>
              </a:defRPr>
            </a:lvl1pPr>
            <a:lvl2pPr marL="914400" lvl="1" indent="-342900" algn="l">
              <a:spcBef>
                <a:spcPts val="360"/>
              </a:spcBef>
              <a:spcAft>
                <a:spcPts val="0"/>
              </a:spcAft>
              <a:buClr>
                <a:srgbClr val="404040"/>
              </a:buClr>
              <a:buSzPts val="1800"/>
              <a:buChar char="–"/>
              <a:defRPr/>
            </a:lvl2pPr>
            <a:lvl3pPr marL="1371600" lvl="2" indent="-342900" algn="l">
              <a:spcBef>
                <a:spcPts val="360"/>
              </a:spcBef>
              <a:spcAft>
                <a:spcPts val="0"/>
              </a:spcAft>
              <a:buClr>
                <a:srgbClr val="404040"/>
              </a:buClr>
              <a:buSzPts val="1800"/>
              <a:buChar char="•"/>
              <a:defRPr/>
            </a:lvl3pPr>
            <a:lvl4pPr marL="1828800" lvl="3" indent="-342900" algn="l">
              <a:spcBef>
                <a:spcPts val="360"/>
              </a:spcBef>
              <a:spcAft>
                <a:spcPts val="0"/>
              </a:spcAft>
              <a:buClr>
                <a:srgbClr val="404040"/>
              </a:buClr>
              <a:buSzPts val="1800"/>
              <a:buChar char="–"/>
              <a:defRPr/>
            </a:lvl4pPr>
            <a:lvl5pPr marL="2286000" lvl="4" indent="-342900" algn="l">
              <a:spcBef>
                <a:spcPts val="360"/>
              </a:spcBef>
              <a:spcAft>
                <a:spcPts val="0"/>
              </a:spcAft>
              <a:buClr>
                <a:srgbClr val="4040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lvl1pPr>
              <a:defRPr sz="1900"/>
            </a:lvl1pPr>
            <a:lvl2pPr>
              <a:defRPr sz="1700"/>
            </a:lvl2pPr>
            <a:lvl3pPr>
              <a:defRPr sz="1500"/>
            </a:lvl3pPr>
            <a:lvl4pPr>
              <a:defRPr sz="13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10" name="TextBox 9"/>
          <p:cNvSpPr txBox="1"/>
          <p:nvPr userDrawn="1"/>
        </p:nvSpPr>
        <p:spPr>
          <a:xfrm>
            <a:off x="0" y="0"/>
            <a:ext cx="9144000" cy="369332"/>
          </a:xfrm>
          <a:prstGeom prst="rect">
            <a:avLst/>
          </a:prstGeom>
          <a:solidFill>
            <a:srgbClr val="99001F"/>
          </a:solidFill>
        </p:spPr>
        <p:txBody>
          <a:bodyPr wrap="square" rtlCol="0">
            <a:spAutoFit/>
          </a:bodyPr>
          <a:lstStyle/>
          <a:p>
            <a:endParaRPr lang="en-US" dirty="0"/>
          </a:p>
        </p:txBody>
      </p:sp>
      <p:sp>
        <p:nvSpPr>
          <p:cNvPr id="13" name="Text Placeholder 12"/>
          <p:cNvSpPr>
            <a:spLocks noGrp="1"/>
          </p:cNvSpPr>
          <p:nvPr>
            <p:ph type="body" sz="quarter" idx="10" hasCustomPrompt="1"/>
          </p:nvPr>
        </p:nvSpPr>
        <p:spPr>
          <a:xfrm>
            <a:off x="284163" y="26460"/>
            <a:ext cx="8582025" cy="342872"/>
          </a:xfrm>
        </p:spPr>
        <p:txBody>
          <a:bodyPr/>
          <a:lstStyle>
            <a:lvl1pPr marL="0" indent="0">
              <a:buNone/>
              <a:defRPr sz="1500">
                <a:solidFill>
                  <a:srgbClr val="FFFFFF"/>
                </a:solidFill>
              </a:defRPr>
            </a:lvl1pPr>
          </a:lstStyle>
          <a:p>
            <a:pPr lvl="0"/>
            <a:r>
              <a:rPr lang="en-CA"/>
              <a:t>Click to edit text</a:t>
            </a:r>
            <a:endParaRPr lang="en-US"/>
          </a:p>
        </p:txBody>
      </p:sp>
      <p:sp>
        <p:nvSpPr>
          <p:cNvPr id="2" name="Slide Number Placeholder 1"/>
          <p:cNvSpPr>
            <a:spLocks noGrp="1"/>
          </p:cNvSpPr>
          <p:nvPr>
            <p:ph type="sldNum" sz="quarter" idx="11"/>
          </p:nvPr>
        </p:nvSpPr>
        <p:spPr/>
        <p:txBody>
          <a:bodyPr/>
          <a:lstStyle/>
          <a:p>
            <a:pPr>
              <a:defRPr/>
            </a:pPr>
            <a:fld id="{41744592-566B-0243-B595-EAA4B98E38A9}" type="slidenum">
              <a:rPr lang="en-US" smtClean="0"/>
              <a:pPr>
                <a:defRPr/>
              </a:pPr>
              <a:t>‹#›</a:t>
            </a:fld>
            <a:endParaRPr lang="en-US" dirty="0"/>
          </a:p>
        </p:txBody>
      </p:sp>
    </p:spTree>
    <p:extLst>
      <p:ext uri="{BB962C8B-B14F-4D97-AF65-F5344CB8AC3E}">
        <p14:creationId xmlns:p14="http://schemas.microsoft.com/office/powerpoint/2010/main" val="108839562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lvl1pPr>
              <a:defRPr sz="1900"/>
            </a:lvl1pPr>
            <a:lvl2pPr>
              <a:defRPr sz="1700"/>
            </a:lvl2pPr>
            <a:lvl3pPr>
              <a:defRPr sz="1500"/>
            </a:lvl3pPr>
            <a:lvl4pPr>
              <a:defRPr sz="13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10" name="TextBox 9"/>
          <p:cNvSpPr txBox="1"/>
          <p:nvPr userDrawn="1"/>
        </p:nvSpPr>
        <p:spPr>
          <a:xfrm>
            <a:off x="0" y="0"/>
            <a:ext cx="9144000" cy="369332"/>
          </a:xfrm>
          <a:prstGeom prst="rect">
            <a:avLst/>
          </a:prstGeom>
          <a:solidFill>
            <a:srgbClr val="99001F"/>
          </a:solidFill>
        </p:spPr>
        <p:txBody>
          <a:bodyPr wrap="square" rtlCol="0">
            <a:spAutoFit/>
          </a:bodyPr>
          <a:lstStyle/>
          <a:p>
            <a:endParaRPr lang="en-US" dirty="0"/>
          </a:p>
        </p:txBody>
      </p:sp>
      <p:sp>
        <p:nvSpPr>
          <p:cNvPr id="13" name="Text Placeholder 12"/>
          <p:cNvSpPr>
            <a:spLocks noGrp="1"/>
          </p:cNvSpPr>
          <p:nvPr>
            <p:ph type="body" sz="quarter" idx="10" hasCustomPrompt="1"/>
          </p:nvPr>
        </p:nvSpPr>
        <p:spPr>
          <a:xfrm>
            <a:off x="284163" y="26460"/>
            <a:ext cx="8582025" cy="342872"/>
          </a:xfrm>
        </p:spPr>
        <p:txBody>
          <a:bodyPr/>
          <a:lstStyle>
            <a:lvl1pPr marL="0" indent="0">
              <a:buNone/>
              <a:defRPr sz="1500">
                <a:solidFill>
                  <a:srgbClr val="FFFFFF"/>
                </a:solidFill>
              </a:defRPr>
            </a:lvl1pPr>
          </a:lstStyle>
          <a:p>
            <a:pPr lvl="0"/>
            <a:r>
              <a:rPr lang="en-CA"/>
              <a:t>Click to edit text</a:t>
            </a:r>
            <a:endParaRPr lang="en-US"/>
          </a:p>
        </p:txBody>
      </p:sp>
      <p:sp>
        <p:nvSpPr>
          <p:cNvPr id="2" name="Slide Number Placeholder 1"/>
          <p:cNvSpPr>
            <a:spLocks noGrp="1"/>
          </p:cNvSpPr>
          <p:nvPr>
            <p:ph type="sldNum" sz="quarter" idx="11"/>
          </p:nvPr>
        </p:nvSpPr>
        <p:spPr/>
        <p:txBody>
          <a:bodyPr/>
          <a:lstStyle/>
          <a:p>
            <a:pPr>
              <a:defRPr/>
            </a:pPr>
            <a:fld id="{41744592-566B-0243-B595-EAA4B98E38A9}" type="slidenum">
              <a:rPr lang="en-US" smtClean="0"/>
              <a:pPr>
                <a:defRPr/>
              </a:pPr>
              <a:t>‹#›</a:t>
            </a:fld>
            <a:endParaRPr lang="en-US" dirty="0"/>
          </a:p>
        </p:txBody>
      </p:sp>
    </p:spTree>
    <p:extLst>
      <p:ext uri="{BB962C8B-B14F-4D97-AF65-F5344CB8AC3E}">
        <p14:creationId xmlns:p14="http://schemas.microsoft.com/office/powerpoint/2010/main" val="108839562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lvl1pPr>
              <a:defRPr sz="1900"/>
            </a:lvl1pPr>
            <a:lvl2pPr>
              <a:defRPr sz="1700"/>
            </a:lvl2pPr>
            <a:lvl3pPr>
              <a:defRPr sz="1500"/>
            </a:lvl3pPr>
            <a:lvl4pPr>
              <a:defRPr sz="13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10" name="TextBox 9"/>
          <p:cNvSpPr txBox="1"/>
          <p:nvPr userDrawn="1"/>
        </p:nvSpPr>
        <p:spPr>
          <a:xfrm>
            <a:off x="0" y="0"/>
            <a:ext cx="9144000" cy="369332"/>
          </a:xfrm>
          <a:prstGeom prst="rect">
            <a:avLst/>
          </a:prstGeom>
          <a:solidFill>
            <a:srgbClr val="99001F"/>
          </a:solidFill>
        </p:spPr>
        <p:txBody>
          <a:bodyPr wrap="square" rtlCol="0">
            <a:spAutoFit/>
          </a:bodyPr>
          <a:lstStyle/>
          <a:p>
            <a:endParaRPr lang="en-US" dirty="0"/>
          </a:p>
        </p:txBody>
      </p:sp>
      <p:sp>
        <p:nvSpPr>
          <p:cNvPr id="13" name="Text Placeholder 12"/>
          <p:cNvSpPr>
            <a:spLocks noGrp="1"/>
          </p:cNvSpPr>
          <p:nvPr>
            <p:ph type="body" sz="quarter" idx="10" hasCustomPrompt="1"/>
          </p:nvPr>
        </p:nvSpPr>
        <p:spPr>
          <a:xfrm>
            <a:off x="284163" y="26460"/>
            <a:ext cx="8582025" cy="342872"/>
          </a:xfrm>
        </p:spPr>
        <p:txBody>
          <a:bodyPr/>
          <a:lstStyle>
            <a:lvl1pPr marL="0" indent="0">
              <a:buNone/>
              <a:defRPr sz="1500">
                <a:solidFill>
                  <a:srgbClr val="FFFFFF"/>
                </a:solidFill>
              </a:defRPr>
            </a:lvl1pPr>
          </a:lstStyle>
          <a:p>
            <a:pPr lvl="0"/>
            <a:r>
              <a:rPr lang="en-CA"/>
              <a:t>Click to edit text</a:t>
            </a:r>
            <a:endParaRPr lang="en-US"/>
          </a:p>
        </p:txBody>
      </p:sp>
      <p:sp>
        <p:nvSpPr>
          <p:cNvPr id="2" name="Slide Number Placeholder 1"/>
          <p:cNvSpPr>
            <a:spLocks noGrp="1"/>
          </p:cNvSpPr>
          <p:nvPr>
            <p:ph type="sldNum" sz="quarter" idx="11"/>
          </p:nvPr>
        </p:nvSpPr>
        <p:spPr/>
        <p:txBody>
          <a:bodyPr/>
          <a:lstStyle/>
          <a:p>
            <a:pPr>
              <a:defRPr/>
            </a:pPr>
            <a:fld id="{41744592-566B-0243-B595-EAA4B98E38A9}" type="slidenum">
              <a:rPr lang="en-US" smtClean="0"/>
              <a:pPr>
                <a:defRPr/>
              </a:pPr>
              <a:t>‹#›</a:t>
            </a:fld>
            <a:endParaRPr lang="en-US" dirty="0"/>
          </a:p>
        </p:txBody>
      </p:sp>
    </p:spTree>
    <p:extLst>
      <p:ext uri="{BB962C8B-B14F-4D97-AF65-F5344CB8AC3E}">
        <p14:creationId xmlns:p14="http://schemas.microsoft.com/office/powerpoint/2010/main" val="108839562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lvl1pPr>
              <a:defRPr sz="1900"/>
            </a:lvl1pPr>
            <a:lvl2pPr>
              <a:defRPr sz="1700"/>
            </a:lvl2pPr>
            <a:lvl3pPr>
              <a:defRPr sz="1500"/>
            </a:lvl3pPr>
            <a:lvl4pPr>
              <a:defRPr sz="13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10" name="TextBox 9"/>
          <p:cNvSpPr txBox="1"/>
          <p:nvPr userDrawn="1"/>
        </p:nvSpPr>
        <p:spPr>
          <a:xfrm>
            <a:off x="0" y="0"/>
            <a:ext cx="9144000" cy="369332"/>
          </a:xfrm>
          <a:prstGeom prst="rect">
            <a:avLst/>
          </a:prstGeom>
          <a:solidFill>
            <a:srgbClr val="99001F"/>
          </a:solidFill>
        </p:spPr>
        <p:txBody>
          <a:bodyPr wrap="square" rtlCol="0">
            <a:spAutoFit/>
          </a:bodyPr>
          <a:lstStyle/>
          <a:p>
            <a:endParaRPr lang="en-US" dirty="0"/>
          </a:p>
        </p:txBody>
      </p:sp>
      <p:sp>
        <p:nvSpPr>
          <p:cNvPr id="13" name="Text Placeholder 12"/>
          <p:cNvSpPr>
            <a:spLocks noGrp="1"/>
          </p:cNvSpPr>
          <p:nvPr>
            <p:ph type="body" sz="quarter" idx="10" hasCustomPrompt="1"/>
          </p:nvPr>
        </p:nvSpPr>
        <p:spPr>
          <a:xfrm>
            <a:off x="284163" y="26460"/>
            <a:ext cx="8582025" cy="342872"/>
          </a:xfrm>
        </p:spPr>
        <p:txBody>
          <a:bodyPr/>
          <a:lstStyle>
            <a:lvl1pPr marL="0" indent="0">
              <a:buNone/>
              <a:defRPr sz="1500">
                <a:solidFill>
                  <a:srgbClr val="FFFFFF"/>
                </a:solidFill>
              </a:defRPr>
            </a:lvl1pPr>
          </a:lstStyle>
          <a:p>
            <a:pPr lvl="0"/>
            <a:r>
              <a:rPr lang="en-CA"/>
              <a:t>Click to edit text</a:t>
            </a:r>
            <a:endParaRPr lang="en-US"/>
          </a:p>
        </p:txBody>
      </p:sp>
      <p:sp>
        <p:nvSpPr>
          <p:cNvPr id="2" name="Slide Number Placeholder 1"/>
          <p:cNvSpPr>
            <a:spLocks noGrp="1"/>
          </p:cNvSpPr>
          <p:nvPr>
            <p:ph type="sldNum" sz="quarter" idx="11"/>
          </p:nvPr>
        </p:nvSpPr>
        <p:spPr/>
        <p:txBody>
          <a:bodyPr/>
          <a:lstStyle/>
          <a:p>
            <a:pPr>
              <a:defRPr/>
            </a:pPr>
            <a:fld id="{41744592-566B-0243-B595-EAA4B98E38A9}" type="slidenum">
              <a:rPr lang="en-US" smtClean="0"/>
              <a:pPr>
                <a:defRPr/>
              </a:pPr>
              <a:t>‹#›</a:t>
            </a:fld>
            <a:endParaRPr lang="en-US" dirty="0"/>
          </a:p>
        </p:txBody>
      </p:sp>
    </p:spTree>
    <p:extLst>
      <p:ext uri="{BB962C8B-B14F-4D97-AF65-F5344CB8AC3E}">
        <p14:creationId xmlns:p14="http://schemas.microsoft.com/office/powerpoint/2010/main" val="10883956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lvl1pPr>
              <a:defRPr sz="1900"/>
            </a:lvl1pPr>
            <a:lvl2pPr>
              <a:defRPr sz="1700"/>
            </a:lvl2pPr>
            <a:lvl3pPr>
              <a:defRPr sz="1500"/>
            </a:lvl3pPr>
            <a:lvl4pPr>
              <a:defRPr sz="13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10" name="TextBox 9"/>
          <p:cNvSpPr txBox="1"/>
          <p:nvPr userDrawn="1"/>
        </p:nvSpPr>
        <p:spPr>
          <a:xfrm>
            <a:off x="0" y="0"/>
            <a:ext cx="9144000" cy="369332"/>
          </a:xfrm>
          <a:prstGeom prst="rect">
            <a:avLst/>
          </a:prstGeom>
          <a:solidFill>
            <a:srgbClr val="99001F"/>
          </a:solidFill>
        </p:spPr>
        <p:txBody>
          <a:bodyPr wrap="square" rtlCol="0">
            <a:spAutoFit/>
          </a:bodyPr>
          <a:lstStyle/>
          <a:p>
            <a:endParaRPr lang="en-US" dirty="0"/>
          </a:p>
        </p:txBody>
      </p:sp>
      <p:sp>
        <p:nvSpPr>
          <p:cNvPr id="13" name="Text Placeholder 12"/>
          <p:cNvSpPr>
            <a:spLocks noGrp="1"/>
          </p:cNvSpPr>
          <p:nvPr>
            <p:ph type="body" sz="quarter" idx="10" hasCustomPrompt="1"/>
          </p:nvPr>
        </p:nvSpPr>
        <p:spPr>
          <a:xfrm>
            <a:off x="284163" y="26460"/>
            <a:ext cx="8582025" cy="342872"/>
          </a:xfrm>
        </p:spPr>
        <p:txBody>
          <a:bodyPr/>
          <a:lstStyle>
            <a:lvl1pPr marL="0" indent="0">
              <a:buNone/>
              <a:defRPr sz="1500">
                <a:solidFill>
                  <a:srgbClr val="FFFFFF"/>
                </a:solidFill>
              </a:defRPr>
            </a:lvl1pPr>
          </a:lstStyle>
          <a:p>
            <a:pPr lvl="0"/>
            <a:r>
              <a:rPr lang="en-CA"/>
              <a:t>Click to edit text</a:t>
            </a:r>
            <a:endParaRPr lang="en-US"/>
          </a:p>
        </p:txBody>
      </p:sp>
      <p:sp>
        <p:nvSpPr>
          <p:cNvPr id="2" name="Slide Number Placeholder 1"/>
          <p:cNvSpPr>
            <a:spLocks noGrp="1"/>
          </p:cNvSpPr>
          <p:nvPr>
            <p:ph type="sldNum" sz="quarter" idx="11"/>
          </p:nvPr>
        </p:nvSpPr>
        <p:spPr/>
        <p:txBody>
          <a:bodyPr/>
          <a:lstStyle/>
          <a:p>
            <a:pPr>
              <a:defRPr/>
            </a:pPr>
            <a:fld id="{41744592-566B-0243-B595-EAA4B98E38A9}" type="slidenum">
              <a:rPr lang="en-US" smtClean="0"/>
              <a:pPr>
                <a:defRPr/>
              </a:pPr>
              <a:t>‹#›</a:t>
            </a:fld>
            <a:endParaRPr lang="en-US" dirty="0"/>
          </a:p>
        </p:txBody>
      </p:sp>
    </p:spTree>
    <p:extLst>
      <p:ext uri="{BB962C8B-B14F-4D97-AF65-F5344CB8AC3E}">
        <p14:creationId xmlns:p14="http://schemas.microsoft.com/office/powerpoint/2010/main" val="108839562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lvl1pPr>
              <a:defRPr sz="1900"/>
            </a:lvl1pPr>
            <a:lvl2pPr>
              <a:defRPr sz="1700"/>
            </a:lvl2pPr>
            <a:lvl3pPr>
              <a:defRPr sz="1500"/>
            </a:lvl3pPr>
            <a:lvl4pPr>
              <a:defRPr sz="13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10" name="TextBox 9"/>
          <p:cNvSpPr txBox="1"/>
          <p:nvPr userDrawn="1"/>
        </p:nvSpPr>
        <p:spPr>
          <a:xfrm>
            <a:off x="0" y="0"/>
            <a:ext cx="9144000" cy="369332"/>
          </a:xfrm>
          <a:prstGeom prst="rect">
            <a:avLst/>
          </a:prstGeom>
          <a:solidFill>
            <a:srgbClr val="99001F"/>
          </a:solidFill>
        </p:spPr>
        <p:txBody>
          <a:bodyPr wrap="square" rtlCol="0">
            <a:spAutoFit/>
          </a:bodyPr>
          <a:lstStyle/>
          <a:p>
            <a:endParaRPr lang="en-US" dirty="0"/>
          </a:p>
        </p:txBody>
      </p:sp>
      <p:sp>
        <p:nvSpPr>
          <p:cNvPr id="13" name="Text Placeholder 12"/>
          <p:cNvSpPr>
            <a:spLocks noGrp="1"/>
          </p:cNvSpPr>
          <p:nvPr>
            <p:ph type="body" sz="quarter" idx="10" hasCustomPrompt="1"/>
          </p:nvPr>
        </p:nvSpPr>
        <p:spPr>
          <a:xfrm>
            <a:off x="284163" y="26460"/>
            <a:ext cx="8582025" cy="342872"/>
          </a:xfrm>
        </p:spPr>
        <p:txBody>
          <a:bodyPr/>
          <a:lstStyle>
            <a:lvl1pPr marL="0" indent="0">
              <a:buNone/>
              <a:defRPr sz="1500">
                <a:solidFill>
                  <a:srgbClr val="FFFFFF"/>
                </a:solidFill>
              </a:defRPr>
            </a:lvl1pPr>
          </a:lstStyle>
          <a:p>
            <a:pPr lvl="0"/>
            <a:r>
              <a:rPr lang="en-CA"/>
              <a:t>Click to edit text</a:t>
            </a:r>
            <a:endParaRPr lang="en-US"/>
          </a:p>
        </p:txBody>
      </p:sp>
      <p:sp>
        <p:nvSpPr>
          <p:cNvPr id="2" name="Slide Number Placeholder 1"/>
          <p:cNvSpPr>
            <a:spLocks noGrp="1"/>
          </p:cNvSpPr>
          <p:nvPr>
            <p:ph type="sldNum" sz="quarter" idx="11"/>
          </p:nvPr>
        </p:nvSpPr>
        <p:spPr/>
        <p:txBody>
          <a:bodyPr/>
          <a:lstStyle/>
          <a:p>
            <a:pPr>
              <a:defRPr/>
            </a:pPr>
            <a:fld id="{41744592-566B-0243-B595-EAA4B98E38A9}" type="slidenum">
              <a:rPr lang="en-US" smtClean="0"/>
              <a:pPr>
                <a:defRPr/>
              </a:pPr>
              <a:t>‹#›</a:t>
            </a:fld>
            <a:endParaRPr lang="en-US" dirty="0"/>
          </a:p>
        </p:txBody>
      </p:sp>
    </p:spTree>
    <p:extLst>
      <p:ext uri="{BB962C8B-B14F-4D97-AF65-F5344CB8AC3E}">
        <p14:creationId xmlns:p14="http://schemas.microsoft.com/office/powerpoint/2010/main" val="108839562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lvl1pPr>
              <a:defRPr sz="1900"/>
            </a:lvl1pPr>
            <a:lvl2pPr>
              <a:defRPr sz="1700"/>
            </a:lvl2pPr>
            <a:lvl3pPr>
              <a:defRPr sz="1500"/>
            </a:lvl3pPr>
            <a:lvl4pPr>
              <a:defRPr sz="13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10" name="TextBox 9"/>
          <p:cNvSpPr txBox="1"/>
          <p:nvPr userDrawn="1"/>
        </p:nvSpPr>
        <p:spPr>
          <a:xfrm>
            <a:off x="0" y="0"/>
            <a:ext cx="9144000" cy="369332"/>
          </a:xfrm>
          <a:prstGeom prst="rect">
            <a:avLst/>
          </a:prstGeom>
          <a:solidFill>
            <a:srgbClr val="99001F"/>
          </a:solidFill>
        </p:spPr>
        <p:txBody>
          <a:bodyPr wrap="square" rtlCol="0">
            <a:spAutoFit/>
          </a:bodyPr>
          <a:lstStyle/>
          <a:p>
            <a:endParaRPr lang="en-US" dirty="0"/>
          </a:p>
        </p:txBody>
      </p:sp>
      <p:sp>
        <p:nvSpPr>
          <p:cNvPr id="13" name="Text Placeholder 12"/>
          <p:cNvSpPr>
            <a:spLocks noGrp="1"/>
          </p:cNvSpPr>
          <p:nvPr>
            <p:ph type="body" sz="quarter" idx="10" hasCustomPrompt="1"/>
          </p:nvPr>
        </p:nvSpPr>
        <p:spPr>
          <a:xfrm>
            <a:off x="284163" y="26460"/>
            <a:ext cx="8582025" cy="342872"/>
          </a:xfrm>
        </p:spPr>
        <p:txBody>
          <a:bodyPr/>
          <a:lstStyle>
            <a:lvl1pPr marL="0" indent="0">
              <a:buNone/>
              <a:defRPr sz="1500">
                <a:solidFill>
                  <a:srgbClr val="FFFFFF"/>
                </a:solidFill>
              </a:defRPr>
            </a:lvl1pPr>
          </a:lstStyle>
          <a:p>
            <a:pPr lvl="0"/>
            <a:r>
              <a:rPr lang="en-CA"/>
              <a:t>Click to edit text</a:t>
            </a:r>
            <a:endParaRPr lang="en-US"/>
          </a:p>
        </p:txBody>
      </p:sp>
      <p:sp>
        <p:nvSpPr>
          <p:cNvPr id="2" name="Slide Number Placeholder 1"/>
          <p:cNvSpPr>
            <a:spLocks noGrp="1"/>
          </p:cNvSpPr>
          <p:nvPr>
            <p:ph type="sldNum" sz="quarter" idx="11"/>
          </p:nvPr>
        </p:nvSpPr>
        <p:spPr/>
        <p:txBody>
          <a:bodyPr/>
          <a:lstStyle/>
          <a:p>
            <a:pPr>
              <a:defRPr/>
            </a:pPr>
            <a:fld id="{41744592-566B-0243-B595-EAA4B98E38A9}" type="slidenum">
              <a:rPr lang="en-US" smtClean="0"/>
              <a:pPr>
                <a:defRPr/>
              </a:pPr>
              <a:t>‹#›</a:t>
            </a:fld>
            <a:endParaRPr lang="en-US" dirty="0"/>
          </a:p>
        </p:txBody>
      </p:sp>
    </p:spTree>
    <p:extLst>
      <p:ext uri="{BB962C8B-B14F-4D97-AF65-F5344CB8AC3E}">
        <p14:creationId xmlns:p14="http://schemas.microsoft.com/office/powerpoint/2010/main" val="108839562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lvl1pPr>
              <a:defRPr sz="1900"/>
            </a:lvl1pPr>
            <a:lvl2pPr>
              <a:defRPr sz="1700"/>
            </a:lvl2pPr>
            <a:lvl3pPr>
              <a:defRPr sz="1500"/>
            </a:lvl3pPr>
            <a:lvl4pPr>
              <a:defRPr sz="1300"/>
            </a:lvl4pPr>
            <a:lvl5pP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10" name="TextBox 9"/>
          <p:cNvSpPr txBox="1"/>
          <p:nvPr userDrawn="1"/>
        </p:nvSpPr>
        <p:spPr>
          <a:xfrm>
            <a:off x="0" y="0"/>
            <a:ext cx="9144000" cy="369332"/>
          </a:xfrm>
          <a:prstGeom prst="rect">
            <a:avLst/>
          </a:prstGeom>
          <a:solidFill>
            <a:srgbClr val="99001F"/>
          </a:solidFill>
        </p:spPr>
        <p:txBody>
          <a:bodyPr wrap="square" rtlCol="0">
            <a:spAutoFit/>
          </a:bodyPr>
          <a:lstStyle/>
          <a:p>
            <a:endParaRPr lang="en-US" dirty="0"/>
          </a:p>
        </p:txBody>
      </p:sp>
      <p:sp>
        <p:nvSpPr>
          <p:cNvPr id="13" name="Text Placeholder 12"/>
          <p:cNvSpPr>
            <a:spLocks noGrp="1"/>
          </p:cNvSpPr>
          <p:nvPr>
            <p:ph type="body" sz="quarter" idx="10" hasCustomPrompt="1"/>
          </p:nvPr>
        </p:nvSpPr>
        <p:spPr>
          <a:xfrm>
            <a:off x="284163" y="26460"/>
            <a:ext cx="8582025" cy="342872"/>
          </a:xfrm>
        </p:spPr>
        <p:txBody>
          <a:bodyPr/>
          <a:lstStyle>
            <a:lvl1pPr marL="0" indent="0">
              <a:buNone/>
              <a:defRPr sz="1500">
                <a:solidFill>
                  <a:srgbClr val="FFFFFF"/>
                </a:solidFill>
              </a:defRPr>
            </a:lvl1pPr>
          </a:lstStyle>
          <a:p>
            <a:pPr lvl="0"/>
            <a:r>
              <a:rPr lang="en-CA"/>
              <a:t>Click to edit text</a:t>
            </a:r>
            <a:endParaRPr lang="en-US"/>
          </a:p>
        </p:txBody>
      </p:sp>
      <p:sp>
        <p:nvSpPr>
          <p:cNvPr id="2" name="Slide Number Placeholder 1"/>
          <p:cNvSpPr>
            <a:spLocks noGrp="1"/>
          </p:cNvSpPr>
          <p:nvPr>
            <p:ph type="sldNum" sz="quarter" idx="11"/>
          </p:nvPr>
        </p:nvSpPr>
        <p:spPr/>
        <p:txBody>
          <a:bodyPr/>
          <a:lstStyle/>
          <a:p>
            <a:pPr>
              <a:defRPr/>
            </a:pPr>
            <a:fld id="{41744592-566B-0243-B595-EAA4B98E38A9}" type="slidenum">
              <a:rPr lang="en-US" smtClean="0"/>
              <a:pPr>
                <a:defRPr/>
              </a:pPr>
              <a:t>‹#›</a:t>
            </a:fld>
            <a:endParaRPr lang="en-US" dirty="0"/>
          </a:p>
        </p:txBody>
      </p:sp>
    </p:spTree>
    <p:extLst>
      <p:ext uri="{BB962C8B-B14F-4D97-AF65-F5344CB8AC3E}">
        <p14:creationId xmlns:p14="http://schemas.microsoft.com/office/powerpoint/2010/main" val="10883956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8"/>
        <p:cNvGrpSpPr/>
        <p:nvPr/>
      </p:nvGrpSpPr>
      <p:grpSpPr>
        <a:xfrm>
          <a:off x="0" y="0"/>
          <a:ext cx="0" cy="0"/>
          <a:chOff x="0" y="0"/>
          <a:chExt cx="0" cy="0"/>
        </a:xfrm>
      </p:grpSpPr>
      <p:sp>
        <p:nvSpPr>
          <p:cNvPr id="19" name="Google Shape;19;p5"/>
          <p:cNvSpPr txBox="1">
            <a:spLocks noGrp="1"/>
          </p:cNvSpPr>
          <p:nvPr>
            <p:ph type="body" idx="1"/>
          </p:nvPr>
        </p:nvSpPr>
        <p:spPr>
          <a:xfrm>
            <a:off x="284163" y="1139825"/>
            <a:ext cx="8582025" cy="4895850"/>
          </a:xfrm>
          <a:prstGeom prst="rect">
            <a:avLst/>
          </a:prstGeom>
          <a:noFill/>
          <a:ln>
            <a:noFill/>
          </a:ln>
        </p:spPr>
        <p:txBody>
          <a:bodyPr spcFirstLastPara="1" wrap="square" lIns="91425" tIns="45700" rIns="91425" bIns="45700" anchor="t" anchorCtr="0">
            <a:noAutofit/>
          </a:bodyPr>
          <a:lstStyle>
            <a:lvl1pPr marL="457200" lvl="0" indent="-349250" algn="l">
              <a:spcBef>
                <a:spcPts val="380"/>
              </a:spcBef>
              <a:spcAft>
                <a:spcPts val="0"/>
              </a:spcAft>
              <a:buClr>
                <a:srgbClr val="404040"/>
              </a:buClr>
              <a:buSzPts val="1900"/>
              <a:buChar char="•"/>
              <a:defRPr sz="1900"/>
            </a:lvl1pPr>
            <a:lvl2pPr marL="914400" lvl="1" indent="-336550" algn="l">
              <a:spcBef>
                <a:spcPts val="340"/>
              </a:spcBef>
              <a:spcAft>
                <a:spcPts val="0"/>
              </a:spcAft>
              <a:buClr>
                <a:srgbClr val="404040"/>
              </a:buClr>
              <a:buSzPts val="1700"/>
              <a:buChar char="–"/>
              <a:defRPr sz="1700"/>
            </a:lvl2pPr>
            <a:lvl3pPr marL="1371600" lvl="2" indent="-323850" algn="l">
              <a:spcBef>
                <a:spcPts val="300"/>
              </a:spcBef>
              <a:spcAft>
                <a:spcPts val="0"/>
              </a:spcAft>
              <a:buClr>
                <a:srgbClr val="404040"/>
              </a:buClr>
              <a:buSzPts val="1500"/>
              <a:buChar char="•"/>
              <a:defRPr sz="1500"/>
            </a:lvl3pPr>
            <a:lvl4pPr marL="1828800" lvl="3" indent="-311150" algn="l">
              <a:spcBef>
                <a:spcPts val="260"/>
              </a:spcBef>
              <a:spcAft>
                <a:spcPts val="0"/>
              </a:spcAft>
              <a:buClr>
                <a:srgbClr val="404040"/>
              </a:buClr>
              <a:buSzPts val="1300"/>
              <a:buChar char="–"/>
              <a:defRPr sz="1300"/>
            </a:lvl4pPr>
            <a:lvl5pPr marL="2286000" lvl="4" indent="-298450" algn="l">
              <a:spcBef>
                <a:spcPts val="220"/>
              </a:spcBef>
              <a:spcAft>
                <a:spcPts val="0"/>
              </a:spcAft>
              <a:buClr>
                <a:srgbClr val="404040"/>
              </a:buClr>
              <a:buSzPts val="1100"/>
              <a:buChar char="»"/>
              <a:defRPr sz="11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5"/>
          <p:cNvSpPr txBox="1">
            <a:spLocks noGrp="1"/>
          </p:cNvSpPr>
          <p:nvPr>
            <p:ph type="title"/>
          </p:nvPr>
        </p:nvSpPr>
        <p:spPr>
          <a:xfrm>
            <a:off x="284163" y="473892"/>
            <a:ext cx="8582025" cy="56433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
          <p:cNvSpPr txBox="1"/>
          <p:nvPr/>
        </p:nvSpPr>
        <p:spPr>
          <a:xfrm>
            <a:off x="0" y="0"/>
            <a:ext cx="9144000" cy="369332"/>
          </a:xfrm>
          <a:prstGeom prst="rect">
            <a:avLst/>
          </a:prstGeom>
          <a:solidFill>
            <a:srgbClr val="99001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5"/>
          <p:cNvSpPr txBox="1">
            <a:spLocks noGrp="1"/>
          </p:cNvSpPr>
          <p:nvPr>
            <p:ph type="body" idx="2"/>
          </p:nvPr>
        </p:nvSpPr>
        <p:spPr>
          <a:xfrm>
            <a:off x="284163" y="26460"/>
            <a:ext cx="8582025" cy="342872"/>
          </a:xfrm>
          <a:prstGeom prst="rect">
            <a:avLst/>
          </a:prstGeom>
          <a:noFill/>
          <a:ln>
            <a:noFill/>
          </a:ln>
        </p:spPr>
        <p:txBody>
          <a:bodyPr spcFirstLastPara="1" wrap="square" lIns="91425" tIns="45700" rIns="91425" bIns="45700" anchor="t" anchorCtr="0">
            <a:noAutofit/>
          </a:bodyPr>
          <a:lstStyle>
            <a:lvl1pPr marL="457200" lvl="0" indent="-228600" algn="l">
              <a:spcBef>
                <a:spcPts val="300"/>
              </a:spcBef>
              <a:spcAft>
                <a:spcPts val="0"/>
              </a:spcAft>
              <a:buClr>
                <a:srgbClr val="FFFFFF"/>
              </a:buClr>
              <a:buSzPts val="1500"/>
              <a:buNone/>
              <a:defRPr sz="1500">
                <a:solidFill>
                  <a:srgbClr val="FFFFFF"/>
                </a:solidFill>
              </a:defRPr>
            </a:lvl1pPr>
            <a:lvl2pPr marL="914400" lvl="1" indent="-342900" algn="l">
              <a:spcBef>
                <a:spcPts val="360"/>
              </a:spcBef>
              <a:spcAft>
                <a:spcPts val="0"/>
              </a:spcAft>
              <a:buClr>
                <a:srgbClr val="404040"/>
              </a:buClr>
              <a:buSzPts val="1800"/>
              <a:buChar char="–"/>
              <a:defRPr/>
            </a:lvl2pPr>
            <a:lvl3pPr marL="1371600" lvl="2" indent="-342900" algn="l">
              <a:spcBef>
                <a:spcPts val="360"/>
              </a:spcBef>
              <a:spcAft>
                <a:spcPts val="0"/>
              </a:spcAft>
              <a:buClr>
                <a:srgbClr val="404040"/>
              </a:buClr>
              <a:buSzPts val="1800"/>
              <a:buChar char="•"/>
              <a:defRPr/>
            </a:lvl3pPr>
            <a:lvl4pPr marL="1828800" lvl="3" indent="-342900" algn="l">
              <a:spcBef>
                <a:spcPts val="360"/>
              </a:spcBef>
              <a:spcAft>
                <a:spcPts val="0"/>
              </a:spcAft>
              <a:buClr>
                <a:srgbClr val="404040"/>
              </a:buClr>
              <a:buSzPts val="1800"/>
              <a:buChar char="–"/>
              <a:defRPr/>
            </a:lvl4pPr>
            <a:lvl5pPr marL="2286000" lvl="4" indent="-342900" algn="l">
              <a:spcBef>
                <a:spcPts val="360"/>
              </a:spcBef>
              <a:spcAft>
                <a:spcPts val="0"/>
              </a:spcAft>
              <a:buClr>
                <a:srgbClr val="4040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 name="Google Shape;23;p5"/>
          <p:cNvSpPr txBox="1">
            <a:spLocks noGrp="1"/>
          </p:cNvSpPr>
          <p:nvPr>
            <p:ph type="sldNum" idx="12"/>
          </p:nvPr>
        </p:nvSpPr>
        <p:spPr>
          <a:xfrm>
            <a:off x="8424863" y="6449951"/>
            <a:ext cx="568325"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spcAft>
                <a:spcPts val="0"/>
              </a:spcAft>
              <a:buNone/>
              <a:defRPr/>
            </a:lvl1pPr>
            <a:lvl2pPr marL="0" lvl="1" indent="0" algn="l">
              <a:spcBef>
                <a:spcPts val="0"/>
              </a:spcBef>
              <a:spcAft>
                <a:spcPts val="0"/>
              </a:spcAft>
              <a:buNone/>
              <a:defRPr/>
            </a:lvl2pPr>
            <a:lvl3pPr marL="0" lvl="2" indent="0" algn="l">
              <a:spcBef>
                <a:spcPts val="0"/>
              </a:spcBef>
              <a:spcAft>
                <a:spcPts val="0"/>
              </a:spcAft>
              <a:buNone/>
              <a:defRPr/>
            </a:lvl3pPr>
            <a:lvl4pPr marL="0" lvl="3" indent="0" algn="l">
              <a:spcBef>
                <a:spcPts val="0"/>
              </a:spcBef>
              <a:spcAft>
                <a:spcPts val="0"/>
              </a:spcAft>
              <a:buNone/>
              <a:defRPr/>
            </a:lvl4pPr>
            <a:lvl5pPr marL="0" lvl="4" indent="0" algn="l">
              <a:spcBef>
                <a:spcPts val="0"/>
              </a:spcBef>
              <a:spcAft>
                <a:spcPts val="0"/>
              </a:spcAft>
              <a:buNone/>
              <a:defRPr/>
            </a:lvl5pPr>
            <a:lvl6pPr marL="0" lvl="5" indent="0" algn="l">
              <a:spcBef>
                <a:spcPts val="0"/>
              </a:spcBef>
              <a:spcAft>
                <a:spcPts val="0"/>
              </a:spcAft>
              <a:buNone/>
              <a:defRPr/>
            </a:lvl6pPr>
            <a:lvl7pPr marL="0" lvl="6" indent="0" algn="l">
              <a:spcBef>
                <a:spcPts val="0"/>
              </a:spcBef>
              <a:spcAft>
                <a:spcPts val="0"/>
              </a:spcAft>
              <a:buNone/>
              <a:defRPr/>
            </a:lvl7pPr>
            <a:lvl8pPr marL="0" lvl="7" indent="0" algn="l">
              <a:spcBef>
                <a:spcPts val="0"/>
              </a:spcBef>
              <a:spcAft>
                <a:spcPts val="0"/>
              </a:spcAft>
              <a:buNone/>
              <a:defRPr/>
            </a:lvl8pPr>
            <a:lvl9pPr marL="0" lvl="8" indent="0" algn="l">
              <a:spcBef>
                <a:spcPts val="0"/>
              </a:spcBef>
              <a:spcAft>
                <a:spcPts val="0"/>
              </a:spcAft>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7" name="Google Shape;2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8" name="Google Shape;2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9" name="Google Shape;29;p6"/>
          <p:cNvSpPr txBox="1">
            <a:spLocks noGrp="1"/>
          </p:cNvSpPr>
          <p:nvPr>
            <p:ph type="sldNum" idx="12"/>
          </p:nvPr>
        </p:nvSpPr>
        <p:spPr>
          <a:xfrm>
            <a:off x="8424863" y="6449951"/>
            <a:ext cx="568325" cy="365125"/>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None/>
              <a:defRPr sz="1100" b="0" i="0">
                <a:solidFill>
                  <a:schemeClr val="lt1"/>
                </a:solidFill>
                <a:latin typeface="Arial"/>
                <a:ea typeface="Arial"/>
                <a:cs typeface="Arial"/>
                <a:sym typeface="Arial"/>
              </a:defRPr>
            </a:lvl1pPr>
            <a:lvl2pPr marL="0" marR="0" lvl="1" indent="0" algn="l">
              <a:spcBef>
                <a:spcPts val="0"/>
              </a:spcBef>
              <a:spcAft>
                <a:spcPts val="0"/>
              </a:spcAft>
              <a:buNone/>
              <a:defRPr sz="1100" b="0" i="0">
                <a:solidFill>
                  <a:schemeClr val="lt1"/>
                </a:solidFill>
                <a:latin typeface="Arial"/>
                <a:ea typeface="Arial"/>
                <a:cs typeface="Arial"/>
                <a:sym typeface="Arial"/>
              </a:defRPr>
            </a:lvl2pPr>
            <a:lvl3pPr marL="0" marR="0" lvl="2" indent="0" algn="l">
              <a:spcBef>
                <a:spcPts val="0"/>
              </a:spcBef>
              <a:spcAft>
                <a:spcPts val="0"/>
              </a:spcAft>
              <a:buNone/>
              <a:defRPr sz="1100" b="0" i="0">
                <a:solidFill>
                  <a:schemeClr val="lt1"/>
                </a:solidFill>
                <a:latin typeface="Arial"/>
                <a:ea typeface="Arial"/>
                <a:cs typeface="Arial"/>
                <a:sym typeface="Arial"/>
              </a:defRPr>
            </a:lvl3pPr>
            <a:lvl4pPr marL="0" marR="0" lvl="3" indent="0" algn="l">
              <a:spcBef>
                <a:spcPts val="0"/>
              </a:spcBef>
              <a:spcAft>
                <a:spcPts val="0"/>
              </a:spcAft>
              <a:buNone/>
              <a:defRPr sz="1100" b="0" i="0">
                <a:solidFill>
                  <a:schemeClr val="lt1"/>
                </a:solidFill>
                <a:latin typeface="Arial"/>
                <a:ea typeface="Arial"/>
                <a:cs typeface="Arial"/>
                <a:sym typeface="Arial"/>
              </a:defRPr>
            </a:lvl4pPr>
            <a:lvl5pPr marL="0" marR="0" lvl="4" indent="0" algn="l">
              <a:spcBef>
                <a:spcPts val="0"/>
              </a:spcBef>
              <a:spcAft>
                <a:spcPts val="0"/>
              </a:spcAft>
              <a:buNone/>
              <a:defRPr sz="1100" b="0" i="0">
                <a:solidFill>
                  <a:schemeClr val="lt1"/>
                </a:solidFill>
                <a:latin typeface="Arial"/>
                <a:ea typeface="Arial"/>
                <a:cs typeface="Arial"/>
                <a:sym typeface="Arial"/>
              </a:defRPr>
            </a:lvl5pPr>
            <a:lvl6pPr marL="0" marR="0" lvl="5" indent="0" algn="l">
              <a:spcBef>
                <a:spcPts val="0"/>
              </a:spcBef>
              <a:spcAft>
                <a:spcPts val="0"/>
              </a:spcAft>
              <a:buNone/>
              <a:defRPr sz="1100" b="0" i="0">
                <a:solidFill>
                  <a:schemeClr val="lt1"/>
                </a:solidFill>
                <a:latin typeface="Arial"/>
                <a:ea typeface="Arial"/>
                <a:cs typeface="Arial"/>
                <a:sym typeface="Arial"/>
              </a:defRPr>
            </a:lvl6pPr>
            <a:lvl7pPr marL="0" marR="0" lvl="6" indent="0" algn="l">
              <a:spcBef>
                <a:spcPts val="0"/>
              </a:spcBef>
              <a:spcAft>
                <a:spcPts val="0"/>
              </a:spcAft>
              <a:buNone/>
              <a:defRPr sz="1100" b="0" i="0">
                <a:solidFill>
                  <a:schemeClr val="lt1"/>
                </a:solidFill>
                <a:latin typeface="Arial"/>
                <a:ea typeface="Arial"/>
                <a:cs typeface="Arial"/>
                <a:sym typeface="Arial"/>
              </a:defRPr>
            </a:lvl7pPr>
            <a:lvl8pPr marL="0" marR="0" lvl="7" indent="0" algn="l">
              <a:spcBef>
                <a:spcPts val="0"/>
              </a:spcBef>
              <a:spcAft>
                <a:spcPts val="0"/>
              </a:spcAft>
              <a:buNone/>
              <a:defRPr sz="1100" b="0" i="0">
                <a:solidFill>
                  <a:schemeClr val="lt1"/>
                </a:solidFill>
                <a:latin typeface="Arial"/>
                <a:ea typeface="Arial"/>
                <a:cs typeface="Arial"/>
                <a:sym typeface="Arial"/>
              </a:defRPr>
            </a:lvl8pPr>
            <a:lvl9pPr marL="0" marR="0" lvl="8" indent="0" algn="l">
              <a:spcBef>
                <a:spcPts val="0"/>
              </a:spcBef>
              <a:spcAft>
                <a:spcPts val="0"/>
              </a:spcAft>
              <a:buNone/>
              <a:defRPr sz="1100" b="0" i="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
        <p:nvSpPr>
          <p:cNvPr id="30" name="Google Shape;30;p6"/>
          <p:cNvSpPr txBox="1"/>
          <p:nvPr/>
        </p:nvSpPr>
        <p:spPr>
          <a:xfrm>
            <a:off x="0" y="0"/>
            <a:ext cx="9144000" cy="369332"/>
          </a:xfrm>
          <a:prstGeom prst="rect">
            <a:avLst/>
          </a:prstGeom>
          <a:solidFill>
            <a:srgbClr val="99001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 name="Google Shape;31;p6"/>
          <p:cNvSpPr txBox="1">
            <a:spLocks noGrp="1"/>
          </p:cNvSpPr>
          <p:nvPr>
            <p:ph type="body" idx="2"/>
          </p:nvPr>
        </p:nvSpPr>
        <p:spPr>
          <a:xfrm>
            <a:off x="284163" y="26460"/>
            <a:ext cx="8582025" cy="342872"/>
          </a:xfrm>
          <a:prstGeom prst="rect">
            <a:avLst/>
          </a:prstGeom>
          <a:noFill/>
          <a:ln>
            <a:noFill/>
          </a:ln>
        </p:spPr>
        <p:txBody>
          <a:bodyPr spcFirstLastPara="1" wrap="square" lIns="91425" tIns="45700" rIns="91425" bIns="45700" anchor="t" anchorCtr="0">
            <a:noAutofit/>
          </a:bodyPr>
          <a:lstStyle>
            <a:lvl1pPr marL="457200" lvl="0" indent="-228600" algn="l">
              <a:spcBef>
                <a:spcPts val="300"/>
              </a:spcBef>
              <a:spcAft>
                <a:spcPts val="0"/>
              </a:spcAft>
              <a:buClr>
                <a:srgbClr val="FFFFFF"/>
              </a:buClr>
              <a:buSzPts val="1500"/>
              <a:buNone/>
              <a:defRPr sz="1500">
                <a:solidFill>
                  <a:srgbClr val="FFFFFF"/>
                </a:solidFill>
              </a:defRPr>
            </a:lvl1pPr>
            <a:lvl2pPr marL="914400" lvl="1" indent="-342900" algn="l">
              <a:spcBef>
                <a:spcPts val="360"/>
              </a:spcBef>
              <a:spcAft>
                <a:spcPts val="0"/>
              </a:spcAft>
              <a:buClr>
                <a:srgbClr val="404040"/>
              </a:buClr>
              <a:buSzPts val="1800"/>
              <a:buChar char="–"/>
              <a:defRPr/>
            </a:lvl2pPr>
            <a:lvl3pPr marL="1371600" lvl="2" indent="-342900" algn="l">
              <a:spcBef>
                <a:spcPts val="360"/>
              </a:spcBef>
              <a:spcAft>
                <a:spcPts val="0"/>
              </a:spcAft>
              <a:buClr>
                <a:srgbClr val="404040"/>
              </a:buClr>
              <a:buSzPts val="1800"/>
              <a:buChar char="•"/>
              <a:defRPr/>
            </a:lvl3pPr>
            <a:lvl4pPr marL="1828800" lvl="3" indent="-342900" algn="l">
              <a:spcBef>
                <a:spcPts val="360"/>
              </a:spcBef>
              <a:spcAft>
                <a:spcPts val="0"/>
              </a:spcAft>
              <a:buClr>
                <a:srgbClr val="404040"/>
              </a:buClr>
              <a:buSzPts val="1800"/>
              <a:buChar char="–"/>
              <a:defRPr/>
            </a:lvl4pPr>
            <a:lvl5pPr marL="2286000" lvl="4" indent="-342900" algn="l">
              <a:spcBef>
                <a:spcPts val="360"/>
              </a:spcBef>
              <a:spcAft>
                <a:spcPts val="0"/>
              </a:spcAft>
              <a:buClr>
                <a:srgbClr val="4040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284163" y="473892"/>
            <a:ext cx="8582025" cy="56433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404040"/>
              </a:buClr>
              <a:buSzPts val="1800"/>
              <a:buChar char="•"/>
              <a:defRPr sz="1800"/>
            </a:lvl1pPr>
            <a:lvl2pPr marL="914400" lvl="1" indent="-330200" algn="l">
              <a:spcBef>
                <a:spcPts val="320"/>
              </a:spcBef>
              <a:spcAft>
                <a:spcPts val="0"/>
              </a:spcAft>
              <a:buClr>
                <a:srgbClr val="404040"/>
              </a:buClr>
              <a:buSzPts val="1600"/>
              <a:buChar char="–"/>
              <a:defRPr sz="1600"/>
            </a:lvl2pPr>
            <a:lvl3pPr marL="1371600" lvl="2" indent="-317500" algn="l">
              <a:spcBef>
                <a:spcPts val="280"/>
              </a:spcBef>
              <a:spcAft>
                <a:spcPts val="0"/>
              </a:spcAft>
              <a:buClr>
                <a:srgbClr val="404040"/>
              </a:buClr>
              <a:buSzPts val="1400"/>
              <a:buChar char="•"/>
              <a:defRPr sz="1400"/>
            </a:lvl3pPr>
            <a:lvl4pPr marL="1828800" lvl="3" indent="-304800" algn="l">
              <a:spcBef>
                <a:spcPts val="240"/>
              </a:spcBef>
              <a:spcAft>
                <a:spcPts val="0"/>
              </a:spcAft>
              <a:buClr>
                <a:srgbClr val="404040"/>
              </a:buClr>
              <a:buSzPts val="1200"/>
              <a:buChar char="–"/>
              <a:defRPr sz="1200"/>
            </a:lvl4pPr>
            <a:lvl5pPr marL="2286000" lvl="4" indent="-304800" algn="l">
              <a:spcBef>
                <a:spcPts val="240"/>
              </a:spcBef>
              <a:spcAft>
                <a:spcPts val="0"/>
              </a:spcAft>
              <a:buClr>
                <a:srgbClr val="404040"/>
              </a:buClr>
              <a:buSzPts val="1200"/>
              <a:buChar char="»"/>
              <a:defRPr sz="12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5" name="Google Shape;35;p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404040"/>
              </a:buClr>
              <a:buSzPts val="1800"/>
              <a:buChar char="•"/>
              <a:defRPr sz="1800"/>
            </a:lvl1pPr>
            <a:lvl2pPr marL="914400" lvl="1" indent="-330200" algn="l">
              <a:spcBef>
                <a:spcPts val="320"/>
              </a:spcBef>
              <a:spcAft>
                <a:spcPts val="0"/>
              </a:spcAft>
              <a:buClr>
                <a:srgbClr val="404040"/>
              </a:buClr>
              <a:buSzPts val="1600"/>
              <a:buChar char="–"/>
              <a:defRPr sz="1600"/>
            </a:lvl2pPr>
            <a:lvl3pPr marL="1371600" lvl="2" indent="-317500" algn="l">
              <a:spcBef>
                <a:spcPts val="280"/>
              </a:spcBef>
              <a:spcAft>
                <a:spcPts val="0"/>
              </a:spcAft>
              <a:buClr>
                <a:srgbClr val="404040"/>
              </a:buClr>
              <a:buSzPts val="1400"/>
              <a:buChar char="•"/>
              <a:defRPr sz="1400"/>
            </a:lvl3pPr>
            <a:lvl4pPr marL="1828800" lvl="3" indent="-304800" algn="l">
              <a:spcBef>
                <a:spcPts val="240"/>
              </a:spcBef>
              <a:spcAft>
                <a:spcPts val="0"/>
              </a:spcAft>
              <a:buClr>
                <a:srgbClr val="404040"/>
              </a:buClr>
              <a:buSzPts val="1200"/>
              <a:buChar char="–"/>
              <a:defRPr sz="1200"/>
            </a:lvl4pPr>
            <a:lvl5pPr marL="2286000" lvl="4" indent="-304800" algn="l">
              <a:spcBef>
                <a:spcPts val="240"/>
              </a:spcBef>
              <a:spcAft>
                <a:spcPts val="0"/>
              </a:spcAft>
              <a:buClr>
                <a:srgbClr val="404040"/>
              </a:buClr>
              <a:buSzPts val="1200"/>
              <a:buChar char="»"/>
              <a:defRPr sz="12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7" name="Google Shape;3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8" name="Google Shape;38;p7"/>
          <p:cNvSpPr txBox="1">
            <a:spLocks noGrp="1"/>
          </p:cNvSpPr>
          <p:nvPr>
            <p:ph type="sldNum" idx="12"/>
          </p:nvPr>
        </p:nvSpPr>
        <p:spPr>
          <a:xfrm>
            <a:off x="8424863" y="6449951"/>
            <a:ext cx="568325" cy="365125"/>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None/>
              <a:defRPr sz="1100" b="0" i="0">
                <a:solidFill>
                  <a:schemeClr val="lt1"/>
                </a:solidFill>
                <a:latin typeface="Arial"/>
                <a:ea typeface="Arial"/>
                <a:cs typeface="Arial"/>
                <a:sym typeface="Arial"/>
              </a:defRPr>
            </a:lvl1pPr>
            <a:lvl2pPr marL="0" marR="0" lvl="1" indent="0" algn="l">
              <a:spcBef>
                <a:spcPts val="0"/>
              </a:spcBef>
              <a:spcAft>
                <a:spcPts val="0"/>
              </a:spcAft>
              <a:buNone/>
              <a:defRPr sz="1100" b="0" i="0">
                <a:solidFill>
                  <a:schemeClr val="lt1"/>
                </a:solidFill>
                <a:latin typeface="Arial"/>
                <a:ea typeface="Arial"/>
                <a:cs typeface="Arial"/>
                <a:sym typeface="Arial"/>
              </a:defRPr>
            </a:lvl2pPr>
            <a:lvl3pPr marL="0" marR="0" lvl="2" indent="0" algn="l">
              <a:spcBef>
                <a:spcPts val="0"/>
              </a:spcBef>
              <a:spcAft>
                <a:spcPts val="0"/>
              </a:spcAft>
              <a:buNone/>
              <a:defRPr sz="1100" b="0" i="0">
                <a:solidFill>
                  <a:schemeClr val="lt1"/>
                </a:solidFill>
                <a:latin typeface="Arial"/>
                <a:ea typeface="Arial"/>
                <a:cs typeface="Arial"/>
                <a:sym typeface="Arial"/>
              </a:defRPr>
            </a:lvl3pPr>
            <a:lvl4pPr marL="0" marR="0" lvl="3" indent="0" algn="l">
              <a:spcBef>
                <a:spcPts val="0"/>
              </a:spcBef>
              <a:spcAft>
                <a:spcPts val="0"/>
              </a:spcAft>
              <a:buNone/>
              <a:defRPr sz="1100" b="0" i="0">
                <a:solidFill>
                  <a:schemeClr val="lt1"/>
                </a:solidFill>
                <a:latin typeface="Arial"/>
                <a:ea typeface="Arial"/>
                <a:cs typeface="Arial"/>
                <a:sym typeface="Arial"/>
              </a:defRPr>
            </a:lvl4pPr>
            <a:lvl5pPr marL="0" marR="0" lvl="4" indent="0" algn="l">
              <a:spcBef>
                <a:spcPts val="0"/>
              </a:spcBef>
              <a:spcAft>
                <a:spcPts val="0"/>
              </a:spcAft>
              <a:buNone/>
              <a:defRPr sz="1100" b="0" i="0">
                <a:solidFill>
                  <a:schemeClr val="lt1"/>
                </a:solidFill>
                <a:latin typeface="Arial"/>
                <a:ea typeface="Arial"/>
                <a:cs typeface="Arial"/>
                <a:sym typeface="Arial"/>
              </a:defRPr>
            </a:lvl5pPr>
            <a:lvl6pPr marL="0" marR="0" lvl="5" indent="0" algn="l">
              <a:spcBef>
                <a:spcPts val="0"/>
              </a:spcBef>
              <a:spcAft>
                <a:spcPts val="0"/>
              </a:spcAft>
              <a:buNone/>
              <a:defRPr sz="1100" b="0" i="0">
                <a:solidFill>
                  <a:schemeClr val="lt1"/>
                </a:solidFill>
                <a:latin typeface="Arial"/>
                <a:ea typeface="Arial"/>
                <a:cs typeface="Arial"/>
                <a:sym typeface="Arial"/>
              </a:defRPr>
            </a:lvl6pPr>
            <a:lvl7pPr marL="0" marR="0" lvl="6" indent="0" algn="l">
              <a:spcBef>
                <a:spcPts val="0"/>
              </a:spcBef>
              <a:spcAft>
                <a:spcPts val="0"/>
              </a:spcAft>
              <a:buNone/>
              <a:defRPr sz="1100" b="0" i="0">
                <a:solidFill>
                  <a:schemeClr val="lt1"/>
                </a:solidFill>
                <a:latin typeface="Arial"/>
                <a:ea typeface="Arial"/>
                <a:cs typeface="Arial"/>
                <a:sym typeface="Arial"/>
              </a:defRPr>
            </a:lvl7pPr>
            <a:lvl8pPr marL="0" marR="0" lvl="7" indent="0" algn="l">
              <a:spcBef>
                <a:spcPts val="0"/>
              </a:spcBef>
              <a:spcAft>
                <a:spcPts val="0"/>
              </a:spcAft>
              <a:buNone/>
              <a:defRPr sz="1100" b="0" i="0">
                <a:solidFill>
                  <a:schemeClr val="lt1"/>
                </a:solidFill>
                <a:latin typeface="Arial"/>
                <a:ea typeface="Arial"/>
                <a:cs typeface="Arial"/>
                <a:sym typeface="Arial"/>
              </a:defRPr>
            </a:lvl8pPr>
            <a:lvl9pPr marL="0" marR="0" lvl="8" indent="0" algn="l">
              <a:spcBef>
                <a:spcPts val="0"/>
              </a:spcBef>
              <a:spcAft>
                <a:spcPts val="0"/>
              </a:spcAft>
              <a:buNone/>
              <a:defRPr sz="1100" b="0" i="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
        <p:nvSpPr>
          <p:cNvPr id="39" name="Google Shape;39;p7"/>
          <p:cNvSpPr txBox="1"/>
          <p:nvPr/>
        </p:nvSpPr>
        <p:spPr>
          <a:xfrm>
            <a:off x="0" y="0"/>
            <a:ext cx="9144000" cy="369332"/>
          </a:xfrm>
          <a:prstGeom prst="rect">
            <a:avLst/>
          </a:prstGeom>
          <a:solidFill>
            <a:srgbClr val="99001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7"/>
          <p:cNvSpPr txBox="1">
            <a:spLocks noGrp="1"/>
          </p:cNvSpPr>
          <p:nvPr>
            <p:ph type="body" idx="3"/>
          </p:nvPr>
        </p:nvSpPr>
        <p:spPr>
          <a:xfrm>
            <a:off x="284163" y="26460"/>
            <a:ext cx="8582025" cy="342872"/>
          </a:xfrm>
          <a:prstGeom prst="rect">
            <a:avLst/>
          </a:prstGeom>
          <a:noFill/>
          <a:ln>
            <a:noFill/>
          </a:ln>
        </p:spPr>
        <p:txBody>
          <a:bodyPr spcFirstLastPara="1" wrap="square" lIns="91425" tIns="45700" rIns="91425" bIns="45700" anchor="t" anchorCtr="0">
            <a:noAutofit/>
          </a:bodyPr>
          <a:lstStyle>
            <a:lvl1pPr marL="457200" lvl="0" indent="-228600" algn="l">
              <a:spcBef>
                <a:spcPts val="300"/>
              </a:spcBef>
              <a:spcAft>
                <a:spcPts val="0"/>
              </a:spcAft>
              <a:buClr>
                <a:srgbClr val="FFFFFF"/>
              </a:buClr>
              <a:buSzPts val="1500"/>
              <a:buNone/>
              <a:defRPr sz="1500">
                <a:solidFill>
                  <a:srgbClr val="FFFFFF"/>
                </a:solidFill>
              </a:defRPr>
            </a:lvl1pPr>
            <a:lvl2pPr marL="914400" lvl="1" indent="-342900" algn="l">
              <a:spcBef>
                <a:spcPts val="360"/>
              </a:spcBef>
              <a:spcAft>
                <a:spcPts val="0"/>
              </a:spcAft>
              <a:buClr>
                <a:srgbClr val="404040"/>
              </a:buClr>
              <a:buSzPts val="1800"/>
              <a:buChar char="–"/>
              <a:defRPr/>
            </a:lvl2pPr>
            <a:lvl3pPr marL="1371600" lvl="2" indent="-342900" algn="l">
              <a:spcBef>
                <a:spcPts val="360"/>
              </a:spcBef>
              <a:spcAft>
                <a:spcPts val="0"/>
              </a:spcAft>
              <a:buClr>
                <a:srgbClr val="404040"/>
              </a:buClr>
              <a:buSzPts val="1800"/>
              <a:buChar char="•"/>
              <a:defRPr/>
            </a:lvl3pPr>
            <a:lvl4pPr marL="1828800" lvl="3" indent="-342900" algn="l">
              <a:spcBef>
                <a:spcPts val="360"/>
              </a:spcBef>
              <a:spcAft>
                <a:spcPts val="0"/>
              </a:spcAft>
              <a:buClr>
                <a:srgbClr val="404040"/>
              </a:buClr>
              <a:buSzPts val="1800"/>
              <a:buChar char="–"/>
              <a:defRPr/>
            </a:lvl4pPr>
            <a:lvl5pPr marL="2286000" lvl="4" indent="-342900" algn="l">
              <a:spcBef>
                <a:spcPts val="360"/>
              </a:spcBef>
              <a:spcAft>
                <a:spcPts val="0"/>
              </a:spcAft>
              <a:buClr>
                <a:srgbClr val="4040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284163" y="473892"/>
            <a:ext cx="8582025" cy="56433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404040"/>
              </a:buClr>
              <a:buSzPts val="2000"/>
              <a:buNone/>
              <a:defRPr sz="2000" b="1"/>
            </a:lvl1pPr>
            <a:lvl2pPr marL="914400" lvl="1" indent="-228600" algn="l">
              <a:spcBef>
                <a:spcPts val="400"/>
              </a:spcBef>
              <a:spcAft>
                <a:spcPts val="0"/>
              </a:spcAft>
              <a:buClr>
                <a:srgbClr val="404040"/>
              </a:buClr>
              <a:buSzPts val="2000"/>
              <a:buNone/>
              <a:defRPr sz="2000" b="1"/>
            </a:lvl2pPr>
            <a:lvl3pPr marL="1371600" lvl="2" indent="-228600" algn="l">
              <a:spcBef>
                <a:spcPts val="360"/>
              </a:spcBef>
              <a:spcAft>
                <a:spcPts val="0"/>
              </a:spcAft>
              <a:buClr>
                <a:srgbClr val="404040"/>
              </a:buClr>
              <a:buSzPts val="1800"/>
              <a:buNone/>
              <a:defRPr sz="1800" b="1"/>
            </a:lvl3pPr>
            <a:lvl4pPr marL="1828800" lvl="3" indent="-228600" algn="l">
              <a:spcBef>
                <a:spcPts val="320"/>
              </a:spcBef>
              <a:spcAft>
                <a:spcPts val="0"/>
              </a:spcAft>
              <a:buClr>
                <a:srgbClr val="404040"/>
              </a:buClr>
              <a:buSzPts val="1600"/>
              <a:buNone/>
              <a:defRPr sz="1600" b="1"/>
            </a:lvl4pPr>
            <a:lvl5pPr marL="2286000" lvl="4" indent="-228600" algn="l">
              <a:spcBef>
                <a:spcPts val="320"/>
              </a:spcBef>
              <a:spcAft>
                <a:spcPts val="0"/>
              </a:spcAft>
              <a:buClr>
                <a:srgbClr val="404040"/>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4" name="Google Shape;44;p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404040"/>
              </a:buClr>
              <a:buSzPts val="1800"/>
              <a:buChar char="•"/>
              <a:defRPr sz="1800"/>
            </a:lvl1pPr>
            <a:lvl2pPr marL="914400" lvl="1" indent="-330200" algn="l">
              <a:spcBef>
                <a:spcPts val="320"/>
              </a:spcBef>
              <a:spcAft>
                <a:spcPts val="0"/>
              </a:spcAft>
              <a:buClr>
                <a:srgbClr val="404040"/>
              </a:buClr>
              <a:buSzPts val="1600"/>
              <a:buChar char="–"/>
              <a:defRPr sz="1600"/>
            </a:lvl2pPr>
            <a:lvl3pPr marL="1371600" lvl="2" indent="-317500" algn="l">
              <a:spcBef>
                <a:spcPts val="280"/>
              </a:spcBef>
              <a:spcAft>
                <a:spcPts val="0"/>
              </a:spcAft>
              <a:buClr>
                <a:srgbClr val="404040"/>
              </a:buClr>
              <a:buSzPts val="1400"/>
              <a:buChar char="•"/>
              <a:defRPr sz="1400"/>
            </a:lvl3pPr>
            <a:lvl4pPr marL="1828800" lvl="3" indent="-304800" algn="l">
              <a:spcBef>
                <a:spcPts val="240"/>
              </a:spcBef>
              <a:spcAft>
                <a:spcPts val="0"/>
              </a:spcAft>
              <a:buClr>
                <a:srgbClr val="404040"/>
              </a:buClr>
              <a:buSzPts val="1200"/>
              <a:buChar char="–"/>
              <a:defRPr sz="1200"/>
            </a:lvl4pPr>
            <a:lvl5pPr marL="2286000" lvl="4" indent="-304800" algn="l">
              <a:spcBef>
                <a:spcPts val="240"/>
              </a:spcBef>
              <a:spcAft>
                <a:spcPts val="0"/>
              </a:spcAft>
              <a:buClr>
                <a:srgbClr val="404040"/>
              </a:buClr>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5" name="Google Shape;45;p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404040"/>
              </a:buClr>
              <a:buSzPts val="2000"/>
              <a:buNone/>
              <a:defRPr sz="2000" b="1"/>
            </a:lvl1pPr>
            <a:lvl2pPr marL="914400" lvl="1" indent="-228600" algn="l">
              <a:spcBef>
                <a:spcPts val="400"/>
              </a:spcBef>
              <a:spcAft>
                <a:spcPts val="0"/>
              </a:spcAft>
              <a:buClr>
                <a:srgbClr val="404040"/>
              </a:buClr>
              <a:buSzPts val="2000"/>
              <a:buNone/>
              <a:defRPr sz="2000" b="1"/>
            </a:lvl2pPr>
            <a:lvl3pPr marL="1371600" lvl="2" indent="-228600" algn="l">
              <a:spcBef>
                <a:spcPts val="360"/>
              </a:spcBef>
              <a:spcAft>
                <a:spcPts val="0"/>
              </a:spcAft>
              <a:buClr>
                <a:srgbClr val="404040"/>
              </a:buClr>
              <a:buSzPts val="1800"/>
              <a:buNone/>
              <a:defRPr sz="1800" b="1"/>
            </a:lvl3pPr>
            <a:lvl4pPr marL="1828800" lvl="3" indent="-228600" algn="l">
              <a:spcBef>
                <a:spcPts val="320"/>
              </a:spcBef>
              <a:spcAft>
                <a:spcPts val="0"/>
              </a:spcAft>
              <a:buClr>
                <a:srgbClr val="404040"/>
              </a:buClr>
              <a:buSzPts val="1600"/>
              <a:buNone/>
              <a:defRPr sz="1600" b="1"/>
            </a:lvl4pPr>
            <a:lvl5pPr marL="2286000" lvl="4" indent="-228600" algn="l">
              <a:spcBef>
                <a:spcPts val="320"/>
              </a:spcBef>
              <a:spcAft>
                <a:spcPts val="0"/>
              </a:spcAft>
              <a:buClr>
                <a:srgbClr val="404040"/>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6" name="Google Shape;46;p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404040"/>
              </a:buClr>
              <a:buSzPts val="1800"/>
              <a:buChar char="•"/>
              <a:defRPr sz="1800"/>
            </a:lvl1pPr>
            <a:lvl2pPr marL="914400" lvl="1" indent="-330200" algn="l">
              <a:spcBef>
                <a:spcPts val="320"/>
              </a:spcBef>
              <a:spcAft>
                <a:spcPts val="0"/>
              </a:spcAft>
              <a:buClr>
                <a:srgbClr val="404040"/>
              </a:buClr>
              <a:buSzPts val="1600"/>
              <a:buChar char="–"/>
              <a:defRPr sz="1600"/>
            </a:lvl2pPr>
            <a:lvl3pPr marL="1371600" lvl="2" indent="-317500" algn="l">
              <a:spcBef>
                <a:spcPts val="280"/>
              </a:spcBef>
              <a:spcAft>
                <a:spcPts val="0"/>
              </a:spcAft>
              <a:buClr>
                <a:srgbClr val="404040"/>
              </a:buClr>
              <a:buSzPts val="1400"/>
              <a:buChar char="•"/>
              <a:defRPr sz="1400"/>
            </a:lvl3pPr>
            <a:lvl4pPr marL="1828800" lvl="3" indent="-304800" algn="l">
              <a:spcBef>
                <a:spcPts val="240"/>
              </a:spcBef>
              <a:spcAft>
                <a:spcPts val="0"/>
              </a:spcAft>
              <a:buClr>
                <a:srgbClr val="404040"/>
              </a:buClr>
              <a:buSzPts val="1200"/>
              <a:buChar char="–"/>
              <a:defRPr sz="1200"/>
            </a:lvl4pPr>
            <a:lvl5pPr marL="2286000" lvl="4" indent="-304800" algn="l">
              <a:spcBef>
                <a:spcPts val="240"/>
              </a:spcBef>
              <a:spcAft>
                <a:spcPts val="0"/>
              </a:spcAft>
              <a:buClr>
                <a:srgbClr val="404040"/>
              </a:buClr>
              <a:buSzPts val="1200"/>
              <a:buChar char="»"/>
              <a:defRPr sz="12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7" name="Google Shape;47;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8" name="Google Shape;48;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9" name="Google Shape;49;p8"/>
          <p:cNvSpPr txBox="1">
            <a:spLocks noGrp="1"/>
          </p:cNvSpPr>
          <p:nvPr>
            <p:ph type="sldNum" idx="12"/>
          </p:nvPr>
        </p:nvSpPr>
        <p:spPr>
          <a:xfrm>
            <a:off x="8424863" y="6449951"/>
            <a:ext cx="568325" cy="365125"/>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None/>
              <a:defRPr sz="1100" b="0" i="0">
                <a:solidFill>
                  <a:schemeClr val="lt1"/>
                </a:solidFill>
                <a:latin typeface="Arial"/>
                <a:ea typeface="Arial"/>
                <a:cs typeface="Arial"/>
                <a:sym typeface="Arial"/>
              </a:defRPr>
            </a:lvl1pPr>
            <a:lvl2pPr marL="0" marR="0" lvl="1" indent="0" algn="l">
              <a:spcBef>
                <a:spcPts val="0"/>
              </a:spcBef>
              <a:spcAft>
                <a:spcPts val="0"/>
              </a:spcAft>
              <a:buNone/>
              <a:defRPr sz="1100" b="0" i="0">
                <a:solidFill>
                  <a:schemeClr val="lt1"/>
                </a:solidFill>
                <a:latin typeface="Arial"/>
                <a:ea typeface="Arial"/>
                <a:cs typeface="Arial"/>
                <a:sym typeface="Arial"/>
              </a:defRPr>
            </a:lvl2pPr>
            <a:lvl3pPr marL="0" marR="0" lvl="2" indent="0" algn="l">
              <a:spcBef>
                <a:spcPts val="0"/>
              </a:spcBef>
              <a:spcAft>
                <a:spcPts val="0"/>
              </a:spcAft>
              <a:buNone/>
              <a:defRPr sz="1100" b="0" i="0">
                <a:solidFill>
                  <a:schemeClr val="lt1"/>
                </a:solidFill>
                <a:latin typeface="Arial"/>
                <a:ea typeface="Arial"/>
                <a:cs typeface="Arial"/>
                <a:sym typeface="Arial"/>
              </a:defRPr>
            </a:lvl3pPr>
            <a:lvl4pPr marL="0" marR="0" lvl="3" indent="0" algn="l">
              <a:spcBef>
                <a:spcPts val="0"/>
              </a:spcBef>
              <a:spcAft>
                <a:spcPts val="0"/>
              </a:spcAft>
              <a:buNone/>
              <a:defRPr sz="1100" b="0" i="0">
                <a:solidFill>
                  <a:schemeClr val="lt1"/>
                </a:solidFill>
                <a:latin typeface="Arial"/>
                <a:ea typeface="Arial"/>
                <a:cs typeface="Arial"/>
                <a:sym typeface="Arial"/>
              </a:defRPr>
            </a:lvl4pPr>
            <a:lvl5pPr marL="0" marR="0" lvl="4" indent="0" algn="l">
              <a:spcBef>
                <a:spcPts val="0"/>
              </a:spcBef>
              <a:spcAft>
                <a:spcPts val="0"/>
              </a:spcAft>
              <a:buNone/>
              <a:defRPr sz="1100" b="0" i="0">
                <a:solidFill>
                  <a:schemeClr val="lt1"/>
                </a:solidFill>
                <a:latin typeface="Arial"/>
                <a:ea typeface="Arial"/>
                <a:cs typeface="Arial"/>
                <a:sym typeface="Arial"/>
              </a:defRPr>
            </a:lvl5pPr>
            <a:lvl6pPr marL="0" marR="0" lvl="5" indent="0" algn="l">
              <a:spcBef>
                <a:spcPts val="0"/>
              </a:spcBef>
              <a:spcAft>
                <a:spcPts val="0"/>
              </a:spcAft>
              <a:buNone/>
              <a:defRPr sz="1100" b="0" i="0">
                <a:solidFill>
                  <a:schemeClr val="lt1"/>
                </a:solidFill>
                <a:latin typeface="Arial"/>
                <a:ea typeface="Arial"/>
                <a:cs typeface="Arial"/>
                <a:sym typeface="Arial"/>
              </a:defRPr>
            </a:lvl6pPr>
            <a:lvl7pPr marL="0" marR="0" lvl="6" indent="0" algn="l">
              <a:spcBef>
                <a:spcPts val="0"/>
              </a:spcBef>
              <a:spcAft>
                <a:spcPts val="0"/>
              </a:spcAft>
              <a:buNone/>
              <a:defRPr sz="1100" b="0" i="0">
                <a:solidFill>
                  <a:schemeClr val="lt1"/>
                </a:solidFill>
                <a:latin typeface="Arial"/>
                <a:ea typeface="Arial"/>
                <a:cs typeface="Arial"/>
                <a:sym typeface="Arial"/>
              </a:defRPr>
            </a:lvl7pPr>
            <a:lvl8pPr marL="0" marR="0" lvl="7" indent="0" algn="l">
              <a:spcBef>
                <a:spcPts val="0"/>
              </a:spcBef>
              <a:spcAft>
                <a:spcPts val="0"/>
              </a:spcAft>
              <a:buNone/>
              <a:defRPr sz="1100" b="0" i="0">
                <a:solidFill>
                  <a:schemeClr val="lt1"/>
                </a:solidFill>
                <a:latin typeface="Arial"/>
                <a:ea typeface="Arial"/>
                <a:cs typeface="Arial"/>
                <a:sym typeface="Arial"/>
              </a:defRPr>
            </a:lvl8pPr>
            <a:lvl9pPr marL="0" marR="0" lvl="8" indent="0" algn="l">
              <a:spcBef>
                <a:spcPts val="0"/>
              </a:spcBef>
              <a:spcAft>
                <a:spcPts val="0"/>
              </a:spcAft>
              <a:buNone/>
              <a:defRPr sz="1100" b="0" i="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
        <p:nvSpPr>
          <p:cNvPr id="50" name="Google Shape;50;p8"/>
          <p:cNvSpPr txBox="1"/>
          <p:nvPr/>
        </p:nvSpPr>
        <p:spPr>
          <a:xfrm>
            <a:off x="0" y="0"/>
            <a:ext cx="9144000" cy="369332"/>
          </a:xfrm>
          <a:prstGeom prst="rect">
            <a:avLst/>
          </a:prstGeom>
          <a:solidFill>
            <a:srgbClr val="99001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8"/>
          <p:cNvSpPr txBox="1">
            <a:spLocks noGrp="1"/>
          </p:cNvSpPr>
          <p:nvPr>
            <p:ph type="body" idx="5"/>
          </p:nvPr>
        </p:nvSpPr>
        <p:spPr>
          <a:xfrm>
            <a:off x="284163" y="26460"/>
            <a:ext cx="8582025" cy="342872"/>
          </a:xfrm>
          <a:prstGeom prst="rect">
            <a:avLst/>
          </a:prstGeom>
          <a:noFill/>
          <a:ln>
            <a:noFill/>
          </a:ln>
        </p:spPr>
        <p:txBody>
          <a:bodyPr spcFirstLastPara="1" wrap="square" lIns="91425" tIns="45700" rIns="91425" bIns="45700" anchor="t" anchorCtr="0">
            <a:noAutofit/>
          </a:bodyPr>
          <a:lstStyle>
            <a:lvl1pPr marL="457200" lvl="0" indent="-228600" algn="l">
              <a:spcBef>
                <a:spcPts val="300"/>
              </a:spcBef>
              <a:spcAft>
                <a:spcPts val="0"/>
              </a:spcAft>
              <a:buClr>
                <a:srgbClr val="FFFFFF"/>
              </a:buClr>
              <a:buSzPts val="1500"/>
              <a:buNone/>
              <a:defRPr sz="1500">
                <a:solidFill>
                  <a:srgbClr val="FFFFFF"/>
                </a:solidFill>
              </a:defRPr>
            </a:lvl1pPr>
            <a:lvl2pPr marL="914400" lvl="1" indent="-342900" algn="l">
              <a:spcBef>
                <a:spcPts val="360"/>
              </a:spcBef>
              <a:spcAft>
                <a:spcPts val="0"/>
              </a:spcAft>
              <a:buClr>
                <a:srgbClr val="404040"/>
              </a:buClr>
              <a:buSzPts val="1800"/>
              <a:buChar char="–"/>
              <a:defRPr/>
            </a:lvl2pPr>
            <a:lvl3pPr marL="1371600" lvl="2" indent="-342900" algn="l">
              <a:spcBef>
                <a:spcPts val="360"/>
              </a:spcBef>
              <a:spcAft>
                <a:spcPts val="0"/>
              </a:spcAft>
              <a:buClr>
                <a:srgbClr val="404040"/>
              </a:buClr>
              <a:buSzPts val="1800"/>
              <a:buChar char="•"/>
              <a:defRPr/>
            </a:lvl3pPr>
            <a:lvl4pPr marL="1828800" lvl="3" indent="-342900" algn="l">
              <a:spcBef>
                <a:spcPts val="360"/>
              </a:spcBef>
              <a:spcAft>
                <a:spcPts val="0"/>
              </a:spcAft>
              <a:buClr>
                <a:srgbClr val="404040"/>
              </a:buClr>
              <a:buSzPts val="1800"/>
              <a:buChar char="–"/>
              <a:defRPr/>
            </a:lvl4pPr>
            <a:lvl5pPr marL="2286000" lvl="4" indent="-342900" algn="l">
              <a:spcBef>
                <a:spcPts val="360"/>
              </a:spcBef>
              <a:spcAft>
                <a:spcPts val="0"/>
              </a:spcAft>
              <a:buClr>
                <a:srgbClr val="4040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284163" y="473892"/>
            <a:ext cx="8582025" cy="56433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5" name="Google Shape;55;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6" name="Google Shape;56;p9"/>
          <p:cNvSpPr txBox="1">
            <a:spLocks noGrp="1"/>
          </p:cNvSpPr>
          <p:nvPr>
            <p:ph type="sldNum" idx="12"/>
          </p:nvPr>
        </p:nvSpPr>
        <p:spPr>
          <a:xfrm>
            <a:off x="8424863" y="6449951"/>
            <a:ext cx="568325" cy="365125"/>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None/>
              <a:defRPr sz="1100" b="0" i="0">
                <a:solidFill>
                  <a:schemeClr val="lt1"/>
                </a:solidFill>
                <a:latin typeface="Arial"/>
                <a:ea typeface="Arial"/>
                <a:cs typeface="Arial"/>
                <a:sym typeface="Arial"/>
              </a:defRPr>
            </a:lvl1pPr>
            <a:lvl2pPr marL="0" marR="0" lvl="1" indent="0" algn="l">
              <a:spcBef>
                <a:spcPts val="0"/>
              </a:spcBef>
              <a:spcAft>
                <a:spcPts val="0"/>
              </a:spcAft>
              <a:buNone/>
              <a:defRPr sz="1100" b="0" i="0">
                <a:solidFill>
                  <a:schemeClr val="lt1"/>
                </a:solidFill>
                <a:latin typeface="Arial"/>
                <a:ea typeface="Arial"/>
                <a:cs typeface="Arial"/>
                <a:sym typeface="Arial"/>
              </a:defRPr>
            </a:lvl2pPr>
            <a:lvl3pPr marL="0" marR="0" lvl="2" indent="0" algn="l">
              <a:spcBef>
                <a:spcPts val="0"/>
              </a:spcBef>
              <a:spcAft>
                <a:spcPts val="0"/>
              </a:spcAft>
              <a:buNone/>
              <a:defRPr sz="1100" b="0" i="0">
                <a:solidFill>
                  <a:schemeClr val="lt1"/>
                </a:solidFill>
                <a:latin typeface="Arial"/>
                <a:ea typeface="Arial"/>
                <a:cs typeface="Arial"/>
                <a:sym typeface="Arial"/>
              </a:defRPr>
            </a:lvl3pPr>
            <a:lvl4pPr marL="0" marR="0" lvl="3" indent="0" algn="l">
              <a:spcBef>
                <a:spcPts val="0"/>
              </a:spcBef>
              <a:spcAft>
                <a:spcPts val="0"/>
              </a:spcAft>
              <a:buNone/>
              <a:defRPr sz="1100" b="0" i="0">
                <a:solidFill>
                  <a:schemeClr val="lt1"/>
                </a:solidFill>
                <a:latin typeface="Arial"/>
                <a:ea typeface="Arial"/>
                <a:cs typeface="Arial"/>
                <a:sym typeface="Arial"/>
              </a:defRPr>
            </a:lvl4pPr>
            <a:lvl5pPr marL="0" marR="0" lvl="4" indent="0" algn="l">
              <a:spcBef>
                <a:spcPts val="0"/>
              </a:spcBef>
              <a:spcAft>
                <a:spcPts val="0"/>
              </a:spcAft>
              <a:buNone/>
              <a:defRPr sz="1100" b="0" i="0">
                <a:solidFill>
                  <a:schemeClr val="lt1"/>
                </a:solidFill>
                <a:latin typeface="Arial"/>
                <a:ea typeface="Arial"/>
                <a:cs typeface="Arial"/>
                <a:sym typeface="Arial"/>
              </a:defRPr>
            </a:lvl5pPr>
            <a:lvl6pPr marL="0" marR="0" lvl="5" indent="0" algn="l">
              <a:spcBef>
                <a:spcPts val="0"/>
              </a:spcBef>
              <a:spcAft>
                <a:spcPts val="0"/>
              </a:spcAft>
              <a:buNone/>
              <a:defRPr sz="1100" b="0" i="0">
                <a:solidFill>
                  <a:schemeClr val="lt1"/>
                </a:solidFill>
                <a:latin typeface="Arial"/>
                <a:ea typeface="Arial"/>
                <a:cs typeface="Arial"/>
                <a:sym typeface="Arial"/>
              </a:defRPr>
            </a:lvl6pPr>
            <a:lvl7pPr marL="0" marR="0" lvl="6" indent="0" algn="l">
              <a:spcBef>
                <a:spcPts val="0"/>
              </a:spcBef>
              <a:spcAft>
                <a:spcPts val="0"/>
              </a:spcAft>
              <a:buNone/>
              <a:defRPr sz="1100" b="0" i="0">
                <a:solidFill>
                  <a:schemeClr val="lt1"/>
                </a:solidFill>
                <a:latin typeface="Arial"/>
                <a:ea typeface="Arial"/>
                <a:cs typeface="Arial"/>
                <a:sym typeface="Arial"/>
              </a:defRPr>
            </a:lvl7pPr>
            <a:lvl8pPr marL="0" marR="0" lvl="7" indent="0" algn="l">
              <a:spcBef>
                <a:spcPts val="0"/>
              </a:spcBef>
              <a:spcAft>
                <a:spcPts val="0"/>
              </a:spcAft>
              <a:buNone/>
              <a:defRPr sz="1100" b="0" i="0">
                <a:solidFill>
                  <a:schemeClr val="lt1"/>
                </a:solidFill>
                <a:latin typeface="Arial"/>
                <a:ea typeface="Arial"/>
                <a:cs typeface="Arial"/>
                <a:sym typeface="Arial"/>
              </a:defRPr>
            </a:lvl8pPr>
            <a:lvl9pPr marL="0" marR="0" lvl="8" indent="0" algn="l">
              <a:spcBef>
                <a:spcPts val="0"/>
              </a:spcBef>
              <a:spcAft>
                <a:spcPts val="0"/>
              </a:spcAft>
              <a:buNone/>
              <a:defRPr sz="1100" b="0" i="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
        <p:nvSpPr>
          <p:cNvPr id="57" name="Google Shape;57;p9"/>
          <p:cNvSpPr txBox="1"/>
          <p:nvPr/>
        </p:nvSpPr>
        <p:spPr>
          <a:xfrm>
            <a:off x="0" y="0"/>
            <a:ext cx="9144000" cy="369332"/>
          </a:xfrm>
          <a:prstGeom prst="rect">
            <a:avLst/>
          </a:prstGeom>
          <a:solidFill>
            <a:srgbClr val="99001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 name="Google Shape;58;p9"/>
          <p:cNvSpPr txBox="1">
            <a:spLocks noGrp="1"/>
          </p:cNvSpPr>
          <p:nvPr>
            <p:ph type="body" idx="1"/>
          </p:nvPr>
        </p:nvSpPr>
        <p:spPr>
          <a:xfrm>
            <a:off x="284163" y="26460"/>
            <a:ext cx="8582025" cy="342872"/>
          </a:xfrm>
          <a:prstGeom prst="rect">
            <a:avLst/>
          </a:prstGeom>
          <a:noFill/>
          <a:ln>
            <a:noFill/>
          </a:ln>
        </p:spPr>
        <p:txBody>
          <a:bodyPr spcFirstLastPara="1" wrap="square" lIns="91425" tIns="45700" rIns="91425" bIns="45700" anchor="t" anchorCtr="0">
            <a:noAutofit/>
          </a:bodyPr>
          <a:lstStyle>
            <a:lvl1pPr marL="457200" lvl="0" indent="-228600" algn="l">
              <a:spcBef>
                <a:spcPts val="300"/>
              </a:spcBef>
              <a:spcAft>
                <a:spcPts val="0"/>
              </a:spcAft>
              <a:buClr>
                <a:srgbClr val="FFFFFF"/>
              </a:buClr>
              <a:buSzPts val="1500"/>
              <a:buNone/>
              <a:defRPr sz="1500">
                <a:solidFill>
                  <a:srgbClr val="FFFFFF"/>
                </a:solidFill>
              </a:defRPr>
            </a:lvl1pPr>
            <a:lvl2pPr marL="914400" lvl="1" indent="-342900" algn="l">
              <a:spcBef>
                <a:spcPts val="360"/>
              </a:spcBef>
              <a:spcAft>
                <a:spcPts val="0"/>
              </a:spcAft>
              <a:buClr>
                <a:srgbClr val="404040"/>
              </a:buClr>
              <a:buSzPts val="1800"/>
              <a:buChar char="–"/>
              <a:defRPr/>
            </a:lvl2pPr>
            <a:lvl3pPr marL="1371600" lvl="2" indent="-342900" algn="l">
              <a:spcBef>
                <a:spcPts val="360"/>
              </a:spcBef>
              <a:spcAft>
                <a:spcPts val="0"/>
              </a:spcAft>
              <a:buClr>
                <a:srgbClr val="404040"/>
              </a:buClr>
              <a:buSzPts val="1800"/>
              <a:buChar char="•"/>
              <a:defRPr/>
            </a:lvl3pPr>
            <a:lvl4pPr marL="1828800" lvl="3" indent="-342900" algn="l">
              <a:spcBef>
                <a:spcPts val="360"/>
              </a:spcBef>
              <a:spcAft>
                <a:spcPts val="0"/>
              </a:spcAft>
              <a:buClr>
                <a:srgbClr val="404040"/>
              </a:buClr>
              <a:buSzPts val="1800"/>
              <a:buChar char="–"/>
              <a:defRPr/>
            </a:lvl4pPr>
            <a:lvl5pPr marL="2286000" lvl="4" indent="-342900" algn="l">
              <a:spcBef>
                <a:spcPts val="360"/>
              </a:spcBef>
              <a:spcAft>
                <a:spcPts val="0"/>
              </a:spcAft>
              <a:buClr>
                <a:srgbClr val="4040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9"/>
        <p:cNvGrpSpPr/>
        <p:nvPr/>
      </p:nvGrpSpPr>
      <p:grpSpPr>
        <a:xfrm>
          <a:off x="0" y="0"/>
          <a:ext cx="0" cy="0"/>
          <a:chOff x="0" y="0"/>
          <a:chExt cx="0" cy="0"/>
        </a:xfrm>
      </p:grpSpPr>
      <p:sp>
        <p:nvSpPr>
          <p:cNvPr id="60" name="Google Shape;60;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1" name="Google Shape;61;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2" name="Google Shape;62;p10"/>
          <p:cNvSpPr txBox="1">
            <a:spLocks noGrp="1"/>
          </p:cNvSpPr>
          <p:nvPr>
            <p:ph type="sldNum" idx="12"/>
          </p:nvPr>
        </p:nvSpPr>
        <p:spPr>
          <a:xfrm>
            <a:off x="8424863" y="6449951"/>
            <a:ext cx="568325" cy="365125"/>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None/>
              <a:defRPr sz="1100" b="0" i="0">
                <a:solidFill>
                  <a:schemeClr val="lt1"/>
                </a:solidFill>
                <a:latin typeface="Arial"/>
                <a:ea typeface="Arial"/>
                <a:cs typeface="Arial"/>
                <a:sym typeface="Arial"/>
              </a:defRPr>
            </a:lvl1pPr>
            <a:lvl2pPr marL="0" marR="0" lvl="1" indent="0" algn="l">
              <a:spcBef>
                <a:spcPts val="0"/>
              </a:spcBef>
              <a:spcAft>
                <a:spcPts val="0"/>
              </a:spcAft>
              <a:buNone/>
              <a:defRPr sz="1100" b="0" i="0">
                <a:solidFill>
                  <a:schemeClr val="lt1"/>
                </a:solidFill>
                <a:latin typeface="Arial"/>
                <a:ea typeface="Arial"/>
                <a:cs typeface="Arial"/>
                <a:sym typeface="Arial"/>
              </a:defRPr>
            </a:lvl2pPr>
            <a:lvl3pPr marL="0" marR="0" lvl="2" indent="0" algn="l">
              <a:spcBef>
                <a:spcPts val="0"/>
              </a:spcBef>
              <a:spcAft>
                <a:spcPts val="0"/>
              </a:spcAft>
              <a:buNone/>
              <a:defRPr sz="1100" b="0" i="0">
                <a:solidFill>
                  <a:schemeClr val="lt1"/>
                </a:solidFill>
                <a:latin typeface="Arial"/>
                <a:ea typeface="Arial"/>
                <a:cs typeface="Arial"/>
                <a:sym typeface="Arial"/>
              </a:defRPr>
            </a:lvl3pPr>
            <a:lvl4pPr marL="0" marR="0" lvl="3" indent="0" algn="l">
              <a:spcBef>
                <a:spcPts val="0"/>
              </a:spcBef>
              <a:spcAft>
                <a:spcPts val="0"/>
              </a:spcAft>
              <a:buNone/>
              <a:defRPr sz="1100" b="0" i="0">
                <a:solidFill>
                  <a:schemeClr val="lt1"/>
                </a:solidFill>
                <a:latin typeface="Arial"/>
                <a:ea typeface="Arial"/>
                <a:cs typeface="Arial"/>
                <a:sym typeface="Arial"/>
              </a:defRPr>
            </a:lvl4pPr>
            <a:lvl5pPr marL="0" marR="0" lvl="4" indent="0" algn="l">
              <a:spcBef>
                <a:spcPts val="0"/>
              </a:spcBef>
              <a:spcAft>
                <a:spcPts val="0"/>
              </a:spcAft>
              <a:buNone/>
              <a:defRPr sz="1100" b="0" i="0">
                <a:solidFill>
                  <a:schemeClr val="lt1"/>
                </a:solidFill>
                <a:latin typeface="Arial"/>
                <a:ea typeface="Arial"/>
                <a:cs typeface="Arial"/>
                <a:sym typeface="Arial"/>
              </a:defRPr>
            </a:lvl5pPr>
            <a:lvl6pPr marL="0" marR="0" lvl="5" indent="0" algn="l">
              <a:spcBef>
                <a:spcPts val="0"/>
              </a:spcBef>
              <a:spcAft>
                <a:spcPts val="0"/>
              </a:spcAft>
              <a:buNone/>
              <a:defRPr sz="1100" b="0" i="0">
                <a:solidFill>
                  <a:schemeClr val="lt1"/>
                </a:solidFill>
                <a:latin typeface="Arial"/>
                <a:ea typeface="Arial"/>
                <a:cs typeface="Arial"/>
                <a:sym typeface="Arial"/>
              </a:defRPr>
            </a:lvl6pPr>
            <a:lvl7pPr marL="0" marR="0" lvl="6" indent="0" algn="l">
              <a:spcBef>
                <a:spcPts val="0"/>
              </a:spcBef>
              <a:spcAft>
                <a:spcPts val="0"/>
              </a:spcAft>
              <a:buNone/>
              <a:defRPr sz="1100" b="0" i="0">
                <a:solidFill>
                  <a:schemeClr val="lt1"/>
                </a:solidFill>
                <a:latin typeface="Arial"/>
                <a:ea typeface="Arial"/>
                <a:cs typeface="Arial"/>
                <a:sym typeface="Arial"/>
              </a:defRPr>
            </a:lvl7pPr>
            <a:lvl8pPr marL="0" marR="0" lvl="7" indent="0" algn="l">
              <a:spcBef>
                <a:spcPts val="0"/>
              </a:spcBef>
              <a:spcAft>
                <a:spcPts val="0"/>
              </a:spcAft>
              <a:buNone/>
              <a:defRPr sz="1100" b="0" i="0">
                <a:solidFill>
                  <a:schemeClr val="lt1"/>
                </a:solidFill>
                <a:latin typeface="Arial"/>
                <a:ea typeface="Arial"/>
                <a:cs typeface="Arial"/>
                <a:sym typeface="Arial"/>
              </a:defRPr>
            </a:lvl8pPr>
            <a:lvl9pPr marL="0" marR="0" lvl="8" indent="0" algn="l">
              <a:spcBef>
                <a:spcPts val="0"/>
              </a:spcBef>
              <a:spcAft>
                <a:spcPts val="0"/>
              </a:spcAft>
              <a:buNone/>
              <a:defRPr sz="1100" b="0" i="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
        <p:nvSpPr>
          <p:cNvPr id="63" name="Google Shape;63;p10"/>
          <p:cNvSpPr txBox="1"/>
          <p:nvPr/>
        </p:nvSpPr>
        <p:spPr>
          <a:xfrm>
            <a:off x="0" y="0"/>
            <a:ext cx="9144000" cy="369332"/>
          </a:xfrm>
          <a:prstGeom prst="rect">
            <a:avLst/>
          </a:prstGeom>
          <a:solidFill>
            <a:srgbClr val="99001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 name="Google Shape;64;p10"/>
          <p:cNvSpPr txBox="1">
            <a:spLocks noGrp="1"/>
          </p:cNvSpPr>
          <p:nvPr>
            <p:ph type="body" idx="1"/>
          </p:nvPr>
        </p:nvSpPr>
        <p:spPr>
          <a:xfrm>
            <a:off x="284163" y="26460"/>
            <a:ext cx="8582025" cy="342872"/>
          </a:xfrm>
          <a:prstGeom prst="rect">
            <a:avLst/>
          </a:prstGeom>
          <a:noFill/>
          <a:ln>
            <a:noFill/>
          </a:ln>
        </p:spPr>
        <p:txBody>
          <a:bodyPr spcFirstLastPara="1" wrap="square" lIns="91425" tIns="45700" rIns="91425" bIns="45700" anchor="t" anchorCtr="0">
            <a:noAutofit/>
          </a:bodyPr>
          <a:lstStyle>
            <a:lvl1pPr marL="457200" lvl="0" indent="-228600" algn="l">
              <a:spcBef>
                <a:spcPts val="300"/>
              </a:spcBef>
              <a:spcAft>
                <a:spcPts val="0"/>
              </a:spcAft>
              <a:buClr>
                <a:srgbClr val="FFFFFF"/>
              </a:buClr>
              <a:buSzPts val="1500"/>
              <a:buNone/>
              <a:defRPr sz="1500">
                <a:solidFill>
                  <a:srgbClr val="FFFFFF"/>
                </a:solidFill>
              </a:defRPr>
            </a:lvl1pPr>
            <a:lvl2pPr marL="914400" lvl="1" indent="-342900" algn="l">
              <a:spcBef>
                <a:spcPts val="360"/>
              </a:spcBef>
              <a:spcAft>
                <a:spcPts val="0"/>
              </a:spcAft>
              <a:buClr>
                <a:srgbClr val="404040"/>
              </a:buClr>
              <a:buSzPts val="1800"/>
              <a:buChar char="–"/>
              <a:defRPr/>
            </a:lvl2pPr>
            <a:lvl3pPr marL="1371600" lvl="2" indent="-342900" algn="l">
              <a:spcBef>
                <a:spcPts val="360"/>
              </a:spcBef>
              <a:spcAft>
                <a:spcPts val="0"/>
              </a:spcAft>
              <a:buClr>
                <a:srgbClr val="404040"/>
              </a:buClr>
              <a:buSzPts val="1800"/>
              <a:buChar char="•"/>
              <a:defRPr/>
            </a:lvl3pPr>
            <a:lvl4pPr marL="1828800" lvl="3" indent="-342900" algn="l">
              <a:spcBef>
                <a:spcPts val="360"/>
              </a:spcBef>
              <a:spcAft>
                <a:spcPts val="0"/>
              </a:spcAft>
              <a:buClr>
                <a:srgbClr val="404040"/>
              </a:buClr>
              <a:buSzPts val="1800"/>
              <a:buChar char="–"/>
              <a:defRPr/>
            </a:lvl4pPr>
            <a:lvl5pPr marL="2286000" lvl="4" indent="-342900" algn="l">
              <a:spcBef>
                <a:spcPts val="360"/>
              </a:spcBef>
              <a:spcAft>
                <a:spcPts val="0"/>
              </a:spcAft>
              <a:buClr>
                <a:srgbClr val="4040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457200" y="436584"/>
            <a:ext cx="3008313" cy="99851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body" idx="1"/>
          </p:nvPr>
        </p:nvSpPr>
        <p:spPr>
          <a:xfrm>
            <a:off x="3575050" y="436584"/>
            <a:ext cx="5111750" cy="5689579"/>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404040"/>
              </a:buClr>
              <a:buSzPts val="3200"/>
              <a:buChar char="•"/>
              <a:defRPr sz="3200"/>
            </a:lvl1pPr>
            <a:lvl2pPr marL="914400" lvl="1" indent="-406400" algn="l">
              <a:spcBef>
                <a:spcPts val="560"/>
              </a:spcBef>
              <a:spcAft>
                <a:spcPts val="0"/>
              </a:spcAft>
              <a:buClr>
                <a:srgbClr val="404040"/>
              </a:buClr>
              <a:buSzPts val="2800"/>
              <a:buChar char="–"/>
              <a:defRPr sz="2800"/>
            </a:lvl2pPr>
            <a:lvl3pPr marL="1371600" lvl="2" indent="-381000" algn="l">
              <a:spcBef>
                <a:spcPts val="480"/>
              </a:spcBef>
              <a:spcAft>
                <a:spcPts val="0"/>
              </a:spcAft>
              <a:buClr>
                <a:srgbClr val="404040"/>
              </a:buClr>
              <a:buSzPts val="2400"/>
              <a:buChar char="•"/>
              <a:defRPr sz="2400"/>
            </a:lvl3pPr>
            <a:lvl4pPr marL="1828800" lvl="3" indent="-355600" algn="l">
              <a:spcBef>
                <a:spcPts val="400"/>
              </a:spcBef>
              <a:spcAft>
                <a:spcPts val="0"/>
              </a:spcAft>
              <a:buClr>
                <a:srgbClr val="404040"/>
              </a:buClr>
              <a:buSzPts val="2000"/>
              <a:buChar char="–"/>
              <a:defRPr sz="2000"/>
            </a:lvl4pPr>
            <a:lvl5pPr marL="2286000" lvl="4" indent="-355600" algn="l">
              <a:spcBef>
                <a:spcPts val="400"/>
              </a:spcBef>
              <a:spcAft>
                <a:spcPts val="0"/>
              </a:spcAft>
              <a:buClr>
                <a:srgbClr val="404040"/>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1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404040"/>
              </a:buClr>
              <a:buSzPts val="1400"/>
              <a:buNone/>
              <a:defRPr sz="1400"/>
            </a:lvl1pPr>
            <a:lvl2pPr marL="914400" lvl="1" indent="-228600" algn="l">
              <a:spcBef>
                <a:spcPts val="240"/>
              </a:spcBef>
              <a:spcAft>
                <a:spcPts val="0"/>
              </a:spcAft>
              <a:buClr>
                <a:srgbClr val="404040"/>
              </a:buClr>
              <a:buSzPts val="1200"/>
              <a:buNone/>
              <a:defRPr sz="1200"/>
            </a:lvl2pPr>
            <a:lvl3pPr marL="1371600" lvl="2" indent="-228600" algn="l">
              <a:spcBef>
                <a:spcPts val="200"/>
              </a:spcBef>
              <a:spcAft>
                <a:spcPts val="0"/>
              </a:spcAft>
              <a:buClr>
                <a:srgbClr val="404040"/>
              </a:buClr>
              <a:buSzPts val="1000"/>
              <a:buNone/>
              <a:defRPr sz="1000"/>
            </a:lvl3pPr>
            <a:lvl4pPr marL="1828800" lvl="3" indent="-228600" algn="l">
              <a:spcBef>
                <a:spcPts val="180"/>
              </a:spcBef>
              <a:spcAft>
                <a:spcPts val="0"/>
              </a:spcAft>
              <a:buClr>
                <a:srgbClr val="404040"/>
              </a:buClr>
              <a:buSzPts val="900"/>
              <a:buNone/>
              <a:defRPr sz="900"/>
            </a:lvl4pPr>
            <a:lvl5pPr marL="2286000" lvl="4" indent="-228600" algn="l">
              <a:spcBef>
                <a:spcPts val="180"/>
              </a:spcBef>
              <a:spcAft>
                <a:spcPts val="0"/>
              </a:spcAft>
              <a:buClr>
                <a:srgbClr val="404040"/>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0" name="Google Shape;70;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Google Shape;71;p11"/>
          <p:cNvSpPr txBox="1">
            <a:spLocks noGrp="1"/>
          </p:cNvSpPr>
          <p:nvPr>
            <p:ph type="sldNum" idx="12"/>
          </p:nvPr>
        </p:nvSpPr>
        <p:spPr>
          <a:xfrm>
            <a:off x="8424863" y="6449951"/>
            <a:ext cx="568325" cy="365125"/>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None/>
              <a:defRPr sz="1100" b="0" i="0">
                <a:solidFill>
                  <a:schemeClr val="lt1"/>
                </a:solidFill>
                <a:latin typeface="Arial"/>
                <a:ea typeface="Arial"/>
                <a:cs typeface="Arial"/>
                <a:sym typeface="Arial"/>
              </a:defRPr>
            </a:lvl1pPr>
            <a:lvl2pPr marL="0" marR="0" lvl="1" indent="0" algn="l">
              <a:spcBef>
                <a:spcPts val="0"/>
              </a:spcBef>
              <a:spcAft>
                <a:spcPts val="0"/>
              </a:spcAft>
              <a:buNone/>
              <a:defRPr sz="1100" b="0" i="0">
                <a:solidFill>
                  <a:schemeClr val="lt1"/>
                </a:solidFill>
                <a:latin typeface="Arial"/>
                <a:ea typeface="Arial"/>
                <a:cs typeface="Arial"/>
                <a:sym typeface="Arial"/>
              </a:defRPr>
            </a:lvl2pPr>
            <a:lvl3pPr marL="0" marR="0" lvl="2" indent="0" algn="l">
              <a:spcBef>
                <a:spcPts val="0"/>
              </a:spcBef>
              <a:spcAft>
                <a:spcPts val="0"/>
              </a:spcAft>
              <a:buNone/>
              <a:defRPr sz="1100" b="0" i="0">
                <a:solidFill>
                  <a:schemeClr val="lt1"/>
                </a:solidFill>
                <a:latin typeface="Arial"/>
                <a:ea typeface="Arial"/>
                <a:cs typeface="Arial"/>
                <a:sym typeface="Arial"/>
              </a:defRPr>
            </a:lvl3pPr>
            <a:lvl4pPr marL="0" marR="0" lvl="3" indent="0" algn="l">
              <a:spcBef>
                <a:spcPts val="0"/>
              </a:spcBef>
              <a:spcAft>
                <a:spcPts val="0"/>
              </a:spcAft>
              <a:buNone/>
              <a:defRPr sz="1100" b="0" i="0">
                <a:solidFill>
                  <a:schemeClr val="lt1"/>
                </a:solidFill>
                <a:latin typeface="Arial"/>
                <a:ea typeface="Arial"/>
                <a:cs typeface="Arial"/>
                <a:sym typeface="Arial"/>
              </a:defRPr>
            </a:lvl4pPr>
            <a:lvl5pPr marL="0" marR="0" lvl="4" indent="0" algn="l">
              <a:spcBef>
                <a:spcPts val="0"/>
              </a:spcBef>
              <a:spcAft>
                <a:spcPts val="0"/>
              </a:spcAft>
              <a:buNone/>
              <a:defRPr sz="1100" b="0" i="0">
                <a:solidFill>
                  <a:schemeClr val="lt1"/>
                </a:solidFill>
                <a:latin typeface="Arial"/>
                <a:ea typeface="Arial"/>
                <a:cs typeface="Arial"/>
                <a:sym typeface="Arial"/>
              </a:defRPr>
            </a:lvl5pPr>
            <a:lvl6pPr marL="0" marR="0" lvl="5" indent="0" algn="l">
              <a:spcBef>
                <a:spcPts val="0"/>
              </a:spcBef>
              <a:spcAft>
                <a:spcPts val="0"/>
              </a:spcAft>
              <a:buNone/>
              <a:defRPr sz="1100" b="0" i="0">
                <a:solidFill>
                  <a:schemeClr val="lt1"/>
                </a:solidFill>
                <a:latin typeface="Arial"/>
                <a:ea typeface="Arial"/>
                <a:cs typeface="Arial"/>
                <a:sym typeface="Arial"/>
              </a:defRPr>
            </a:lvl6pPr>
            <a:lvl7pPr marL="0" marR="0" lvl="6" indent="0" algn="l">
              <a:spcBef>
                <a:spcPts val="0"/>
              </a:spcBef>
              <a:spcAft>
                <a:spcPts val="0"/>
              </a:spcAft>
              <a:buNone/>
              <a:defRPr sz="1100" b="0" i="0">
                <a:solidFill>
                  <a:schemeClr val="lt1"/>
                </a:solidFill>
                <a:latin typeface="Arial"/>
                <a:ea typeface="Arial"/>
                <a:cs typeface="Arial"/>
                <a:sym typeface="Arial"/>
              </a:defRPr>
            </a:lvl7pPr>
            <a:lvl8pPr marL="0" marR="0" lvl="7" indent="0" algn="l">
              <a:spcBef>
                <a:spcPts val="0"/>
              </a:spcBef>
              <a:spcAft>
                <a:spcPts val="0"/>
              </a:spcAft>
              <a:buNone/>
              <a:defRPr sz="1100" b="0" i="0">
                <a:solidFill>
                  <a:schemeClr val="lt1"/>
                </a:solidFill>
                <a:latin typeface="Arial"/>
                <a:ea typeface="Arial"/>
                <a:cs typeface="Arial"/>
                <a:sym typeface="Arial"/>
              </a:defRPr>
            </a:lvl8pPr>
            <a:lvl9pPr marL="0" marR="0" lvl="8" indent="0" algn="l">
              <a:spcBef>
                <a:spcPts val="0"/>
              </a:spcBef>
              <a:spcAft>
                <a:spcPts val="0"/>
              </a:spcAft>
              <a:buNone/>
              <a:defRPr sz="1100" b="0" i="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
        <p:nvSpPr>
          <p:cNvPr id="72" name="Google Shape;72;p11"/>
          <p:cNvSpPr txBox="1"/>
          <p:nvPr/>
        </p:nvSpPr>
        <p:spPr>
          <a:xfrm>
            <a:off x="0" y="0"/>
            <a:ext cx="9144000" cy="369332"/>
          </a:xfrm>
          <a:prstGeom prst="rect">
            <a:avLst/>
          </a:prstGeom>
          <a:solidFill>
            <a:srgbClr val="99001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11"/>
          <p:cNvSpPr txBox="1">
            <a:spLocks noGrp="1"/>
          </p:cNvSpPr>
          <p:nvPr>
            <p:ph type="body" idx="3"/>
          </p:nvPr>
        </p:nvSpPr>
        <p:spPr>
          <a:xfrm>
            <a:off x="284163" y="26460"/>
            <a:ext cx="8582025" cy="342872"/>
          </a:xfrm>
          <a:prstGeom prst="rect">
            <a:avLst/>
          </a:prstGeom>
          <a:noFill/>
          <a:ln>
            <a:noFill/>
          </a:ln>
        </p:spPr>
        <p:txBody>
          <a:bodyPr spcFirstLastPara="1" wrap="square" lIns="91425" tIns="45700" rIns="91425" bIns="45700" anchor="t" anchorCtr="0">
            <a:noAutofit/>
          </a:bodyPr>
          <a:lstStyle>
            <a:lvl1pPr marL="457200" lvl="0" indent="-228600" algn="l">
              <a:spcBef>
                <a:spcPts val="300"/>
              </a:spcBef>
              <a:spcAft>
                <a:spcPts val="0"/>
              </a:spcAft>
              <a:buClr>
                <a:srgbClr val="FFFFFF"/>
              </a:buClr>
              <a:buSzPts val="1500"/>
              <a:buNone/>
              <a:defRPr sz="1500">
                <a:solidFill>
                  <a:srgbClr val="FFFFFF"/>
                </a:solidFill>
              </a:defRPr>
            </a:lvl1pPr>
            <a:lvl2pPr marL="914400" lvl="1" indent="-342900" algn="l">
              <a:spcBef>
                <a:spcPts val="360"/>
              </a:spcBef>
              <a:spcAft>
                <a:spcPts val="0"/>
              </a:spcAft>
              <a:buClr>
                <a:srgbClr val="404040"/>
              </a:buClr>
              <a:buSzPts val="1800"/>
              <a:buChar char="–"/>
              <a:defRPr/>
            </a:lvl2pPr>
            <a:lvl3pPr marL="1371600" lvl="2" indent="-342900" algn="l">
              <a:spcBef>
                <a:spcPts val="360"/>
              </a:spcBef>
              <a:spcAft>
                <a:spcPts val="0"/>
              </a:spcAft>
              <a:buClr>
                <a:srgbClr val="404040"/>
              </a:buClr>
              <a:buSzPts val="1800"/>
              <a:buChar char="•"/>
              <a:defRPr/>
            </a:lvl3pPr>
            <a:lvl4pPr marL="1828800" lvl="3" indent="-342900" algn="l">
              <a:spcBef>
                <a:spcPts val="360"/>
              </a:spcBef>
              <a:spcAft>
                <a:spcPts val="0"/>
              </a:spcAft>
              <a:buClr>
                <a:srgbClr val="404040"/>
              </a:buClr>
              <a:buSzPts val="1800"/>
              <a:buChar char="–"/>
              <a:defRPr/>
            </a:lvl4pPr>
            <a:lvl5pPr marL="2286000" lvl="4" indent="-342900" algn="l">
              <a:spcBef>
                <a:spcPts val="360"/>
              </a:spcBef>
              <a:spcAft>
                <a:spcPts val="0"/>
              </a:spcAft>
              <a:buClr>
                <a:srgbClr val="4040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rgbClr val="404040"/>
              </a:buClr>
              <a:buSzPts val="3200"/>
              <a:buFont typeface="Arial"/>
              <a:buNone/>
              <a:defRPr sz="3200" b="0" i="0" u="none" strike="noStrike" cap="none">
                <a:solidFill>
                  <a:srgbClr val="404040"/>
                </a:solidFill>
                <a:latin typeface="Arial"/>
                <a:ea typeface="Arial"/>
                <a:cs typeface="Arial"/>
                <a:sym typeface="Arial"/>
              </a:defRPr>
            </a:lvl1pPr>
            <a:lvl2pPr marR="0" lvl="1" algn="l" rtl="0">
              <a:spcBef>
                <a:spcPts val="560"/>
              </a:spcBef>
              <a:spcAft>
                <a:spcPts val="0"/>
              </a:spcAft>
              <a:buClr>
                <a:srgbClr val="404040"/>
              </a:buClr>
              <a:buSzPts val="2800"/>
              <a:buFont typeface="Arial"/>
              <a:buNone/>
              <a:defRPr sz="2800" b="0" i="0" u="none" strike="noStrike" cap="none">
                <a:solidFill>
                  <a:srgbClr val="404040"/>
                </a:solidFill>
                <a:latin typeface="Arial"/>
                <a:ea typeface="Arial"/>
                <a:cs typeface="Arial"/>
                <a:sym typeface="Arial"/>
              </a:defRPr>
            </a:lvl2pPr>
            <a:lvl3pPr marR="0" lvl="2" algn="l" rtl="0">
              <a:spcBef>
                <a:spcPts val="480"/>
              </a:spcBef>
              <a:spcAft>
                <a:spcPts val="0"/>
              </a:spcAft>
              <a:buClr>
                <a:srgbClr val="404040"/>
              </a:buClr>
              <a:buSzPts val="2400"/>
              <a:buFont typeface="Arial"/>
              <a:buNone/>
              <a:defRPr sz="2400" b="0" i="0" u="none" strike="noStrike" cap="none">
                <a:solidFill>
                  <a:srgbClr val="404040"/>
                </a:solidFill>
                <a:latin typeface="Arial"/>
                <a:ea typeface="Arial"/>
                <a:cs typeface="Arial"/>
                <a:sym typeface="Arial"/>
              </a:defRPr>
            </a:lvl3pPr>
            <a:lvl4pPr marR="0" lvl="3" algn="l" rtl="0">
              <a:spcBef>
                <a:spcPts val="400"/>
              </a:spcBef>
              <a:spcAft>
                <a:spcPts val="0"/>
              </a:spcAft>
              <a:buClr>
                <a:srgbClr val="404040"/>
              </a:buClr>
              <a:buSzPts val="2000"/>
              <a:buFont typeface="Arial"/>
              <a:buNone/>
              <a:defRPr sz="2000" b="0" i="0" u="none" strike="noStrike" cap="none">
                <a:solidFill>
                  <a:srgbClr val="404040"/>
                </a:solidFill>
                <a:latin typeface="Arial"/>
                <a:ea typeface="Arial"/>
                <a:cs typeface="Arial"/>
                <a:sym typeface="Arial"/>
              </a:defRPr>
            </a:lvl4pPr>
            <a:lvl5pPr marR="0" lvl="4" algn="l" rtl="0">
              <a:spcBef>
                <a:spcPts val="400"/>
              </a:spcBef>
              <a:spcAft>
                <a:spcPts val="0"/>
              </a:spcAft>
              <a:buClr>
                <a:srgbClr val="404040"/>
              </a:buClr>
              <a:buSzPts val="2000"/>
              <a:buFont typeface="Arial"/>
              <a:buNone/>
              <a:defRPr sz="2000" b="0" i="0" u="none" strike="noStrike" cap="none">
                <a:solidFill>
                  <a:srgbClr val="404040"/>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7" name="Google Shape;77;p1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404040"/>
              </a:buClr>
              <a:buSzPts val="1400"/>
              <a:buNone/>
              <a:defRPr sz="1400"/>
            </a:lvl1pPr>
            <a:lvl2pPr marL="914400" lvl="1" indent="-228600" algn="l">
              <a:spcBef>
                <a:spcPts val="240"/>
              </a:spcBef>
              <a:spcAft>
                <a:spcPts val="0"/>
              </a:spcAft>
              <a:buClr>
                <a:srgbClr val="404040"/>
              </a:buClr>
              <a:buSzPts val="1200"/>
              <a:buNone/>
              <a:defRPr sz="1200"/>
            </a:lvl2pPr>
            <a:lvl3pPr marL="1371600" lvl="2" indent="-228600" algn="l">
              <a:spcBef>
                <a:spcPts val="200"/>
              </a:spcBef>
              <a:spcAft>
                <a:spcPts val="0"/>
              </a:spcAft>
              <a:buClr>
                <a:srgbClr val="404040"/>
              </a:buClr>
              <a:buSzPts val="1000"/>
              <a:buNone/>
              <a:defRPr sz="1000"/>
            </a:lvl3pPr>
            <a:lvl4pPr marL="1828800" lvl="3" indent="-228600" algn="l">
              <a:spcBef>
                <a:spcPts val="180"/>
              </a:spcBef>
              <a:spcAft>
                <a:spcPts val="0"/>
              </a:spcAft>
              <a:buClr>
                <a:srgbClr val="404040"/>
              </a:buClr>
              <a:buSzPts val="900"/>
              <a:buNone/>
              <a:defRPr sz="900"/>
            </a:lvl4pPr>
            <a:lvl5pPr marL="2286000" lvl="4" indent="-228600" algn="l">
              <a:spcBef>
                <a:spcPts val="180"/>
              </a:spcBef>
              <a:spcAft>
                <a:spcPts val="0"/>
              </a:spcAft>
              <a:buClr>
                <a:srgbClr val="404040"/>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8" name="Google Shape;7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9" name="Google Shape;7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0" name="Google Shape;80;p12"/>
          <p:cNvSpPr txBox="1">
            <a:spLocks noGrp="1"/>
          </p:cNvSpPr>
          <p:nvPr>
            <p:ph type="sldNum" idx="12"/>
          </p:nvPr>
        </p:nvSpPr>
        <p:spPr>
          <a:xfrm>
            <a:off x="8424863" y="6449951"/>
            <a:ext cx="568325" cy="365125"/>
          </a:xfrm>
          <a:prstGeom prst="rect">
            <a:avLst/>
          </a:prstGeom>
          <a:noFill/>
          <a:ln>
            <a:noFill/>
          </a:ln>
        </p:spPr>
        <p:txBody>
          <a:bodyPr spcFirstLastPara="1" wrap="square" lIns="91425" tIns="45700" rIns="91425" bIns="45700" anchor="ctr" anchorCtr="0">
            <a:noAutofit/>
          </a:bodyPr>
          <a:lstStyle>
            <a:lvl1pPr marL="0" marR="0" lvl="0" indent="0" algn="l">
              <a:spcBef>
                <a:spcPts val="0"/>
              </a:spcBef>
              <a:spcAft>
                <a:spcPts val="0"/>
              </a:spcAft>
              <a:buNone/>
              <a:defRPr sz="1100" b="0" i="0">
                <a:solidFill>
                  <a:schemeClr val="lt1"/>
                </a:solidFill>
                <a:latin typeface="Arial"/>
                <a:ea typeface="Arial"/>
                <a:cs typeface="Arial"/>
                <a:sym typeface="Arial"/>
              </a:defRPr>
            </a:lvl1pPr>
            <a:lvl2pPr marL="0" marR="0" lvl="1" indent="0" algn="l">
              <a:spcBef>
                <a:spcPts val="0"/>
              </a:spcBef>
              <a:spcAft>
                <a:spcPts val="0"/>
              </a:spcAft>
              <a:buNone/>
              <a:defRPr sz="1100" b="0" i="0">
                <a:solidFill>
                  <a:schemeClr val="lt1"/>
                </a:solidFill>
                <a:latin typeface="Arial"/>
                <a:ea typeface="Arial"/>
                <a:cs typeface="Arial"/>
                <a:sym typeface="Arial"/>
              </a:defRPr>
            </a:lvl2pPr>
            <a:lvl3pPr marL="0" marR="0" lvl="2" indent="0" algn="l">
              <a:spcBef>
                <a:spcPts val="0"/>
              </a:spcBef>
              <a:spcAft>
                <a:spcPts val="0"/>
              </a:spcAft>
              <a:buNone/>
              <a:defRPr sz="1100" b="0" i="0">
                <a:solidFill>
                  <a:schemeClr val="lt1"/>
                </a:solidFill>
                <a:latin typeface="Arial"/>
                <a:ea typeface="Arial"/>
                <a:cs typeface="Arial"/>
                <a:sym typeface="Arial"/>
              </a:defRPr>
            </a:lvl3pPr>
            <a:lvl4pPr marL="0" marR="0" lvl="3" indent="0" algn="l">
              <a:spcBef>
                <a:spcPts val="0"/>
              </a:spcBef>
              <a:spcAft>
                <a:spcPts val="0"/>
              </a:spcAft>
              <a:buNone/>
              <a:defRPr sz="1100" b="0" i="0">
                <a:solidFill>
                  <a:schemeClr val="lt1"/>
                </a:solidFill>
                <a:latin typeface="Arial"/>
                <a:ea typeface="Arial"/>
                <a:cs typeface="Arial"/>
                <a:sym typeface="Arial"/>
              </a:defRPr>
            </a:lvl4pPr>
            <a:lvl5pPr marL="0" marR="0" lvl="4" indent="0" algn="l">
              <a:spcBef>
                <a:spcPts val="0"/>
              </a:spcBef>
              <a:spcAft>
                <a:spcPts val="0"/>
              </a:spcAft>
              <a:buNone/>
              <a:defRPr sz="1100" b="0" i="0">
                <a:solidFill>
                  <a:schemeClr val="lt1"/>
                </a:solidFill>
                <a:latin typeface="Arial"/>
                <a:ea typeface="Arial"/>
                <a:cs typeface="Arial"/>
                <a:sym typeface="Arial"/>
              </a:defRPr>
            </a:lvl5pPr>
            <a:lvl6pPr marL="0" marR="0" lvl="5" indent="0" algn="l">
              <a:spcBef>
                <a:spcPts val="0"/>
              </a:spcBef>
              <a:spcAft>
                <a:spcPts val="0"/>
              </a:spcAft>
              <a:buNone/>
              <a:defRPr sz="1100" b="0" i="0">
                <a:solidFill>
                  <a:schemeClr val="lt1"/>
                </a:solidFill>
                <a:latin typeface="Arial"/>
                <a:ea typeface="Arial"/>
                <a:cs typeface="Arial"/>
                <a:sym typeface="Arial"/>
              </a:defRPr>
            </a:lvl6pPr>
            <a:lvl7pPr marL="0" marR="0" lvl="6" indent="0" algn="l">
              <a:spcBef>
                <a:spcPts val="0"/>
              </a:spcBef>
              <a:spcAft>
                <a:spcPts val="0"/>
              </a:spcAft>
              <a:buNone/>
              <a:defRPr sz="1100" b="0" i="0">
                <a:solidFill>
                  <a:schemeClr val="lt1"/>
                </a:solidFill>
                <a:latin typeface="Arial"/>
                <a:ea typeface="Arial"/>
                <a:cs typeface="Arial"/>
                <a:sym typeface="Arial"/>
              </a:defRPr>
            </a:lvl7pPr>
            <a:lvl8pPr marL="0" marR="0" lvl="7" indent="0" algn="l">
              <a:spcBef>
                <a:spcPts val="0"/>
              </a:spcBef>
              <a:spcAft>
                <a:spcPts val="0"/>
              </a:spcAft>
              <a:buNone/>
              <a:defRPr sz="1100" b="0" i="0">
                <a:solidFill>
                  <a:schemeClr val="lt1"/>
                </a:solidFill>
                <a:latin typeface="Arial"/>
                <a:ea typeface="Arial"/>
                <a:cs typeface="Arial"/>
                <a:sym typeface="Arial"/>
              </a:defRPr>
            </a:lvl8pPr>
            <a:lvl9pPr marL="0" marR="0" lvl="8" indent="0" algn="l">
              <a:spcBef>
                <a:spcPts val="0"/>
              </a:spcBef>
              <a:spcAft>
                <a:spcPts val="0"/>
              </a:spcAft>
              <a:buNone/>
              <a:defRPr sz="1100" b="0" i="0">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
        <p:nvSpPr>
          <p:cNvPr id="81" name="Google Shape;81;p12"/>
          <p:cNvSpPr txBox="1"/>
          <p:nvPr/>
        </p:nvSpPr>
        <p:spPr>
          <a:xfrm>
            <a:off x="0" y="0"/>
            <a:ext cx="9144000" cy="369332"/>
          </a:xfrm>
          <a:prstGeom prst="rect">
            <a:avLst/>
          </a:prstGeom>
          <a:solidFill>
            <a:srgbClr val="99001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12"/>
          <p:cNvSpPr txBox="1">
            <a:spLocks noGrp="1"/>
          </p:cNvSpPr>
          <p:nvPr>
            <p:ph type="body" idx="3"/>
          </p:nvPr>
        </p:nvSpPr>
        <p:spPr>
          <a:xfrm>
            <a:off x="284163" y="26460"/>
            <a:ext cx="8582025" cy="342872"/>
          </a:xfrm>
          <a:prstGeom prst="rect">
            <a:avLst/>
          </a:prstGeom>
          <a:noFill/>
          <a:ln>
            <a:noFill/>
          </a:ln>
        </p:spPr>
        <p:txBody>
          <a:bodyPr spcFirstLastPara="1" wrap="square" lIns="91425" tIns="45700" rIns="91425" bIns="45700" anchor="t" anchorCtr="0">
            <a:noAutofit/>
          </a:bodyPr>
          <a:lstStyle>
            <a:lvl1pPr marL="457200" lvl="0" indent="-228600" algn="l">
              <a:spcBef>
                <a:spcPts val="300"/>
              </a:spcBef>
              <a:spcAft>
                <a:spcPts val="0"/>
              </a:spcAft>
              <a:buClr>
                <a:srgbClr val="FFFFFF"/>
              </a:buClr>
              <a:buSzPts val="1500"/>
              <a:buNone/>
              <a:defRPr sz="1500">
                <a:solidFill>
                  <a:srgbClr val="FFFFFF"/>
                </a:solidFill>
              </a:defRPr>
            </a:lvl1pPr>
            <a:lvl2pPr marL="914400" lvl="1" indent="-342900" algn="l">
              <a:spcBef>
                <a:spcPts val="360"/>
              </a:spcBef>
              <a:spcAft>
                <a:spcPts val="0"/>
              </a:spcAft>
              <a:buClr>
                <a:srgbClr val="404040"/>
              </a:buClr>
              <a:buSzPts val="1800"/>
              <a:buChar char="–"/>
              <a:defRPr/>
            </a:lvl2pPr>
            <a:lvl3pPr marL="1371600" lvl="2" indent="-342900" algn="l">
              <a:spcBef>
                <a:spcPts val="360"/>
              </a:spcBef>
              <a:spcAft>
                <a:spcPts val="0"/>
              </a:spcAft>
              <a:buClr>
                <a:srgbClr val="404040"/>
              </a:buClr>
              <a:buSzPts val="1800"/>
              <a:buChar char="•"/>
              <a:defRPr/>
            </a:lvl3pPr>
            <a:lvl4pPr marL="1828800" lvl="3" indent="-342900" algn="l">
              <a:spcBef>
                <a:spcPts val="360"/>
              </a:spcBef>
              <a:spcAft>
                <a:spcPts val="0"/>
              </a:spcAft>
              <a:buClr>
                <a:srgbClr val="404040"/>
              </a:buClr>
              <a:buSzPts val="1800"/>
              <a:buChar char="–"/>
              <a:defRPr/>
            </a:lvl4pPr>
            <a:lvl5pPr marL="2286000" lvl="4" indent="-342900" algn="l">
              <a:spcBef>
                <a:spcPts val="360"/>
              </a:spcBef>
              <a:spcAft>
                <a:spcPts val="0"/>
              </a:spcAft>
              <a:buClr>
                <a:srgbClr val="40404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3" descr="02-15-1540-PPT-HC-EN-Inside.jpg"/>
          <p:cNvPicPr preferRelativeResize="0"/>
          <p:nvPr/>
        </p:nvPicPr>
        <p:blipFill rotWithShape="1">
          <a:blip r:embed="rId21">
            <a:alphaModFix/>
          </a:blip>
          <a:srcRect/>
          <a:stretch/>
        </p:blipFill>
        <p:spPr>
          <a:xfrm>
            <a:off x="0" y="0"/>
            <a:ext cx="9144000" cy="6858000"/>
          </a:xfrm>
          <a:prstGeom prst="rect">
            <a:avLst/>
          </a:prstGeom>
          <a:noFill/>
          <a:ln>
            <a:noFill/>
          </a:ln>
        </p:spPr>
      </p:pic>
      <p:sp>
        <p:nvSpPr>
          <p:cNvPr id="11" name="Google Shape;11;p3"/>
          <p:cNvSpPr txBox="1">
            <a:spLocks noGrp="1"/>
          </p:cNvSpPr>
          <p:nvPr>
            <p:ph type="title"/>
          </p:nvPr>
        </p:nvSpPr>
        <p:spPr>
          <a:xfrm>
            <a:off x="284163" y="473892"/>
            <a:ext cx="8582025" cy="56433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400" b="1" i="0" u="none" strike="noStrike" cap="none">
                <a:solidFill>
                  <a:srgbClr val="4F0D1E"/>
                </a:solidFill>
                <a:latin typeface="Arial"/>
                <a:ea typeface="Arial"/>
                <a:cs typeface="Arial"/>
                <a:sym typeface="Arial"/>
              </a:defRPr>
            </a:lvl1pPr>
            <a:lvl2pPr marR="0" lvl="1" algn="l" rtl="0">
              <a:spcBef>
                <a:spcPts val="0"/>
              </a:spcBef>
              <a:spcAft>
                <a:spcPts val="0"/>
              </a:spcAft>
              <a:buSzPts val="1400"/>
              <a:buNone/>
              <a:defRPr sz="2800" b="1" i="0" u="none" strike="noStrike" cap="none">
                <a:solidFill>
                  <a:srgbClr val="4F0D1E"/>
                </a:solidFill>
                <a:latin typeface="Arial"/>
                <a:ea typeface="Arial"/>
                <a:cs typeface="Arial"/>
                <a:sym typeface="Arial"/>
              </a:defRPr>
            </a:lvl2pPr>
            <a:lvl3pPr marR="0" lvl="2" algn="l" rtl="0">
              <a:spcBef>
                <a:spcPts val="0"/>
              </a:spcBef>
              <a:spcAft>
                <a:spcPts val="0"/>
              </a:spcAft>
              <a:buSzPts val="1400"/>
              <a:buNone/>
              <a:defRPr sz="2800" b="1" i="0" u="none" strike="noStrike" cap="none">
                <a:solidFill>
                  <a:srgbClr val="4F0D1E"/>
                </a:solidFill>
                <a:latin typeface="Arial"/>
                <a:ea typeface="Arial"/>
                <a:cs typeface="Arial"/>
                <a:sym typeface="Arial"/>
              </a:defRPr>
            </a:lvl3pPr>
            <a:lvl4pPr marR="0" lvl="3" algn="l" rtl="0">
              <a:spcBef>
                <a:spcPts val="0"/>
              </a:spcBef>
              <a:spcAft>
                <a:spcPts val="0"/>
              </a:spcAft>
              <a:buSzPts val="1400"/>
              <a:buNone/>
              <a:defRPr sz="2800" b="1" i="0" u="none" strike="noStrike" cap="none">
                <a:solidFill>
                  <a:srgbClr val="4F0D1E"/>
                </a:solidFill>
                <a:latin typeface="Arial"/>
                <a:ea typeface="Arial"/>
                <a:cs typeface="Arial"/>
                <a:sym typeface="Arial"/>
              </a:defRPr>
            </a:lvl4pPr>
            <a:lvl5pPr marR="0" lvl="4" algn="l" rtl="0">
              <a:spcBef>
                <a:spcPts val="0"/>
              </a:spcBef>
              <a:spcAft>
                <a:spcPts val="0"/>
              </a:spcAft>
              <a:buSzPts val="1400"/>
              <a:buNone/>
              <a:defRPr sz="2800" b="1" i="0" u="none" strike="noStrike" cap="none">
                <a:solidFill>
                  <a:srgbClr val="4F0D1E"/>
                </a:solidFill>
                <a:latin typeface="Arial"/>
                <a:ea typeface="Arial"/>
                <a:cs typeface="Arial"/>
                <a:sym typeface="Arial"/>
              </a:defRPr>
            </a:lvl5pPr>
            <a:lvl6pPr marR="0" lvl="5" algn="l" rtl="0">
              <a:spcBef>
                <a:spcPts val="0"/>
              </a:spcBef>
              <a:spcAft>
                <a:spcPts val="0"/>
              </a:spcAft>
              <a:buSzPts val="1400"/>
              <a:buNone/>
              <a:defRPr sz="2800" b="1" i="0" u="none" strike="noStrike" cap="none">
                <a:solidFill>
                  <a:srgbClr val="4F0D1E"/>
                </a:solidFill>
                <a:latin typeface="Arial"/>
                <a:ea typeface="Arial"/>
                <a:cs typeface="Arial"/>
                <a:sym typeface="Arial"/>
              </a:defRPr>
            </a:lvl6pPr>
            <a:lvl7pPr marR="0" lvl="6" algn="l" rtl="0">
              <a:spcBef>
                <a:spcPts val="0"/>
              </a:spcBef>
              <a:spcAft>
                <a:spcPts val="0"/>
              </a:spcAft>
              <a:buSzPts val="1400"/>
              <a:buNone/>
              <a:defRPr sz="2800" b="1" i="0" u="none" strike="noStrike" cap="none">
                <a:solidFill>
                  <a:srgbClr val="4F0D1E"/>
                </a:solidFill>
                <a:latin typeface="Arial"/>
                <a:ea typeface="Arial"/>
                <a:cs typeface="Arial"/>
                <a:sym typeface="Arial"/>
              </a:defRPr>
            </a:lvl7pPr>
            <a:lvl8pPr marR="0" lvl="7" algn="l" rtl="0">
              <a:spcBef>
                <a:spcPts val="0"/>
              </a:spcBef>
              <a:spcAft>
                <a:spcPts val="0"/>
              </a:spcAft>
              <a:buSzPts val="1400"/>
              <a:buNone/>
              <a:defRPr sz="2800" b="1" i="0" u="none" strike="noStrike" cap="none">
                <a:solidFill>
                  <a:srgbClr val="4F0D1E"/>
                </a:solidFill>
                <a:latin typeface="Arial"/>
                <a:ea typeface="Arial"/>
                <a:cs typeface="Arial"/>
                <a:sym typeface="Arial"/>
              </a:defRPr>
            </a:lvl8pPr>
            <a:lvl9pPr marR="0" lvl="8" algn="l" rtl="0">
              <a:spcBef>
                <a:spcPts val="0"/>
              </a:spcBef>
              <a:spcAft>
                <a:spcPts val="0"/>
              </a:spcAft>
              <a:buSzPts val="1400"/>
              <a:buNone/>
              <a:defRPr sz="2800" b="1" i="0" u="none" strike="noStrike" cap="none">
                <a:solidFill>
                  <a:srgbClr val="4F0D1E"/>
                </a:solidFill>
                <a:latin typeface="Arial"/>
                <a:ea typeface="Arial"/>
                <a:cs typeface="Arial"/>
                <a:sym typeface="Arial"/>
              </a:defRPr>
            </a:lvl9pPr>
          </a:lstStyle>
          <a:p>
            <a:endParaRPr/>
          </a:p>
        </p:txBody>
      </p:sp>
      <p:sp>
        <p:nvSpPr>
          <p:cNvPr id="12" name="Google Shape;12;p3"/>
          <p:cNvSpPr txBox="1">
            <a:spLocks noGrp="1"/>
          </p:cNvSpPr>
          <p:nvPr>
            <p:ph type="body" idx="1"/>
          </p:nvPr>
        </p:nvSpPr>
        <p:spPr>
          <a:xfrm>
            <a:off x="284163" y="1139825"/>
            <a:ext cx="8582025" cy="489585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360"/>
              </a:spcBef>
              <a:spcAft>
                <a:spcPts val="0"/>
              </a:spcAft>
              <a:buClr>
                <a:srgbClr val="404040"/>
              </a:buClr>
              <a:buSzPts val="1800"/>
              <a:buFont typeface="Arial"/>
              <a:buChar char="•"/>
              <a:defRPr sz="1800" b="0" i="0" u="none" strike="noStrike" cap="none">
                <a:solidFill>
                  <a:srgbClr val="404040"/>
                </a:solidFill>
                <a:latin typeface="Arial"/>
                <a:ea typeface="Arial"/>
                <a:cs typeface="Arial"/>
                <a:sym typeface="Arial"/>
              </a:defRPr>
            </a:lvl1pPr>
            <a:lvl2pPr marL="914400" marR="0" lvl="1" indent="-330200" algn="l" rtl="0">
              <a:spcBef>
                <a:spcPts val="320"/>
              </a:spcBef>
              <a:spcAft>
                <a:spcPts val="0"/>
              </a:spcAft>
              <a:buClr>
                <a:srgbClr val="404040"/>
              </a:buClr>
              <a:buSzPts val="1600"/>
              <a:buFont typeface="Arial"/>
              <a:buChar char="–"/>
              <a:defRPr sz="1600" b="0" i="0" u="none" strike="noStrike" cap="none">
                <a:solidFill>
                  <a:srgbClr val="404040"/>
                </a:solidFill>
                <a:latin typeface="Arial"/>
                <a:ea typeface="Arial"/>
                <a:cs typeface="Arial"/>
                <a:sym typeface="Arial"/>
              </a:defRPr>
            </a:lvl2pPr>
            <a:lvl3pPr marL="1371600" marR="0" lvl="2" indent="-317500" algn="l" rtl="0">
              <a:spcBef>
                <a:spcPts val="280"/>
              </a:spcBef>
              <a:spcAft>
                <a:spcPts val="0"/>
              </a:spcAft>
              <a:buClr>
                <a:srgbClr val="404040"/>
              </a:buClr>
              <a:buSzPts val="1400"/>
              <a:buFont typeface="Arial"/>
              <a:buChar char="•"/>
              <a:defRPr sz="1400" b="0" i="0" u="none" strike="noStrike" cap="none">
                <a:solidFill>
                  <a:srgbClr val="404040"/>
                </a:solidFill>
                <a:latin typeface="Arial"/>
                <a:ea typeface="Arial"/>
                <a:cs typeface="Arial"/>
                <a:sym typeface="Arial"/>
              </a:defRPr>
            </a:lvl3pPr>
            <a:lvl4pPr marL="1828800" marR="0" lvl="3" indent="-304800" algn="l" rtl="0">
              <a:spcBef>
                <a:spcPts val="240"/>
              </a:spcBef>
              <a:spcAft>
                <a:spcPts val="0"/>
              </a:spcAft>
              <a:buClr>
                <a:srgbClr val="404040"/>
              </a:buClr>
              <a:buSzPts val="1200"/>
              <a:buFont typeface="Arial"/>
              <a:buChar char="–"/>
              <a:defRPr sz="1200" b="0" i="0" u="none" strike="noStrike" cap="none">
                <a:solidFill>
                  <a:srgbClr val="404040"/>
                </a:solidFill>
                <a:latin typeface="Arial"/>
                <a:ea typeface="Arial"/>
                <a:cs typeface="Arial"/>
                <a:sym typeface="Arial"/>
              </a:defRPr>
            </a:lvl4pPr>
            <a:lvl5pPr marL="2286000" marR="0" lvl="4" indent="-304800" algn="l" rtl="0">
              <a:spcBef>
                <a:spcPts val="240"/>
              </a:spcBef>
              <a:spcAft>
                <a:spcPts val="0"/>
              </a:spcAft>
              <a:buClr>
                <a:srgbClr val="404040"/>
              </a:buClr>
              <a:buSzPts val="1200"/>
              <a:buFont typeface="Arial"/>
              <a:buChar char="»"/>
              <a:defRPr sz="1200" b="0" i="0" u="none" strike="noStrike" cap="none">
                <a:solidFill>
                  <a:srgbClr val="40404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 name="Google Shape;13;p3"/>
          <p:cNvSpPr txBox="1">
            <a:spLocks noGrp="1"/>
          </p:cNvSpPr>
          <p:nvPr>
            <p:ph type="sldNum" idx="12"/>
          </p:nvPr>
        </p:nvSpPr>
        <p:spPr>
          <a:xfrm>
            <a:off x="8424863" y="6449951"/>
            <a:ext cx="568325"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spcAft>
                <a:spcPts val="0"/>
              </a:spcAft>
              <a:buNone/>
              <a:defRPr sz="1100" b="0" i="0" u="none" strike="noStrike" cap="none">
                <a:solidFill>
                  <a:schemeClr val="lt1"/>
                </a:solidFill>
                <a:latin typeface="Arial"/>
                <a:ea typeface="Arial"/>
                <a:cs typeface="Arial"/>
                <a:sym typeface="Arial"/>
              </a:defRPr>
            </a:lvl1pPr>
            <a:lvl2pPr marL="0" marR="0" lvl="1" indent="0" algn="l" rtl="0">
              <a:spcBef>
                <a:spcPts val="0"/>
              </a:spcBef>
              <a:spcAft>
                <a:spcPts val="0"/>
              </a:spcAft>
              <a:buNone/>
              <a:defRPr sz="1100" b="0" i="0" u="none" strike="noStrike" cap="none">
                <a:solidFill>
                  <a:schemeClr val="lt1"/>
                </a:solidFill>
                <a:latin typeface="Arial"/>
                <a:ea typeface="Arial"/>
                <a:cs typeface="Arial"/>
                <a:sym typeface="Arial"/>
              </a:defRPr>
            </a:lvl2pPr>
            <a:lvl3pPr marL="0" marR="0" lvl="2" indent="0" algn="l" rtl="0">
              <a:spcBef>
                <a:spcPts val="0"/>
              </a:spcBef>
              <a:spcAft>
                <a:spcPts val="0"/>
              </a:spcAft>
              <a:buNone/>
              <a:defRPr sz="1100" b="0" i="0" u="none" strike="noStrike" cap="none">
                <a:solidFill>
                  <a:schemeClr val="lt1"/>
                </a:solidFill>
                <a:latin typeface="Arial"/>
                <a:ea typeface="Arial"/>
                <a:cs typeface="Arial"/>
                <a:sym typeface="Arial"/>
              </a:defRPr>
            </a:lvl3pPr>
            <a:lvl4pPr marL="0" marR="0" lvl="3" indent="0" algn="l" rtl="0">
              <a:spcBef>
                <a:spcPts val="0"/>
              </a:spcBef>
              <a:spcAft>
                <a:spcPts val="0"/>
              </a:spcAft>
              <a:buNone/>
              <a:defRPr sz="1100" b="0" i="0" u="none" strike="noStrike" cap="none">
                <a:solidFill>
                  <a:schemeClr val="lt1"/>
                </a:solidFill>
                <a:latin typeface="Arial"/>
                <a:ea typeface="Arial"/>
                <a:cs typeface="Arial"/>
                <a:sym typeface="Arial"/>
              </a:defRPr>
            </a:lvl4pPr>
            <a:lvl5pPr marL="0" marR="0" lvl="4" indent="0" algn="l" rtl="0">
              <a:spcBef>
                <a:spcPts val="0"/>
              </a:spcBef>
              <a:spcAft>
                <a:spcPts val="0"/>
              </a:spcAft>
              <a:buNone/>
              <a:defRPr sz="1100" b="0" i="0" u="none" strike="noStrike" cap="none">
                <a:solidFill>
                  <a:schemeClr val="lt1"/>
                </a:solidFill>
                <a:latin typeface="Arial"/>
                <a:ea typeface="Arial"/>
                <a:cs typeface="Arial"/>
                <a:sym typeface="Arial"/>
              </a:defRPr>
            </a:lvl5pPr>
            <a:lvl6pPr marL="0" marR="0" lvl="5" indent="0" algn="l" rtl="0">
              <a:spcBef>
                <a:spcPts val="0"/>
              </a:spcBef>
              <a:spcAft>
                <a:spcPts val="0"/>
              </a:spcAft>
              <a:buNone/>
              <a:defRPr sz="1100" b="0" i="0" u="none" strike="noStrike" cap="none">
                <a:solidFill>
                  <a:schemeClr val="lt1"/>
                </a:solidFill>
                <a:latin typeface="Arial"/>
                <a:ea typeface="Arial"/>
                <a:cs typeface="Arial"/>
                <a:sym typeface="Arial"/>
              </a:defRPr>
            </a:lvl6pPr>
            <a:lvl7pPr marL="0" marR="0" lvl="6" indent="0" algn="l" rtl="0">
              <a:spcBef>
                <a:spcPts val="0"/>
              </a:spcBef>
              <a:spcAft>
                <a:spcPts val="0"/>
              </a:spcAft>
              <a:buNone/>
              <a:defRPr sz="1100" b="0" i="0" u="none" strike="noStrike" cap="none">
                <a:solidFill>
                  <a:schemeClr val="lt1"/>
                </a:solidFill>
                <a:latin typeface="Arial"/>
                <a:ea typeface="Arial"/>
                <a:cs typeface="Arial"/>
                <a:sym typeface="Arial"/>
              </a:defRPr>
            </a:lvl7pPr>
            <a:lvl8pPr marL="0" marR="0" lvl="7" indent="0" algn="l" rtl="0">
              <a:spcBef>
                <a:spcPts val="0"/>
              </a:spcBef>
              <a:spcAft>
                <a:spcPts val="0"/>
              </a:spcAft>
              <a:buNone/>
              <a:defRPr sz="1100" b="0" i="0" u="none" strike="noStrike" cap="none">
                <a:solidFill>
                  <a:schemeClr val="lt1"/>
                </a:solidFill>
                <a:latin typeface="Arial"/>
                <a:ea typeface="Arial"/>
                <a:cs typeface="Arial"/>
                <a:sym typeface="Arial"/>
              </a:defRPr>
            </a:lvl8pPr>
            <a:lvl9pPr marL="0" marR="0" lvl="8" indent="0" algn="l" rtl="0">
              <a:spcBef>
                <a:spcPts val="0"/>
              </a:spcBef>
              <a:spcAft>
                <a:spcPts val="0"/>
              </a:spcAft>
              <a:buNone/>
              <a:defRPr sz="11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a:spLocks noGrp="1"/>
          </p:cNvSpPr>
          <p:nvPr>
            <p:ph type="ctrTitle"/>
          </p:nvPr>
        </p:nvSpPr>
        <p:spPr>
          <a:xfrm>
            <a:off x="255588" y="1056049"/>
            <a:ext cx="8504237" cy="1432416"/>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CA" sz="3200"/>
              <a:t>Canadian Illicit Cannabis Market</a:t>
            </a:r>
            <a:endParaRPr sz="3000"/>
          </a:p>
        </p:txBody>
      </p:sp>
      <p:sp>
        <p:nvSpPr>
          <p:cNvPr id="105" name="Google Shape;105;p1"/>
          <p:cNvSpPr txBox="1">
            <a:spLocks noGrp="1"/>
          </p:cNvSpPr>
          <p:nvPr>
            <p:ph type="subTitle" idx="1"/>
          </p:nvPr>
        </p:nvSpPr>
        <p:spPr>
          <a:xfrm>
            <a:off x="178216" y="2611664"/>
            <a:ext cx="8677397" cy="185253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888888"/>
              </a:buClr>
              <a:buSzPts val="2000"/>
              <a:buNone/>
            </a:pPr>
            <a:endParaRPr sz="2000" b="1" i="1">
              <a:solidFill>
                <a:schemeClr val="dk1"/>
              </a:solidFill>
            </a:endParaRPr>
          </a:p>
          <a:p>
            <a:pPr marL="0" lvl="0" indent="0" algn="l" rtl="0">
              <a:spcBef>
                <a:spcPts val="400"/>
              </a:spcBef>
              <a:spcAft>
                <a:spcPts val="0"/>
              </a:spcAft>
              <a:buClr>
                <a:schemeClr val="dk1"/>
              </a:buClr>
              <a:buSzPts val="2000"/>
              <a:buNone/>
            </a:pPr>
            <a:r>
              <a:rPr lang="en-CA" sz="2000">
                <a:solidFill>
                  <a:schemeClr val="dk1"/>
                </a:solidFill>
              </a:rPr>
              <a:t>November 2019</a:t>
            </a:r>
            <a:endParaRPr/>
          </a:p>
          <a:p>
            <a:pPr marL="0" lvl="0" indent="0" algn="l" rtl="0">
              <a:spcBef>
                <a:spcPts val="400"/>
              </a:spcBef>
              <a:spcAft>
                <a:spcPts val="0"/>
              </a:spcAft>
              <a:buClr>
                <a:schemeClr val="dk1"/>
              </a:buClr>
              <a:buSzPts val="2000"/>
              <a:buNone/>
            </a:pPr>
            <a:r>
              <a:rPr lang="en-CA" sz="2000">
                <a:solidFill>
                  <a:schemeClr val="dk1"/>
                </a:solidFill>
              </a:rPr>
              <a:t>Jacob Miller (jacob.miller@canada.ca)</a:t>
            </a:r>
            <a:endParaRPr/>
          </a:p>
          <a:p>
            <a:pPr marL="0" lvl="0" indent="0" algn="l" rtl="0">
              <a:spcBef>
                <a:spcPts val="400"/>
              </a:spcBef>
              <a:spcAft>
                <a:spcPts val="0"/>
              </a:spcAft>
              <a:buClr>
                <a:schemeClr val="dk1"/>
              </a:buClr>
              <a:buSzPts val="2000"/>
              <a:buNone/>
            </a:pPr>
            <a:r>
              <a:rPr lang="en-CA" sz="2000">
                <a:solidFill>
                  <a:schemeClr val="dk1"/>
                </a:solidFill>
              </a:rPr>
              <a:t>Office of Drug Research and Surveillance</a:t>
            </a:r>
            <a:endParaRPr/>
          </a:p>
          <a:p>
            <a:pPr marL="0" lvl="0" indent="0" algn="l" rtl="0">
              <a:spcBef>
                <a:spcPts val="400"/>
              </a:spcBef>
              <a:spcAft>
                <a:spcPts val="0"/>
              </a:spcAft>
              <a:buClr>
                <a:schemeClr val="dk1"/>
              </a:buClr>
              <a:buSzPts val="2000"/>
              <a:buNone/>
            </a:pPr>
            <a:r>
              <a:rPr lang="en-CA" sz="2000">
                <a:solidFill>
                  <a:schemeClr val="dk1"/>
                </a:solidFill>
              </a:rPr>
              <a:t>Controlled Substances and Cannabis Branch</a:t>
            </a:r>
            <a:endParaRPr/>
          </a:p>
          <a:p>
            <a:pPr marL="0" lvl="0" indent="0" algn="l" rtl="0">
              <a:spcBef>
                <a:spcPts val="400"/>
              </a:spcBef>
              <a:spcAft>
                <a:spcPts val="0"/>
              </a:spcAft>
              <a:buClr>
                <a:schemeClr val="dk1"/>
              </a:buClr>
              <a:buSzPts val="2000"/>
              <a:buNone/>
            </a:pPr>
            <a:r>
              <a:rPr lang="en-CA" sz="2000">
                <a:solidFill>
                  <a:schemeClr val="dk1"/>
                </a:solidFill>
              </a:rPr>
              <a:t>Health Canada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a:spLocks noGrp="1"/>
          </p:cNvSpPr>
          <p:nvPr>
            <p:ph type="body" idx="1"/>
          </p:nvPr>
        </p:nvSpPr>
        <p:spPr>
          <a:xfrm>
            <a:off x="121431" y="4353465"/>
            <a:ext cx="8582025" cy="2442541"/>
          </a:xfrm>
          <a:prstGeom prst="rect">
            <a:avLst/>
          </a:prstGeom>
          <a:noFill/>
          <a:ln>
            <a:noFill/>
          </a:ln>
        </p:spPr>
        <p:txBody>
          <a:bodyPr spcFirstLastPara="1" wrap="square" lIns="91425" tIns="45700" rIns="91425" bIns="45700" anchor="t" anchorCtr="0">
            <a:noAutofit/>
          </a:bodyPr>
          <a:lstStyle/>
          <a:p>
            <a:pPr marL="0" lvl="0" indent="0" algn="l" rtl="0">
              <a:spcBef>
                <a:spcPts val="400"/>
              </a:spcBef>
              <a:spcAft>
                <a:spcPts val="0"/>
              </a:spcAft>
              <a:buNone/>
            </a:pPr>
            <a:r>
              <a:rPr lang="en-CA" sz="1400" b="1" dirty="0" smtClean="0">
                <a:solidFill>
                  <a:srgbClr val="333333"/>
                </a:solidFill>
                <a:highlight>
                  <a:srgbClr val="FFFFFF"/>
                </a:highlight>
              </a:rPr>
              <a:t>Dark web:</a:t>
            </a:r>
          </a:p>
          <a:p>
            <a:pPr marL="0" indent="0">
              <a:spcBef>
                <a:spcPts val="400"/>
              </a:spcBef>
              <a:buNone/>
            </a:pPr>
            <a:r>
              <a:rPr lang="en-CA" sz="1400" dirty="0" smtClean="0">
                <a:solidFill>
                  <a:srgbClr val="333333"/>
                </a:solidFill>
                <a:highlight>
                  <a:srgbClr val="FFFFFF"/>
                </a:highlight>
              </a:rPr>
              <a:t>“</a:t>
            </a:r>
            <a:r>
              <a:rPr lang="en-CA" sz="1400" dirty="0" smtClean="0"/>
              <a:t>We looked into patterns of sales at two points in 2018, prior to cannabis legalization (July 2018), and after (November 2018)… The volume of cannabis shipped appears to have also increased over the same period, rising from hundreds of kilograms to </a:t>
            </a:r>
            <a:r>
              <a:rPr lang="en-CA" sz="1400" b="1" dirty="0" smtClean="0"/>
              <a:t>perhaps as much as 2,229 kilograms per yea</a:t>
            </a:r>
            <a:r>
              <a:rPr lang="en-CA" sz="1400" dirty="0" smtClean="0"/>
              <a:t>r for the most optimistic model” (</a:t>
            </a:r>
            <a:r>
              <a:rPr lang="en-CA" sz="1400" dirty="0" err="1" smtClean="0"/>
              <a:t>Décary-Hétu</a:t>
            </a:r>
            <a:r>
              <a:rPr lang="en-CA" sz="1400" dirty="0" smtClean="0"/>
              <a:t>, 2019)</a:t>
            </a:r>
            <a:endParaRPr lang="en-CA" sz="1400" dirty="0" smtClean="0">
              <a:solidFill>
                <a:srgbClr val="333333"/>
              </a:solidFill>
              <a:highlight>
                <a:srgbClr val="FFFFFF"/>
              </a:highlight>
            </a:endParaRPr>
          </a:p>
          <a:p>
            <a:pPr marL="0" lvl="0" indent="0" algn="l" rtl="0">
              <a:spcBef>
                <a:spcPts val="400"/>
              </a:spcBef>
              <a:spcAft>
                <a:spcPts val="0"/>
              </a:spcAft>
              <a:buNone/>
            </a:pPr>
            <a:endParaRPr lang="en-CA" sz="1400" dirty="0" smtClean="0">
              <a:solidFill>
                <a:srgbClr val="333333"/>
              </a:solidFill>
              <a:highlight>
                <a:srgbClr val="FFFFFF"/>
              </a:highlight>
            </a:endParaRPr>
          </a:p>
          <a:p>
            <a:pPr marL="0" lvl="0" indent="0" algn="l" rtl="0">
              <a:spcBef>
                <a:spcPts val="400"/>
              </a:spcBef>
              <a:spcAft>
                <a:spcPts val="0"/>
              </a:spcAft>
              <a:buNone/>
            </a:pPr>
            <a:r>
              <a:rPr lang="en-CA" sz="1400" b="1" dirty="0" smtClean="0">
                <a:solidFill>
                  <a:srgbClr val="333333"/>
                </a:solidFill>
                <a:highlight>
                  <a:srgbClr val="FFFFFF"/>
                </a:highlight>
              </a:rPr>
              <a:t>Open web:</a:t>
            </a:r>
          </a:p>
          <a:p>
            <a:pPr marL="0" lvl="0" indent="0" algn="l" rtl="0">
              <a:spcBef>
                <a:spcPts val="400"/>
              </a:spcBef>
              <a:spcAft>
                <a:spcPts val="0"/>
              </a:spcAft>
              <a:buNone/>
            </a:pPr>
            <a:r>
              <a:rPr lang="en-CA" sz="1400" dirty="0" smtClean="0">
                <a:solidFill>
                  <a:srgbClr val="333333"/>
                </a:solidFill>
                <a:highlight>
                  <a:srgbClr val="FFFFFF"/>
                </a:highlight>
              </a:rPr>
              <a:t>No source?</a:t>
            </a:r>
          </a:p>
        </p:txBody>
      </p:sp>
      <p:sp>
        <p:nvSpPr>
          <p:cNvPr id="111" name="Google Shape;111;p2"/>
          <p:cNvSpPr txBox="1">
            <a:spLocks noGrp="1"/>
          </p:cNvSpPr>
          <p:nvPr>
            <p:ph type="title"/>
          </p:nvPr>
        </p:nvSpPr>
        <p:spPr>
          <a:xfrm>
            <a:off x="284163" y="473892"/>
            <a:ext cx="8582025" cy="56433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CA" dirty="0"/>
              <a:t>Illicit Cannabis Potential Sources	</a:t>
            </a:r>
            <a:endParaRPr dirty="0"/>
          </a:p>
        </p:txBody>
      </p:sp>
      <p:sp>
        <p:nvSpPr>
          <p:cNvPr id="112" name="Google Shape;112;p2"/>
          <p:cNvSpPr txBox="1">
            <a:spLocks noGrp="1"/>
          </p:cNvSpPr>
          <p:nvPr>
            <p:ph type="body" idx="2"/>
          </p:nvPr>
        </p:nvSpPr>
        <p:spPr>
          <a:xfrm>
            <a:off x="284163" y="26460"/>
            <a:ext cx="8582025" cy="34287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FFFF"/>
              </a:buClr>
              <a:buSzPts val="1500"/>
              <a:buNone/>
            </a:pPr>
            <a:endParaRPr/>
          </a:p>
        </p:txBody>
      </p:sp>
      <p:sp>
        <p:nvSpPr>
          <p:cNvPr id="113" name="Google Shape;113;p2"/>
          <p:cNvSpPr txBox="1">
            <a:spLocks noGrp="1"/>
          </p:cNvSpPr>
          <p:nvPr>
            <p:ph type="sldNum" idx="12"/>
          </p:nvPr>
        </p:nvSpPr>
        <p:spPr>
          <a:xfrm>
            <a:off x="8424863" y="6449951"/>
            <a:ext cx="568325"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CA"/>
              <a:t>10</a:t>
            </a:fld>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970" y="2694948"/>
            <a:ext cx="6966488" cy="1410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16977" y="1038192"/>
            <a:ext cx="3967566" cy="1323439"/>
          </a:xfrm>
          <a:prstGeom prst="rect">
            <a:avLst/>
          </a:prstGeom>
          <a:noFill/>
        </p:spPr>
        <p:txBody>
          <a:bodyPr wrap="square" rtlCol="0">
            <a:spAutoFit/>
          </a:bodyPr>
          <a:lstStyle/>
          <a:p>
            <a:pPr lvl="0">
              <a:spcBef>
                <a:spcPts val="400"/>
              </a:spcBef>
            </a:pPr>
            <a:r>
              <a:rPr lang="en-CA" b="1" dirty="0">
                <a:solidFill>
                  <a:srgbClr val="333333"/>
                </a:solidFill>
                <a:highlight>
                  <a:srgbClr val="FFFFFF"/>
                </a:highlight>
              </a:rPr>
              <a:t>CCS:</a:t>
            </a:r>
          </a:p>
          <a:p>
            <a:pPr marL="342900" lvl="0" indent="-342900">
              <a:spcBef>
                <a:spcPts val="400"/>
              </a:spcBef>
              <a:buClr>
                <a:srgbClr val="404040"/>
              </a:buClr>
              <a:buSzPts val="2000"/>
              <a:buChar char="•"/>
            </a:pPr>
            <a:r>
              <a:rPr lang="en-CA" dirty="0">
                <a:solidFill>
                  <a:srgbClr val="333333"/>
                </a:solidFill>
                <a:highlight>
                  <a:srgbClr val="FFFFFF"/>
                </a:highlight>
              </a:rPr>
              <a:t>From a friend (34%)</a:t>
            </a:r>
          </a:p>
          <a:p>
            <a:pPr marL="342900" lvl="0" indent="-342900">
              <a:spcBef>
                <a:spcPts val="400"/>
              </a:spcBef>
              <a:buClr>
                <a:srgbClr val="404040"/>
              </a:buClr>
              <a:buSzPts val="2000"/>
              <a:buChar char="•"/>
            </a:pPr>
            <a:r>
              <a:rPr lang="en-CA" dirty="0">
                <a:solidFill>
                  <a:srgbClr val="333333"/>
                </a:solidFill>
                <a:highlight>
                  <a:srgbClr val="FFFFFF"/>
                </a:highlight>
              </a:rPr>
              <a:t>From a compassion club/dispensary (15%)</a:t>
            </a:r>
          </a:p>
          <a:p>
            <a:pPr marL="342900" lvl="0" indent="-342900">
              <a:spcBef>
                <a:spcPts val="400"/>
              </a:spcBef>
              <a:buClr>
                <a:srgbClr val="404040"/>
              </a:buClr>
              <a:buSzPts val="2000"/>
              <a:buChar char="•"/>
            </a:pPr>
            <a:r>
              <a:rPr lang="en-CA" dirty="0">
                <a:solidFill>
                  <a:srgbClr val="333333"/>
                </a:solidFill>
                <a:highlight>
                  <a:srgbClr val="FFFFFF"/>
                </a:highlight>
              </a:rPr>
              <a:t>Shared among friends (13%)</a:t>
            </a:r>
          </a:p>
          <a:p>
            <a:endParaRPr lang="en-CA" dirty="0"/>
          </a:p>
        </p:txBody>
      </p:sp>
      <p:sp>
        <p:nvSpPr>
          <p:cNvPr id="9" name="TextBox 8"/>
          <p:cNvSpPr txBox="1"/>
          <p:nvPr/>
        </p:nvSpPr>
        <p:spPr>
          <a:xfrm>
            <a:off x="4246536" y="1279283"/>
            <a:ext cx="3967566" cy="841256"/>
          </a:xfrm>
          <a:prstGeom prst="rect">
            <a:avLst/>
          </a:prstGeom>
          <a:noFill/>
        </p:spPr>
        <p:txBody>
          <a:bodyPr wrap="square" rtlCol="0">
            <a:spAutoFit/>
          </a:bodyPr>
          <a:lstStyle/>
          <a:p>
            <a:pPr marL="342900" lvl="0" indent="-342900">
              <a:spcBef>
                <a:spcPts val="400"/>
              </a:spcBef>
              <a:buClr>
                <a:srgbClr val="404040"/>
              </a:buClr>
              <a:buSzPts val="2000"/>
              <a:buChar char="•"/>
            </a:pPr>
            <a:r>
              <a:rPr lang="en-CA" dirty="0" smtClean="0">
                <a:solidFill>
                  <a:srgbClr val="333333"/>
                </a:solidFill>
                <a:highlight>
                  <a:srgbClr val="FFFFFF"/>
                </a:highlight>
              </a:rPr>
              <a:t>From </a:t>
            </a:r>
            <a:r>
              <a:rPr lang="en-CA" dirty="0">
                <a:solidFill>
                  <a:srgbClr val="333333"/>
                </a:solidFill>
                <a:highlight>
                  <a:srgbClr val="FFFFFF"/>
                </a:highlight>
              </a:rPr>
              <a:t>a dealer (7%)</a:t>
            </a:r>
          </a:p>
          <a:p>
            <a:pPr marL="342900" lvl="0" indent="-342900">
              <a:spcBef>
                <a:spcPts val="400"/>
              </a:spcBef>
              <a:buClr>
                <a:srgbClr val="404040"/>
              </a:buClr>
              <a:buSzPts val="2000"/>
              <a:buChar char="•"/>
            </a:pPr>
            <a:r>
              <a:rPr lang="en-CA" dirty="0">
                <a:solidFill>
                  <a:srgbClr val="333333"/>
                </a:solidFill>
                <a:highlight>
                  <a:srgbClr val="FFFFFF"/>
                </a:highlight>
              </a:rPr>
              <a:t>Grown by or for them (7%)</a:t>
            </a:r>
          </a:p>
          <a:p>
            <a:pPr marL="342900" lvl="0" indent="-342900">
              <a:spcBef>
                <a:spcPts val="400"/>
              </a:spcBef>
              <a:buClr>
                <a:srgbClr val="404040"/>
              </a:buClr>
              <a:buSzPts val="2000"/>
              <a:buChar char="•"/>
            </a:pPr>
            <a:r>
              <a:rPr lang="en-CA" dirty="0">
                <a:solidFill>
                  <a:srgbClr val="333333"/>
                </a:solidFill>
                <a:highlight>
                  <a:srgbClr val="FFFFFF"/>
                </a:highlight>
              </a:rPr>
              <a:t>From an acquaintance (7</a:t>
            </a:r>
            <a:r>
              <a:rPr lang="en-CA" dirty="0" smtClean="0">
                <a:solidFill>
                  <a:srgbClr val="333333"/>
                </a:solidFill>
                <a:highlight>
                  <a:srgbClr val="FFFFFF"/>
                </a:highlight>
              </a:rPr>
              <a:t>%)</a:t>
            </a:r>
            <a:endParaRPr lang="en-CA" dirty="0">
              <a:solidFill>
                <a:srgbClr val="333333"/>
              </a:solidFill>
              <a:highlight>
                <a:srgbClr val="FFFFFF"/>
              </a:highlight>
            </a:endParaRPr>
          </a:p>
        </p:txBody>
      </p:sp>
      <p:sp>
        <p:nvSpPr>
          <p:cNvPr id="4" name="TextBox 3"/>
          <p:cNvSpPr txBox="1"/>
          <p:nvPr/>
        </p:nvSpPr>
        <p:spPr>
          <a:xfrm>
            <a:off x="162733" y="2361630"/>
            <a:ext cx="2321469" cy="307777"/>
          </a:xfrm>
          <a:prstGeom prst="rect">
            <a:avLst/>
          </a:prstGeom>
          <a:noFill/>
        </p:spPr>
        <p:txBody>
          <a:bodyPr wrap="none" rtlCol="0">
            <a:spAutoFit/>
          </a:bodyPr>
          <a:lstStyle/>
          <a:p>
            <a:r>
              <a:rPr lang="en-CA" b="1" dirty="0" err="1" smtClean="0"/>
              <a:t>Statscan</a:t>
            </a:r>
            <a:r>
              <a:rPr lang="en-CA" b="1" dirty="0" smtClean="0"/>
              <a:t> crowdsourcing:</a:t>
            </a:r>
            <a:endParaRPr lang="en-CA"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3fd324031_0_1"/>
          <p:cNvSpPr txBox="1">
            <a:spLocks noGrp="1"/>
          </p:cNvSpPr>
          <p:nvPr>
            <p:ph type="title"/>
          </p:nvPr>
        </p:nvSpPr>
        <p:spPr>
          <a:xfrm>
            <a:off x="284163" y="473892"/>
            <a:ext cx="8582100" cy="564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CA"/>
              <a:t>Canadian Mail Order Marijuana websites</a:t>
            </a:r>
            <a:endParaRPr/>
          </a:p>
        </p:txBody>
      </p:sp>
      <p:sp>
        <p:nvSpPr>
          <p:cNvPr id="120" name="Google Shape;120;g73fd324031_0_1"/>
          <p:cNvSpPr txBox="1">
            <a:spLocks noGrp="1"/>
          </p:cNvSpPr>
          <p:nvPr>
            <p:ph type="body" idx="2"/>
          </p:nvPr>
        </p:nvSpPr>
        <p:spPr>
          <a:xfrm>
            <a:off x="284163" y="26460"/>
            <a:ext cx="8582100" cy="342900"/>
          </a:xfrm>
          <a:prstGeom prst="rect">
            <a:avLst/>
          </a:prstGeom>
        </p:spPr>
        <p:txBody>
          <a:bodyPr spcFirstLastPara="1" wrap="square" lIns="91425" tIns="45700" rIns="91425" bIns="45700" anchor="t" anchorCtr="0">
            <a:noAutofit/>
          </a:bodyPr>
          <a:lstStyle/>
          <a:p>
            <a:pPr marL="0" lvl="0" indent="0" algn="l" rtl="0">
              <a:spcBef>
                <a:spcPts val="300"/>
              </a:spcBef>
              <a:spcAft>
                <a:spcPts val="0"/>
              </a:spcAft>
              <a:buNone/>
            </a:pPr>
            <a:endParaRPr/>
          </a:p>
        </p:txBody>
      </p:sp>
      <p:sp>
        <p:nvSpPr>
          <p:cNvPr id="121" name="Google Shape;121;g73fd324031_0_1"/>
          <p:cNvSpPr txBox="1">
            <a:spLocks noGrp="1"/>
          </p:cNvSpPr>
          <p:nvPr>
            <p:ph type="sldNum" idx="12"/>
          </p:nvPr>
        </p:nvSpPr>
        <p:spPr>
          <a:xfrm>
            <a:off x="8424863" y="6449951"/>
            <a:ext cx="5682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CA"/>
              <a:t>11</a:t>
            </a:fld>
            <a:endParaRPr/>
          </a:p>
        </p:txBody>
      </p:sp>
      <p:pic>
        <p:nvPicPr>
          <p:cNvPr id="122" name="Google Shape;122;g73fd324031_0_1"/>
          <p:cNvPicPr preferRelativeResize="0"/>
          <p:nvPr/>
        </p:nvPicPr>
        <p:blipFill>
          <a:blip r:embed="rId3">
            <a:alphaModFix/>
          </a:blip>
          <a:stretch>
            <a:fillRect/>
          </a:stretch>
        </p:blipFill>
        <p:spPr>
          <a:xfrm>
            <a:off x="284175" y="1884900"/>
            <a:ext cx="8424877" cy="3850943"/>
          </a:xfrm>
          <a:prstGeom prst="rect">
            <a:avLst/>
          </a:prstGeom>
          <a:noFill/>
          <a:ln>
            <a:noFill/>
          </a:ln>
        </p:spPr>
      </p:pic>
      <p:sp>
        <p:nvSpPr>
          <p:cNvPr id="123" name="Google Shape;123;g73fd324031_0_1"/>
          <p:cNvSpPr txBox="1"/>
          <p:nvPr/>
        </p:nvSpPr>
        <p:spPr>
          <a:xfrm>
            <a:off x="405650" y="1213750"/>
            <a:ext cx="4247400" cy="4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CA"/>
              <a:t>300+ </a:t>
            </a:r>
            <a:r>
              <a:rPr lang="en-CA" b="1"/>
              <a:t>Canadian </a:t>
            </a:r>
            <a:r>
              <a:rPr lang="en-CA"/>
              <a:t>websites selling marijuana online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73fd324031_0_11"/>
          <p:cNvSpPr txBox="1">
            <a:spLocks noGrp="1"/>
          </p:cNvSpPr>
          <p:nvPr>
            <p:ph type="title"/>
          </p:nvPr>
        </p:nvSpPr>
        <p:spPr>
          <a:xfrm>
            <a:off x="284163" y="473892"/>
            <a:ext cx="8582100" cy="564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CA"/>
              <a:t>Finding the most popular sites</a:t>
            </a:r>
            <a:endParaRPr/>
          </a:p>
        </p:txBody>
      </p:sp>
      <p:sp>
        <p:nvSpPr>
          <p:cNvPr id="130" name="Google Shape;130;g73fd324031_0_11"/>
          <p:cNvSpPr txBox="1">
            <a:spLocks noGrp="1"/>
          </p:cNvSpPr>
          <p:nvPr>
            <p:ph type="body" idx="2"/>
          </p:nvPr>
        </p:nvSpPr>
        <p:spPr>
          <a:xfrm>
            <a:off x="284163" y="26460"/>
            <a:ext cx="8582100" cy="342900"/>
          </a:xfrm>
          <a:prstGeom prst="rect">
            <a:avLst/>
          </a:prstGeom>
        </p:spPr>
        <p:txBody>
          <a:bodyPr spcFirstLastPara="1" wrap="square" lIns="91425" tIns="45700" rIns="91425" bIns="45700" anchor="t" anchorCtr="0">
            <a:noAutofit/>
          </a:bodyPr>
          <a:lstStyle/>
          <a:p>
            <a:pPr marL="0" lvl="0" indent="0" algn="l" rtl="0">
              <a:spcBef>
                <a:spcPts val="300"/>
              </a:spcBef>
              <a:spcAft>
                <a:spcPts val="0"/>
              </a:spcAft>
              <a:buNone/>
            </a:pPr>
            <a:endParaRPr/>
          </a:p>
        </p:txBody>
      </p:sp>
      <p:sp>
        <p:nvSpPr>
          <p:cNvPr id="131" name="Google Shape;131;g73fd324031_0_11"/>
          <p:cNvSpPr txBox="1">
            <a:spLocks noGrp="1"/>
          </p:cNvSpPr>
          <p:nvPr>
            <p:ph type="sldNum" idx="12"/>
          </p:nvPr>
        </p:nvSpPr>
        <p:spPr>
          <a:xfrm>
            <a:off x="8424863" y="6449951"/>
            <a:ext cx="5682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CA"/>
              <a:t>12</a:t>
            </a:fld>
            <a:endParaRPr/>
          </a:p>
        </p:txBody>
      </p:sp>
      <p:pic>
        <p:nvPicPr>
          <p:cNvPr id="132" name="Google Shape;132;g73fd324031_0_11"/>
          <p:cNvPicPr preferRelativeResize="0"/>
          <p:nvPr/>
        </p:nvPicPr>
        <p:blipFill>
          <a:blip r:embed="rId3">
            <a:alphaModFix/>
          </a:blip>
          <a:stretch>
            <a:fillRect/>
          </a:stretch>
        </p:blipFill>
        <p:spPr>
          <a:xfrm>
            <a:off x="233500" y="1183217"/>
            <a:ext cx="8096250" cy="4895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73fd324031_0_21"/>
          <p:cNvSpPr txBox="1">
            <a:spLocks noGrp="1"/>
          </p:cNvSpPr>
          <p:nvPr>
            <p:ph type="title"/>
          </p:nvPr>
        </p:nvSpPr>
        <p:spPr>
          <a:xfrm>
            <a:off x="284163" y="473892"/>
            <a:ext cx="8582100" cy="564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CA"/>
              <a:t>Finding the most popular sites</a:t>
            </a:r>
            <a:endParaRPr/>
          </a:p>
        </p:txBody>
      </p:sp>
      <p:sp>
        <p:nvSpPr>
          <p:cNvPr id="139" name="Google Shape;139;g73fd324031_0_21"/>
          <p:cNvSpPr txBox="1">
            <a:spLocks noGrp="1"/>
          </p:cNvSpPr>
          <p:nvPr>
            <p:ph type="body" idx="2"/>
          </p:nvPr>
        </p:nvSpPr>
        <p:spPr>
          <a:xfrm>
            <a:off x="284163" y="26460"/>
            <a:ext cx="8582100" cy="342900"/>
          </a:xfrm>
          <a:prstGeom prst="rect">
            <a:avLst/>
          </a:prstGeom>
        </p:spPr>
        <p:txBody>
          <a:bodyPr spcFirstLastPara="1" wrap="square" lIns="91425" tIns="45700" rIns="91425" bIns="45700" anchor="t" anchorCtr="0">
            <a:noAutofit/>
          </a:bodyPr>
          <a:lstStyle/>
          <a:p>
            <a:pPr marL="0" lvl="0" indent="0" algn="l" rtl="0">
              <a:spcBef>
                <a:spcPts val="300"/>
              </a:spcBef>
              <a:spcAft>
                <a:spcPts val="0"/>
              </a:spcAft>
              <a:buNone/>
            </a:pPr>
            <a:endParaRPr/>
          </a:p>
        </p:txBody>
      </p:sp>
      <p:sp>
        <p:nvSpPr>
          <p:cNvPr id="140" name="Google Shape;140;g73fd324031_0_21"/>
          <p:cNvSpPr txBox="1">
            <a:spLocks noGrp="1"/>
          </p:cNvSpPr>
          <p:nvPr>
            <p:ph type="sldNum" idx="12"/>
          </p:nvPr>
        </p:nvSpPr>
        <p:spPr>
          <a:xfrm>
            <a:off x="8424863" y="6449951"/>
            <a:ext cx="5682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CA"/>
              <a:t>13</a:t>
            </a:fld>
            <a:endParaRPr/>
          </a:p>
        </p:txBody>
      </p:sp>
      <p:pic>
        <p:nvPicPr>
          <p:cNvPr id="141" name="Google Shape;141;g73fd324031_0_21"/>
          <p:cNvPicPr preferRelativeResize="0"/>
          <p:nvPr/>
        </p:nvPicPr>
        <p:blipFill>
          <a:blip r:embed="rId3">
            <a:alphaModFix/>
          </a:blip>
          <a:stretch>
            <a:fillRect/>
          </a:stretch>
        </p:blipFill>
        <p:spPr>
          <a:xfrm>
            <a:off x="1583000" y="1076399"/>
            <a:ext cx="3900700" cy="5096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73fd324031_0_49"/>
          <p:cNvSpPr txBox="1">
            <a:spLocks noGrp="1"/>
          </p:cNvSpPr>
          <p:nvPr>
            <p:ph type="title"/>
          </p:nvPr>
        </p:nvSpPr>
        <p:spPr>
          <a:xfrm>
            <a:off x="284163" y="473892"/>
            <a:ext cx="8582100" cy="564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CA"/>
              <a:t>Scraping</a:t>
            </a:r>
            <a:endParaRPr/>
          </a:p>
        </p:txBody>
      </p:sp>
      <p:sp>
        <p:nvSpPr>
          <p:cNvPr id="148" name="Google Shape;148;g73fd324031_0_49"/>
          <p:cNvSpPr txBox="1">
            <a:spLocks noGrp="1"/>
          </p:cNvSpPr>
          <p:nvPr>
            <p:ph type="body" idx="2"/>
          </p:nvPr>
        </p:nvSpPr>
        <p:spPr>
          <a:xfrm>
            <a:off x="284163" y="26460"/>
            <a:ext cx="8582100" cy="342900"/>
          </a:xfrm>
          <a:prstGeom prst="rect">
            <a:avLst/>
          </a:prstGeom>
        </p:spPr>
        <p:txBody>
          <a:bodyPr spcFirstLastPara="1" wrap="square" lIns="91425" tIns="45700" rIns="91425" bIns="45700" anchor="t" anchorCtr="0">
            <a:noAutofit/>
          </a:bodyPr>
          <a:lstStyle/>
          <a:p>
            <a:pPr marL="0" lvl="0" indent="0" algn="l" rtl="0">
              <a:spcBef>
                <a:spcPts val="300"/>
              </a:spcBef>
              <a:spcAft>
                <a:spcPts val="0"/>
              </a:spcAft>
              <a:buNone/>
            </a:pPr>
            <a:endParaRPr/>
          </a:p>
        </p:txBody>
      </p:sp>
      <p:sp>
        <p:nvSpPr>
          <p:cNvPr id="149" name="Google Shape;149;g73fd324031_0_49"/>
          <p:cNvSpPr txBox="1">
            <a:spLocks noGrp="1"/>
          </p:cNvSpPr>
          <p:nvPr>
            <p:ph type="sldNum" idx="12"/>
          </p:nvPr>
        </p:nvSpPr>
        <p:spPr>
          <a:xfrm>
            <a:off x="8424863" y="6449951"/>
            <a:ext cx="5682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CA"/>
              <a:t>14</a:t>
            </a:fld>
            <a:endParaRPr/>
          </a:p>
        </p:txBody>
      </p:sp>
      <p:pic>
        <p:nvPicPr>
          <p:cNvPr id="150" name="Google Shape;150;g73fd324031_0_49"/>
          <p:cNvPicPr preferRelativeResize="0"/>
          <p:nvPr/>
        </p:nvPicPr>
        <p:blipFill>
          <a:blip r:embed="rId3">
            <a:alphaModFix/>
          </a:blip>
          <a:stretch>
            <a:fillRect/>
          </a:stretch>
        </p:blipFill>
        <p:spPr>
          <a:xfrm>
            <a:off x="461150" y="1232251"/>
            <a:ext cx="7864049" cy="50715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73fd324031_0_30"/>
          <p:cNvSpPr txBox="1">
            <a:spLocks noGrp="1"/>
          </p:cNvSpPr>
          <p:nvPr>
            <p:ph type="title"/>
          </p:nvPr>
        </p:nvSpPr>
        <p:spPr>
          <a:xfrm>
            <a:off x="280938" y="369342"/>
            <a:ext cx="8582100" cy="564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CA"/>
              <a:t>Scraping</a:t>
            </a:r>
            <a:endParaRPr/>
          </a:p>
        </p:txBody>
      </p:sp>
      <p:sp>
        <p:nvSpPr>
          <p:cNvPr id="157" name="Google Shape;157;g73fd324031_0_30"/>
          <p:cNvSpPr txBox="1">
            <a:spLocks noGrp="1"/>
          </p:cNvSpPr>
          <p:nvPr>
            <p:ph type="body" idx="2"/>
          </p:nvPr>
        </p:nvSpPr>
        <p:spPr>
          <a:xfrm>
            <a:off x="284163" y="26460"/>
            <a:ext cx="8582100" cy="342900"/>
          </a:xfrm>
          <a:prstGeom prst="rect">
            <a:avLst/>
          </a:prstGeom>
        </p:spPr>
        <p:txBody>
          <a:bodyPr spcFirstLastPara="1" wrap="square" lIns="91425" tIns="45700" rIns="91425" bIns="45700" anchor="t" anchorCtr="0">
            <a:noAutofit/>
          </a:bodyPr>
          <a:lstStyle/>
          <a:p>
            <a:pPr marL="0" lvl="0" indent="0" algn="l" rtl="0">
              <a:spcBef>
                <a:spcPts val="300"/>
              </a:spcBef>
              <a:spcAft>
                <a:spcPts val="0"/>
              </a:spcAft>
              <a:buNone/>
            </a:pPr>
            <a:endParaRPr/>
          </a:p>
        </p:txBody>
      </p:sp>
      <p:sp>
        <p:nvSpPr>
          <p:cNvPr id="158" name="Google Shape;158;g73fd324031_0_30"/>
          <p:cNvSpPr txBox="1">
            <a:spLocks noGrp="1"/>
          </p:cNvSpPr>
          <p:nvPr>
            <p:ph type="sldNum" idx="12"/>
          </p:nvPr>
        </p:nvSpPr>
        <p:spPr>
          <a:xfrm>
            <a:off x="8424863" y="6449951"/>
            <a:ext cx="5682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CA"/>
              <a:t>15</a:t>
            </a:fld>
            <a:endParaRPr/>
          </a:p>
        </p:txBody>
      </p:sp>
      <p:pic>
        <p:nvPicPr>
          <p:cNvPr id="159" name="Google Shape;159;g73fd324031_0_30"/>
          <p:cNvPicPr preferRelativeResize="0"/>
          <p:nvPr/>
        </p:nvPicPr>
        <p:blipFill>
          <a:blip r:embed="rId3">
            <a:alphaModFix/>
          </a:blip>
          <a:stretch>
            <a:fillRect/>
          </a:stretch>
        </p:blipFill>
        <p:spPr>
          <a:xfrm>
            <a:off x="915317" y="1061922"/>
            <a:ext cx="5841944" cy="471894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73fd324031_0_39"/>
          <p:cNvSpPr txBox="1">
            <a:spLocks noGrp="1"/>
          </p:cNvSpPr>
          <p:nvPr>
            <p:ph type="title"/>
          </p:nvPr>
        </p:nvSpPr>
        <p:spPr>
          <a:xfrm>
            <a:off x="284163" y="473892"/>
            <a:ext cx="8582100" cy="5643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CA"/>
              <a:t>Data extraction</a:t>
            </a:r>
            <a:endParaRPr/>
          </a:p>
        </p:txBody>
      </p:sp>
      <p:sp>
        <p:nvSpPr>
          <p:cNvPr id="166" name="Google Shape;166;g73fd324031_0_39"/>
          <p:cNvSpPr txBox="1">
            <a:spLocks noGrp="1"/>
          </p:cNvSpPr>
          <p:nvPr>
            <p:ph type="body" idx="2"/>
          </p:nvPr>
        </p:nvSpPr>
        <p:spPr>
          <a:xfrm>
            <a:off x="284163" y="26460"/>
            <a:ext cx="8582100" cy="342900"/>
          </a:xfrm>
          <a:prstGeom prst="rect">
            <a:avLst/>
          </a:prstGeom>
        </p:spPr>
        <p:txBody>
          <a:bodyPr spcFirstLastPara="1" wrap="square" lIns="91425" tIns="45700" rIns="91425" bIns="45700" anchor="t" anchorCtr="0">
            <a:noAutofit/>
          </a:bodyPr>
          <a:lstStyle/>
          <a:p>
            <a:pPr marL="0" lvl="0" indent="0" algn="l" rtl="0">
              <a:spcBef>
                <a:spcPts val="300"/>
              </a:spcBef>
              <a:spcAft>
                <a:spcPts val="0"/>
              </a:spcAft>
              <a:buNone/>
            </a:pPr>
            <a:endParaRPr/>
          </a:p>
        </p:txBody>
      </p:sp>
      <p:sp>
        <p:nvSpPr>
          <p:cNvPr id="167" name="Google Shape;167;g73fd324031_0_39"/>
          <p:cNvSpPr txBox="1">
            <a:spLocks noGrp="1"/>
          </p:cNvSpPr>
          <p:nvPr>
            <p:ph type="sldNum" idx="12"/>
          </p:nvPr>
        </p:nvSpPr>
        <p:spPr>
          <a:xfrm>
            <a:off x="8424863" y="6449951"/>
            <a:ext cx="5682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en-CA"/>
              <a:t>16</a:t>
            </a:fld>
            <a:endParaRPr/>
          </a:p>
        </p:txBody>
      </p:sp>
      <p:pic>
        <p:nvPicPr>
          <p:cNvPr id="168" name="Google Shape;168;g73fd324031_0_39"/>
          <p:cNvPicPr preferRelativeResize="0"/>
          <p:nvPr/>
        </p:nvPicPr>
        <p:blipFill>
          <a:blip r:embed="rId3">
            <a:alphaModFix/>
          </a:blip>
          <a:stretch>
            <a:fillRect/>
          </a:stretch>
        </p:blipFill>
        <p:spPr>
          <a:xfrm>
            <a:off x="235950" y="1957025"/>
            <a:ext cx="8672100" cy="2512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Scraping</a:t>
            </a:r>
            <a:endParaRPr lang="en-CA" dirty="0"/>
          </a:p>
        </p:txBody>
      </p:sp>
      <p:sp>
        <p:nvSpPr>
          <p:cNvPr id="4" name="Text Placeholder 3"/>
          <p:cNvSpPr>
            <a:spLocks noGrp="1"/>
          </p:cNvSpPr>
          <p:nvPr>
            <p:ph type="body" sz="quarter" idx="10"/>
          </p:nvPr>
        </p:nvSpPr>
        <p:spPr/>
        <p:txBody>
          <a:bodyPr/>
          <a:lstStyle/>
          <a:p>
            <a:endParaRPr lang="en-CA"/>
          </a:p>
        </p:txBody>
      </p:sp>
      <p:sp>
        <p:nvSpPr>
          <p:cNvPr id="5" name="Slide Number Placeholder 4"/>
          <p:cNvSpPr>
            <a:spLocks noGrp="1"/>
          </p:cNvSpPr>
          <p:nvPr>
            <p:ph type="sldNum" sz="quarter" idx="11"/>
          </p:nvPr>
        </p:nvSpPr>
        <p:spPr/>
        <p:txBody>
          <a:bodyPr/>
          <a:lstStyle/>
          <a:p>
            <a:pPr>
              <a:defRPr/>
            </a:pPr>
            <a:fld id="{41744592-566B-0243-B595-EAA4B98E38A9}" type="slidenum">
              <a:rPr lang="en-US" smtClean="0"/>
              <a:pPr>
                <a:defRPr/>
              </a:pPr>
              <a:t>2</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0038" y="2977748"/>
            <a:ext cx="3771900"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414" y="2792551"/>
            <a:ext cx="1800225"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391917" y="1038225"/>
            <a:ext cx="8360111" cy="1569660"/>
          </a:xfrm>
          <a:prstGeom prst="rect">
            <a:avLst/>
          </a:prstGeom>
          <a:noFill/>
        </p:spPr>
        <p:txBody>
          <a:bodyPr wrap="square" rtlCol="0">
            <a:spAutoFit/>
          </a:bodyPr>
          <a:lstStyle/>
          <a:p>
            <a:pPr marL="285750" indent="-285750">
              <a:buFont typeface="Arial" panose="020B0604020202020204" pitchFamily="34" charset="0"/>
              <a:buChar char="•"/>
            </a:pPr>
            <a:r>
              <a:rPr lang="en-CA" sz="1600" dirty="0" smtClean="0"/>
              <a:t>The general concept of scraping is to look at the HTML code of the web page and look for patterns in the way the data is stored.</a:t>
            </a:r>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r>
              <a:rPr lang="en-CA" sz="1600" dirty="0" smtClean="0"/>
              <a:t>In the example below, you can see that each of the category links is held in a div class named “category depth1”. This can be used to loop through each of these specific sections.</a:t>
            </a:r>
            <a:endParaRPr lang="en-CA" sz="1600" dirty="0"/>
          </a:p>
        </p:txBody>
      </p:sp>
    </p:spTree>
    <p:extLst>
      <p:ext uri="{BB962C8B-B14F-4D97-AF65-F5344CB8AC3E}">
        <p14:creationId xmlns:p14="http://schemas.microsoft.com/office/powerpoint/2010/main" val="3040609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Creating a database from a dark web market pages</a:t>
            </a:r>
            <a:endParaRPr lang="en-CA" dirty="0"/>
          </a:p>
        </p:txBody>
      </p:sp>
      <p:sp>
        <p:nvSpPr>
          <p:cNvPr id="4" name="Text Placeholder 3"/>
          <p:cNvSpPr>
            <a:spLocks noGrp="1"/>
          </p:cNvSpPr>
          <p:nvPr>
            <p:ph type="body" sz="quarter" idx="10"/>
          </p:nvPr>
        </p:nvSpPr>
        <p:spPr/>
        <p:txBody>
          <a:bodyPr/>
          <a:lstStyle/>
          <a:p>
            <a:endParaRPr lang="en-CA"/>
          </a:p>
        </p:txBody>
      </p:sp>
      <p:sp>
        <p:nvSpPr>
          <p:cNvPr id="5" name="Slide Number Placeholder 4"/>
          <p:cNvSpPr>
            <a:spLocks noGrp="1"/>
          </p:cNvSpPr>
          <p:nvPr>
            <p:ph type="sldNum" sz="quarter" idx="11"/>
          </p:nvPr>
        </p:nvSpPr>
        <p:spPr/>
        <p:txBody>
          <a:bodyPr/>
          <a:lstStyle/>
          <a:p>
            <a:pPr>
              <a:defRPr/>
            </a:pPr>
            <a:fld id="{41744592-566B-0243-B595-EAA4B98E38A9}" type="slidenum">
              <a:rPr lang="en-US" smtClean="0"/>
              <a:pPr>
                <a:defRPr/>
              </a:pPr>
              <a:t>3</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37377789"/>
              </p:ext>
            </p:extLst>
          </p:nvPr>
        </p:nvGraphicFramePr>
        <p:xfrm>
          <a:off x="861679" y="1956041"/>
          <a:ext cx="5851942" cy="1429509"/>
        </p:xfrm>
        <a:graphic>
          <a:graphicData uri="http://schemas.openxmlformats.org/drawingml/2006/table">
            <a:tbl>
              <a:tblPr firstRow="1" bandRow="1">
                <a:tableStyleId>{8EC20E35-A176-4012-BC5E-935CFFF8708E}</a:tableStyleId>
              </a:tblPr>
              <a:tblGrid>
                <a:gridCol w="3244972"/>
                <a:gridCol w="622506"/>
                <a:gridCol w="501239"/>
                <a:gridCol w="797979"/>
                <a:gridCol w="685246"/>
              </a:tblGrid>
              <a:tr h="308223">
                <a:tc>
                  <a:txBody>
                    <a:bodyPr/>
                    <a:lstStyle/>
                    <a:p>
                      <a:r>
                        <a:rPr lang="en-CA" sz="1000" dirty="0" smtClean="0"/>
                        <a:t>Listing title</a:t>
                      </a:r>
                      <a:endParaRPr lang="en-CA" sz="1000" dirty="0"/>
                    </a:p>
                  </a:txBody>
                  <a:tcPr marL="65732" marR="65732" marT="32866" marB="32866"/>
                </a:tc>
                <a:tc>
                  <a:txBody>
                    <a:bodyPr/>
                    <a:lstStyle/>
                    <a:p>
                      <a:r>
                        <a:rPr lang="en-CA" sz="1000" dirty="0" smtClean="0"/>
                        <a:t>Price</a:t>
                      </a:r>
                      <a:endParaRPr lang="en-CA" sz="1000" dirty="0"/>
                    </a:p>
                  </a:txBody>
                  <a:tcPr marL="65732" marR="65732" marT="32866" marB="32866"/>
                </a:tc>
                <a:tc>
                  <a:txBody>
                    <a:bodyPr/>
                    <a:lstStyle/>
                    <a:p>
                      <a:r>
                        <a:rPr lang="en-CA" sz="1000" dirty="0" smtClean="0"/>
                        <a:t>Seller</a:t>
                      </a:r>
                      <a:endParaRPr lang="en-CA" sz="1000" dirty="0"/>
                    </a:p>
                  </a:txBody>
                  <a:tcPr marL="65732" marR="65732" marT="32866" marB="32866"/>
                </a:tc>
                <a:tc>
                  <a:txBody>
                    <a:bodyPr/>
                    <a:lstStyle/>
                    <a:p>
                      <a:r>
                        <a:rPr lang="en-CA" sz="1000" dirty="0" smtClean="0"/>
                        <a:t>Ships from</a:t>
                      </a:r>
                      <a:endParaRPr lang="en-CA" sz="1000" dirty="0"/>
                    </a:p>
                  </a:txBody>
                  <a:tcPr marL="65732" marR="65732" marT="32866" marB="32866"/>
                </a:tc>
                <a:tc>
                  <a:txBody>
                    <a:bodyPr/>
                    <a:lstStyle/>
                    <a:p>
                      <a:r>
                        <a:rPr lang="en-CA" sz="1000" dirty="0" smtClean="0"/>
                        <a:t>Ships to</a:t>
                      </a:r>
                      <a:endParaRPr lang="en-CA" sz="1000" dirty="0"/>
                    </a:p>
                  </a:txBody>
                  <a:tcPr marL="65732" marR="65732" marT="32866" marB="32866"/>
                </a:tc>
              </a:tr>
              <a:tr h="328658">
                <a:tc>
                  <a:txBody>
                    <a:bodyPr/>
                    <a:lstStyle/>
                    <a:p>
                      <a:r>
                        <a:rPr lang="en-CA" sz="900" dirty="0" smtClean="0"/>
                        <a:t>20 X OXYCODONE HCI / OXYCONTIN 40MG MUNDI-PHARMA </a:t>
                      </a:r>
                      <a:endParaRPr lang="en-CA" sz="900" dirty="0">
                        <a:solidFill>
                          <a:schemeClr val="tx1"/>
                        </a:solidFill>
                      </a:endParaRPr>
                    </a:p>
                  </a:txBody>
                  <a:tcPr marL="65732" marR="65732" marT="32866" marB="32866"/>
                </a:tc>
                <a:tc>
                  <a:txBody>
                    <a:bodyPr/>
                    <a:lstStyle/>
                    <a:p>
                      <a:r>
                        <a:rPr lang="en-CA" sz="1000" dirty="0" smtClean="0"/>
                        <a:t>$392</a:t>
                      </a:r>
                      <a:endParaRPr lang="en-CA" sz="1000" dirty="0"/>
                    </a:p>
                  </a:txBody>
                  <a:tcPr marL="65732" marR="65732" marT="32866" marB="32866"/>
                </a:tc>
                <a:tc>
                  <a:txBody>
                    <a:bodyPr/>
                    <a:lstStyle/>
                    <a:p>
                      <a:r>
                        <a:rPr lang="en-CA" sz="1000" dirty="0" smtClean="0"/>
                        <a:t>A</a:t>
                      </a:r>
                      <a:endParaRPr lang="en-CA" sz="1000" dirty="0"/>
                    </a:p>
                  </a:txBody>
                  <a:tcPr marL="65732" marR="65732" marT="32866" marB="32866"/>
                </a:tc>
                <a:tc>
                  <a:txBody>
                    <a:bodyPr/>
                    <a:lstStyle/>
                    <a:p>
                      <a:r>
                        <a:rPr lang="en-CA" sz="1000" dirty="0" smtClean="0"/>
                        <a:t>EU</a:t>
                      </a:r>
                      <a:endParaRPr lang="en-CA" sz="1000" dirty="0"/>
                    </a:p>
                  </a:txBody>
                  <a:tcPr marL="65732" marR="65732" marT="32866" marB="32866"/>
                </a:tc>
                <a:tc>
                  <a:txBody>
                    <a:bodyPr/>
                    <a:lstStyle/>
                    <a:p>
                      <a:r>
                        <a:rPr lang="en-CA" sz="1000" dirty="0" smtClean="0"/>
                        <a:t>WW</a:t>
                      </a:r>
                      <a:endParaRPr lang="en-CA" sz="1000" dirty="0"/>
                    </a:p>
                  </a:txBody>
                  <a:tcPr marL="65732" marR="65732" marT="32866" marB="32866"/>
                </a:tc>
              </a:tr>
              <a:tr h="220591">
                <a:tc>
                  <a:txBody>
                    <a:bodyPr/>
                    <a:lstStyle/>
                    <a:p>
                      <a:r>
                        <a:rPr lang="it-IT" sz="900" dirty="0" smtClean="0"/>
                        <a:t>*Nespresso Gold 160Mg MDMA* 10 Pieces </a:t>
                      </a:r>
                      <a:endParaRPr lang="en-CA" sz="900" dirty="0">
                        <a:solidFill>
                          <a:schemeClr val="tx1"/>
                        </a:solidFill>
                      </a:endParaRPr>
                    </a:p>
                  </a:txBody>
                  <a:tcPr marL="65732" marR="65732" marT="32866" marB="32866"/>
                </a:tc>
                <a:tc>
                  <a:txBody>
                    <a:bodyPr/>
                    <a:lstStyle/>
                    <a:p>
                      <a:r>
                        <a:rPr lang="en-CA" sz="1000" dirty="0" smtClean="0"/>
                        <a:t>$29.70</a:t>
                      </a:r>
                      <a:endParaRPr lang="en-CA" sz="1000" dirty="0"/>
                    </a:p>
                  </a:txBody>
                  <a:tcPr marL="65732" marR="65732" marT="32866" marB="32866"/>
                </a:tc>
                <a:tc>
                  <a:txBody>
                    <a:bodyPr/>
                    <a:lstStyle/>
                    <a:p>
                      <a:r>
                        <a:rPr lang="en-CA" sz="1000" dirty="0" smtClean="0"/>
                        <a:t>B</a:t>
                      </a:r>
                      <a:endParaRPr lang="en-CA" sz="1000" dirty="0"/>
                    </a:p>
                  </a:txBody>
                  <a:tcPr marL="65732" marR="65732" marT="32866" marB="32866"/>
                </a:tc>
                <a:tc>
                  <a:txBody>
                    <a:bodyPr/>
                    <a:lstStyle/>
                    <a:p>
                      <a:r>
                        <a:rPr lang="en-CA" sz="1000" dirty="0" smtClean="0"/>
                        <a:t>EU</a:t>
                      </a:r>
                      <a:endParaRPr lang="en-CA" sz="1000" dirty="0"/>
                    </a:p>
                  </a:txBody>
                  <a:tcPr marL="65732" marR="65732" marT="32866" marB="32866"/>
                </a:tc>
                <a:tc>
                  <a:txBody>
                    <a:bodyPr/>
                    <a:lstStyle/>
                    <a:p>
                      <a:r>
                        <a:rPr lang="en-CA" sz="1000" dirty="0" smtClean="0"/>
                        <a:t>WW</a:t>
                      </a:r>
                      <a:endParaRPr lang="en-CA" sz="1000" dirty="0"/>
                    </a:p>
                  </a:txBody>
                  <a:tcPr marL="65732" marR="65732" marT="32866" marB="32866"/>
                </a:tc>
              </a:tr>
              <a:tr h="220591">
                <a:tc>
                  <a:txBody>
                    <a:bodyPr/>
                    <a:lstStyle/>
                    <a:p>
                      <a:r>
                        <a:rPr lang="en-CA" sz="900" dirty="0" smtClean="0"/>
                        <a:t>7g Golden Buda </a:t>
                      </a:r>
                      <a:r>
                        <a:rPr lang="en-CA" sz="900" dirty="0" err="1" smtClean="0"/>
                        <a:t>Buble</a:t>
                      </a:r>
                      <a:r>
                        <a:rPr lang="en-CA" sz="900" dirty="0" smtClean="0"/>
                        <a:t> Hash </a:t>
                      </a:r>
                      <a:endParaRPr lang="en-CA" sz="900" dirty="0">
                        <a:solidFill>
                          <a:schemeClr val="tx1"/>
                        </a:solidFill>
                      </a:endParaRPr>
                    </a:p>
                  </a:txBody>
                  <a:tcPr marL="65732" marR="65732" marT="32866" marB="32866"/>
                </a:tc>
                <a:tc>
                  <a:txBody>
                    <a:bodyPr/>
                    <a:lstStyle/>
                    <a:p>
                      <a:r>
                        <a:rPr lang="en-CA" sz="1000" dirty="0" smtClean="0"/>
                        <a:t>$124.80</a:t>
                      </a:r>
                      <a:endParaRPr lang="en-CA" sz="1000" dirty="0"/>
                    </a:p>
                  </a:txBody>
                  <a:tcPr marL="65732" marR="65732" marT="32866" marB="32866"/>
                </a:tc>
                <a:tc>
                  <a:txBody>
                    <a:bodyPr/>
                    <a:lstStyle/>
                    <a:p>
                      <a:r>
                        <a:rPr lang="en-CA" sz="1000" dirty="0" smtClean="0"/>
                        <a:t>C</a:t>
                      </a:r>
                      <a:endParaRPr lang="en-CA" sz="1000" dirty="0"/>
                    </a:p>
                  </a:txBody>
                  <a:tcPr marL="65732" marR="65732" marT="32866" marB="32866"/>
                </a:tc>
                <a:tc>
                  <a:txBody>
                    <a:bodyPr/>
                    <a:lstStyle/>
                    <a:p>
                      <a:r>
                        <a:rPr lang="en-CA" sz="1000" dirty="0" smtClean="0"/>
                        <a:t>US</a:t>
                      </a:r>
                      <a:endParaRPr lang="en-CA" sz="1000" dirty="0"/>
                    </a:p>
                  </a:txBody>
                  <a:tcPr marL="65732" marR="65732" marT="32866" marB="32866"/>
                </a:tc>
                <a:tc>
                  <a:txBody>
                    <a:bodyPr/>
                    <a:lstStyle/>
                    <a:p>
                      <a:r>
                        <a:rPr lang="en-CA" sz="1000" dirty="0" smtClean="0"/>
                        <a:t>WW, US</a:t>
                      </a:r>
                      <a:endParaRPr lang="en-CA" sz="1000" dirty="0"/>
                    </a:p>
                  </a:txBody>
                  <a:tcPr marL="65732" marR="65732" marT="32866" marB="32866"/>
                </a:tc>
              </a:tr>
              <a:tr h="328658">
                <a:tc>
                  <a:txBody>
                    <a:bodyPr/>
                    <a:lstStyle/>
                    <a:p>
                      <a:r>
                        <a:rPr lang="en-CA" sz="900" dirty="0" smtClean="0"/>
                        <a:t>+++ 5G SUPER LEMON HAZE COFFEE SHOP PREMIUM QUALIT </a:t>
                      </a:r>
                      <a:endParaRPr lang="en-CA" sz="900" dirty="0">
                        <a:solidFill>
                          <a:schemeClr val="tx1"/>
                        </a:solidFill>
                      </a:endParaRPr>
                    </a:p>
                  </a:txBody>
                  <a:tcPr marL="65732" marR="65732" marT="32866" marB="32866"/>
                </a:tc>
                <a:tc>
                  <a:txBody>
                    <a:bodyPr/>
                    <a:lstStyle/>
                    <a:p>
                      <a:r>
                        <a:rPr lang="en-CA" sz="1000" dirty="0" smtClean="0"/>
                        <a:t>$77.1</a:t>
                      </a:r>
                      <a:endParaRPr lang="en-CA" sz="1000" dirty="0"/>
                    </a:p>
                  </a:txBody>
                  <a:tcPr marL="65732" marR="65732" marT="32866" marB="32866"/>
                </a:tc>
                <a:tc>
                  <a:txBody>
                    <a:bodyPr/>
                    <a:lstStyle/>
                    <a:p>
                      <a:r>
                        <a:rPr lang="en-CA" sz="1000" dirty="0" smtClean="0"/>
                        <a:t>D</a:t>
                      </a:r>
                      <a:endParaRPr lang="en-CA" sz="1000" dirty="0"/>
                    </a:p>
                  </a:txBody>
                  <a:tcPr marL="65732" marR="65732" marT="32866" marB="32866"/>
                </a:tc>
                <a:tc>
                  <a:txBody>
                    <a:bodyPr/>
                    <a:lstStyle/>
                    <a:p>
                      <a:r>
                        <a:rPr lang="en-CA" sz="1000" dirty="0" smtClean="0"/>
                        <a:t>DE</a:t>
                      </a:r>
                      <a:endParaRPr lang="en-CA" sz="1000" dirty="0"/>
                    </a:p>
                  </a:txBody>
                  <a:tcPr marL="65732" marR="65732" marT="32866" marB="32866"/>
                </a:tc>
                <a:tc>
                  <a:txBody>
                    <a:bodyPr/>
                    <a:lstStyle/>
                    <a:p>
                      <a:r>
                        <a:rPr lang="en-CA" sz="1000" dirty="0" smtClean="0"/>
                        <a:t>WW</a:t>
                      </a:r>
                      <a:endParaRPr lang="en-CA" sz="1000" dirty="0"/>
                    </a:p>
                  </a:txBody>
                  <a:tcPr marL="65732" marR="65732" marT="32866" marB="32866"/>
                </a:tc>
              </a:tr>
            </a:tbl>
          </a:graphicData>
        </a:graphic>
      </p:graphicFrame>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5121" y="3989615"/>
            <a:ext cx="4378526" cy="2339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84163" y="1050257"/>
            <a:ext cx="8342479" cy="646331"/>
          </a:xfrm>
          <a:prstGeom prst="rect">
            <a:avLst/>
          </a:prstGeom>
          <a:noFill/>
        </p:spPr>
        <p:txBody>
          <a:bodyPr wrap="square" rtlCol="0">
            <a:spAutoFit/>
          </a:bodyPr>
          <a:lstStyle/>
          <a:p>
            <a:r>
              <a:rPr lang="en-CA" dirty="0" smtClean="0"/>
              <a:t>Any dark web market will have a database of their listings. There is no way to access the source database, but it can be reverse-engineered.</a:t>
            </a:r>
            <a:endParaRPr lang="en-CA" dirty="0"/>
          </a:p>
        </p:txBody>
      </p:sp>
      <p:cxnSp>
        <p:nvCxnSpPr>
          <p:cNvPr id="12" name="Straight Arrow Connector 11"/>
          <p:cNvCxnSpPr/>
          <p:nvPr/>
        </p:nvCxnSpPr>
        <p:spPr>
          <a:xfrm>
            <a:off x="3517106" y="3424886"/>
            <a:ext cx="0" cy="5357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3664743" y="3424577"/>
            <a:ext cx="0" cy="53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1005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The dark web - Tor</a:t>
            </a:r>
            <a:endParaRPr lang="en-CA" dirty="0"/>
          </a:p>
        </p:txBody>
      </p:sp>
      <p:sp>
        <p:nvSpPr>
          <p:cNvPr id="4" name="Text Placeholder 3"/>
          <p:cNvSpPr>
            <a:spLocks noGrp="1"/>
          </p:cNvSpPr>
          <p:nvPr>
            <p:ph type="body" sz="quarter" idx="10"/>
          </p:nvPr>
        </p:nvSpPr>
        <p:spPr/>
        <p:txBody>
          <a:bodyPr/>
          <a:lstStyle/>
          <a:p>
            <a:endParaRPr lang="en-CA"/>
          </a:p>
        </p:txBody>
      </p:sp>
      <p:sp>
        <p:nvSpPr>
          <p:cNvPr id="5" name="Slide Number Placeholder 4"/>
          <p:cNvSpPr>
            <a:spLocks noGrp="1"/>
          </p:cNvSpPr>
          <p:nvPr>
            <p:ph type="sldNum" sz="quarter" idx="11"/>
          </p:nvPr>
        </p:nvSpPr>
        <p:spPr/>
        <p:txBody>
          <a:bodyPr/>
          <a:lstStyle/>
          <a:p>
            <a:pPr>
              <a:defRPr/>
            </a:pPr>
            <a:fld id="{41744592-566B-0243-B595-EAA4B98E38A9}" type="slidenum">
              <a:rPr lang="en-US" smtClean="0"/>
              <a:pPr>
                <a:defRPr/>
              </a:pPr>
              <a:t>4</a:t>
            </a:fld>
            <a:endParaRPr lang="en-US" dirty="0"/>
          </a:p>
        </p:txBody>
      </p:sp>
      <p:sp>
        <p:nvSpPr>
          <p:cNvPr id="6" name="TextBox 5"/>
          <p:cNvSpPr txBox="1"/>
          <p:nvPr/>
        </p:nvSpPr>
        <p:spPr>
          <a:xfrm>
            <a:off x="192505" y="1038224"/>
            <a:ext cx="8951495" cy="1477328"/>
          </a:xfrm>
          <a:prstGeom prst="rect">
            <a:avLst/>
          </a:prstGeom>
          <a:noFill/>
        </p:spPr>
        <p:txBody>
          <a:bodyPr wrap="square" rtlCol="0">
            <a:spAutoFit/>
          </a:bodyPr>
          <a:lstStyle/>
          <a:p>
            <a:pPr marL="285750" indent="-285750">
              <a:buFont typeface="Arial" panose="020B0604020202020204" pitchFamily="34" charset="0"/>
              <a:buChar char="•"/>
            </a:pPr>
            <a:r>
              <a:rPr lang="en-CA" dirty="0" smtClean="0"/>
              <a:t>The dark web is a portion of the internet that requires specific software (i.e. Tor) to access.</a:t>
            </a:r>
            <a:endParaRPr lang="en-CA" dirty="0"/>
          </a:p>
          <a:p>
            <a:pPr marL="285750" indent="-285750">
              <a:buFont typeface="Arial" panose="020B0604020202020204" pitchFamily="34" charset="0"/>
              <a:buChar char="•"/>
            </a:pPr>
            <a:r>
              <a:rPr lang="en-CA" dirty="0" smtClean="0"/>
              <a:t>Tor routes the data coming to and from the user through several relays, which are run by the community.</a:t>
            </a:r>
          </a:p>
          <a:p>
            <a:pPr marL="285750" indent="-285750">
              <a:buFont typeface="Arial" panose="020B0604020202020204" pitchFamily="34" charset="0"/>
              <a:buChar char="•"/>
            </a:pPr>
            <a:r>
              <a:rPr lang="en-CA" dirty="0" smtClean="0"/>
              <a:t>Otherwise, it functions as a normal browser.</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84378"/>
            <a:ext cx="6797841" cy="3958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8951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Breakdown of Tor sites</a:t>
            </a:r>
            <a:endParaRPr lang="en-CA" dirty="0"/>
          </a:p>
        </p:txBody>
      </p:sp>
      <p:sp>
        <p:nvSpPr>
          <p:cNvPr id="4" name="Text Placeholder 3"/>
          <p:cNvSpPr>
            <a:spLocks noGrp="1"/>
          </p:cNvSpPr>
          <p:nvPr>
            <p:ph type="body" sz="quarter" idx="10"/>
          </p:nvPr>
        </p:nvSpPr>
        <p:spPr/>
        <p:txBody>
          <a:bodyPr/>
          <a:lstStyle/>
          <a:p>
            <a:endParaRPr lang="en-CA"/>
          </a:p>
        </p:txBody>
      </p:sp>
      <p:sp>
        <p:nvSpPr>
          <p:cNvPr id="5" name="Slide Number Placeholder 4"/>
          <p:cNvSpPr>
            <a:spLocks noGrp="1"/>
          </p:cNvSpPr>
          <p:nvPr>
            <p:ph type="sldNum" sz="quarter" idx="11"/>
          </p:nvPr>
        </p:nvSpPr>
        <p:spPr/>
        <p:txBody>
          <a:bodyPr/>
          <a:lstStyle/>
          <a:p>
            <a:pPr>
              <a:defRPr/>
            </a:pPr>
            <a:fld id="{41744592-566B-0243-B595-EAA4B98E38A9}" type="slidenum">
              <a:rPr lang="en-US" smtClean="0"/>
              <a:pPr>
                <a:defRPr/>
              </a:pPr>
              <a:t>5</a:t>
            </a:fld>
            <a:endParaRPr lang="en-US" dirty="0"/>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2506" y="998686"/>
            <a:ext cx="8035050" cy="4724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92506" y="5675209"/>
            <a:ext cx="8518358" cy="646331"/>
          </a:xfrm>
          <a:prstGeom prst="rect">
            <a:avLst/>
          </a:prstGeom>
          <a:noFill/>
        </p:spPr>
        <p:txBody>
          <a:bodyPr wrap="square" rtlCol="0">
            <a:spAutoFit/>
          </a:bodyPr>
          <a:lstStyle/>
          <a:p>
            <a:r>
              <a:rPr lang="en-CA" dirty="0"/>
              <a:t>Owen, G., &amp; Savage, N. (2016). Empirical analysis of Tor Hidden Services. IET Information Security, 10(3), 113–118. https://</a:t>
            </a:r>
            <a:r>
              <a:rPr lang="en-CA" dirty="0" smtClean="0"/>
              <a:t>doi.org/10.1049/iet-ifs.2015.0121</a:t>
            </a:r>
            <a:endParaRPr lang="en-CA" dirty="0"/>
          </a:p>
        </p:txBody>
      </p:sp>
    </p:spTree>
    <p:extLst>
      <p:ext uri="{BB962C8B-B14F-4D97-AF65-F5344CB8AC3E}">
        <p14:creationId xmlns:p14="http://schemas.microsoft.com/office/powerpoint/2010/main" val="2515450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CA"/>
          </a:p>
        </p:txBody>
      </p:sp>
      <p:sp>
        <p:nvSpPr>
          <p:cNvPr id="5" name="Slide Number Placeholder 4"/>
          <p:cNvSpPr>
            <a:spLocks noGrp="1"/>
          </p:cNvSpPr>
          <p:nvPr>
            <p:ph type="sldNum" sz="quarter" idx="11"/>
          </p:nvPr>
        </p:nvSpPr>
        <p:spPr/>
        <p:txBody>
          <a:bodyPr/>
          <a:lstStyle/>
          <a:p>
            <a:pPr>
              <a:defRPr/>
            </a:pPr>
            <a:fld id="{41744592-566B-0243-B595-EAA4B98E38A9}" type="slidenum">
              <a:rPr lang="en-US" smtClean="0"/>
              <a:pPr>
                <a:defRPr/>
              </a:pPr>
              <a:t>6</a:t>
            </a:fld>
            <a:endParaRPr lang="en-US" dirty="0"/>
          </a:p>
        </p:txBody>
      </p:sp>
      <p:sp>
        <p:nvSpPr>
          <p:cNvPr id="6" name="Title 5"/>
          <p:cNvSpPr>
            <a:spLocks noGrp="1"/>
          </p:cNvSpPr>
          <p:nvPr>
            <p:ph type="title"/>
          </p:nvPr>
        </p:nvSpPr>
        <p:spPr/>
        <p:txBody>
          <a:bodyPr/>
          <a:lstStyle/>
          <a:p>
            <a:r>
              <a:rPr lang="en-CA" dirty="0" smtClean="0"/>
              <a:t>Drugs on the dark web</a:t>
            </a:r>
            <a:endParaRPr lang="en-CA"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3393" y="958850"/>
            <a:ext cx="8223565" cy="5491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3375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CA"/>
          </a:p>
        </p:txBody>
      </p:sp>
      <p:sp>
        <p:nvSpPr>
          <p:cNvPr id="5" name="Slide Number Placeholder 4"/>
          <p:cNvSpPr>
            <a:spLocks noGrp="1"/>
          </p:cNvSpPr>
          <p:nvPr>
            <p:ph type="sldNum" sz="quarter" idx="11"/>
          </p:nvPr>
        </p:nvSpPr>
        <p:spPr/>
        <p:txBody>
          <a:bodyPr/>
          <a:lstStyle/>
          <a:p>
            <a:pPr>
              <a:defRPr/>
            </a:pPr>
            <a:fld id="{41744592-566B-0243-B595-EAA4B98E38A9}" type="slidenum">
              <a:rPr lang="en-US" smtClean="0"/>
              <a:pPr>
                <a:defRPr/>
              </a:pPr>
              <a:t>7</a:t>
            </a:fld>
            <a:endParaRPr lang="en-US"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0923" y="4839661"/>
            <a:ext cx="4976598" cy="1610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6110" y="1946705"/>
            <a:ext cx="4129214" cy="2352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2"/>
          <p:cNvSpPr>
            <a:spLocks noGrp="1"/>
          </p:cNvSpPr>
          <p:nvPr>
            <p:ph type="title"/>
          </p:nvPr>
        </p:nvSpPr>
        <p:spPr>
          <a:xfrm>
            <a:off x="284163" y="425764"/>
            <a:ext cx="8582025" cy="564333"/>
          </a:xfrm>
        </p:spPr>
        <p:txBody>
          <a:bodyPr/>
          <a:lstStyle/>
          <a:p>
            <a:r>
              <a:rPr lang="en-CA" dirty="0" smtClean="0"/>
              <a:t>Open web research chemical example</a:t>
            </a:r>
            <a:endParaRPr lang="en-CA" dirty="0"/>
          </a:p>
        </p:txBody>
      </p:sp>
      <p:cxnSp>
        <p:nvCxnSpPr>
          <p:cNvPr id="12" name="Straight Arrow Connector 11"/>
          <p:cNvCxnSpPr/>
          <p:nvPr/>
        </p:nvCxnSpPr>
        <p:spPr>
          <a:xfrm>
            <a:off x="3753080" y="4299661"/>
            <a:ext cx="0" cy="540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3900717" y="4299352"/>
            <a:ext cx="0" cy="540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84163" y="990097"/>
            <a:ext cx="8709025" cy="923330"/>
          </a:xfrm>
          <a:prstGeom prst="rect">
            <a:avLst/>
          </a:prstGeom>
          <a:noFill/>
        </p:spPr>
        <p:txBody>
          <a:bodyPr wrap="square" rtlCol="0">
            <a:spAutoFit/>
          </a:bodyPr>
          <a:lstStyle/>
          <a:p>
            <a:r>
              <a:rPr lang="en-CA" dirty="0" smtClean="0"/>
              <a:t>As opposed to </a:t>
            </a:r>
            <a:r>
              <a:rPr lang="en-CA" dirty="0" err="1" smtClean="0"/>
              <a:t>ebay</a:t>
            </a:r>
            <a:r>
              <a:rPr lang="en-CA" dirty="0" smtClean="0"/>
              <a:t>-style consumer-to-consumer markets found on the dark web, open web drug sellers sell direct to consumer by selling legal drugs that have a psychoactive effect.</a:t>
            </a:r>
            <a:endParaRPr lang="en-CA" dirty="0"/>
          </a:p>
        </p:txBody>
      </p:sp>
    </p:spTree>
    <p:extLst>
      <p:ext uri="{BB962C8B-B14F-4D97-AF65-F5344CB8AC3E}">
        <p14:creationId xmlns:p14="http://schemas.microsoft.com/office/powerpoint/2010/main" val="2162565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smtClean="0"/>
              <a:t>The next step will be to thoroughly map out the websites we are interested in scraping and begin expanding our data sources.</a:t>
            </a:r>
          </a:p>
          <a:p>
            <a:r>
              <a:rPr lang="en-CA" dirty="0" smtClean="0"/>
              <a:t>A single database with cleaned data from several markets (dark web and legal) provide valuable and convenient information</a:t>
            </a:r>
            <a:r>
              <a:rPr lang="en-CA" dirty="0"/>
              <a:t> </a:t>
            </a:r>
            <a:r>
              <a:rPr lang="en-CA" dirty="0" smtClean="0"/>
              <a:t>that has previously been obfuscated.</a:t>
            </a:r>
          </a:p>
          <a:p>
            <a:r>
              <a:rPr lang="en-CA" dirty="0" smtClean="0"/>
              <a:t>Additionally, creating better scrapers that can function more reliably will allow for them to be run on an automated interval. This will add a time component to the data and allow us to track trends (prices, drug availability) over time.</a:t>
            </a:r>
          </a:p>
          <a:p>
            <a:r>
              <a:rPr lang="en-CA" dirty="0" smtClean="0"/>
              <a:t>There is also the possibility to scrape larger amounts of data from user discussion forums and analyse/categorize it using natural language processing.</a:t>
            </a:r>
          </a:p>
        </p:txBody>
      </p:sp>
      <p:sp>
        <p:nvSpPr>
          <p:cNvPr id="3" name="Title 2"/>
          <p:cNvSpPr>
            <a:spLocks noGrp="1"/>
          </p:cNvSpPr>
          <p:nvPr>
            <p:ph type="title"/>
          </p:nvPr>
        </p:nvSpPr>
        <p:spPr/>
        <p:txBody>
          <a:bodyPr/>
          <a:lstStyle/>
          <a:p>
            <a:r>
              <a:rPr lang="en-CA" dirty="0" smtClean="0"/>
              <a:t>Future plans</a:t>
            </a:r>
            <a:endParaRPr lang="en-CA" dirty="0"/>
          </a:p>
        </p:txBody>
      </p:sp>
      <p:sp>
        <p:nvSpPr>
          <p:cNvPr id="4" name="Text Placeholder 3"/>
          <p:cNvSpPr>
            <a:spLocks noGrp="1"/>
          </p:cNvSpPr>
          <p:nvPr>
            <p:ph type="body" sz="quarter" idx="10"/>
          </p:nvPr>
        </p:nvSpPr>
        <p:spPr/>
        <p:txBody>
          <a:bodyPr/>
          <a:lstStyle/>
          <a:p>
            <a:endParaRPr lang="en-CA"/>
          </a:p>
        </p:txBody>
      </p:sp>
      <p:sp>
        <p:nvSpPr>
          <p:cNvPr id="5" name="Slide Number Placeholder 4"/>
          <p:cNvSpPr>
            <a:spLocks noGrp="1"/>
          </p:cNvSpPr>
          <p:nvPr>
            <p:ph type="sldNum" sz="quarter" idx="11"/>
          </p:nvPr>
        </p:nvSpPr>
        <p:spPr/>
        <p:txBody>
          <a:bodyPr/>
          <a:lstStyle/>
          <a:p>
            <a:pPr>
              <a:defRPr/>
            </a:pPr>
            <a:fld id="{41744592-566B-0243-B595-EAA4B98E38A9}" type="slidenum">
              <a:rPr lang="en-US" smtClean="0"/>
              <a:pPr>
                <a:defRPr/>
              </a:pPr>
              <a:t>8</a:t>
            </a:fld>
            <a:endParaRPr lang="en-US" dirty="0"/>
          </a:p>
        </p:txBody>
      </p:sp>
    </p:spTree>
    <p:extLst>
      <p:ext uri="{BB962C8B-B14F-4D97-AF65-F5344CB8AC3E}">
        <p14:creationId xmlns:p14="http://schemas.microsoft.com/office/powerpoint/2010/main" val="3542184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smtClean="0"/>
              <a:t>You can’t get sales data, which means you can find the average list price, but not the average sale price.</a:t>
            </a:r>
          </a:p>
          <a:p>
            <a:pPr lvl="1"/>
            <a:r>
              <a:rPr lang="en-CA" dirty="0" smtClean="0"/>
              <a:t>If you have 5 listings of meth ranging from $7-11 per gram, you can say that the average sale price is $9. However, since you don’t know how many sales were made on each of the listings, you can’t say what the actual average sale price of meth is.</a:t>
            </a:r>
          </a:p>
          <a:p>
            <a:r>
              <a:rPr lang="en-CA" dirty="0" smtClean="0"/>
              <a:t>Maintenance cost. It is feasible to scrape the data of each drug market website, but creating and maintaining code to scrape them continually over time is much more difficult. Any changes in website schema must be reflected in the scraper.</a:t>
            </a:r>
            <a:endParaRPr lang="en-CA" dirty="0"/>
          </a:p>
        </p:txBody>
      </p:sp>
      <p:sp>
        <p:nvSpPr>
          <p:cNvPr id="3" name="Title 2"/>
          <p:cNvSpPr>
            <a:spLocks noGrp="1"/>
          </p:cNvSpPr>
          <p:nvPr>
            <p:ph type="title"/>
          </p:nvPr>
        </p:nvSpPr>
        <p:spPr/>
        <p:txBody>
          <a:bodyPr/>
          <a:lstStyle/>
          <a:p>
            <a:r>
              <a:rPr lang="en-CA" dirty="0" smtClean="0"/>
              <a:t>Limitations</a:t>
            </a:r>
            <a:endParaRPr lang="en-CA" dirty="0"/>
          </a:p>
        </p:txBody>
      </p:sp>
      <p:sp>
        <p:nvSpPr>
          <p:cNvPr id="4" name="Text Placeholder 3"/>
          <p:cNvSpPr>
            <a:spLocks noGrp="1"/>
          </p:cNvSpPr>
          <p:nvPr>
            <p:ph type="body" sz="quarter" idx="10"/>
          </p:nvPr>
        </p:nvSpPr>
        <p:spPr/>
        <p:txBody>
          <a:bodyPr/>
          <a:lstStyle/>
          <a:p>
            <a:endParaRPr lang="en-CA"/>
          </a:p>
        </p:txBody>
      </p:sp>
      <p:sp>
        <p:nvSpPr>
          <p:cNvPr id="5" name="Slide Number Placeholder 4"/>
          <p:cNvSpPr>
            <a:spLocks noGrp="1"/>
          </p:cNvSpPr>
          <p:nvPr>
            <p:ph type="sldNum" sz="quarter" idx="11"/>
          </p:nvPr>
        </p:nvSpPr>
        <p:spPr/>
        <p:txBody>
          <a:bodyPr/>
          <a:lstStyle/>
          <a:p>
            <a:pPr>
              <a:defRPr/>
            </a:pPr>
            <a:fld id="{41744592-566B-0243-B595-EAA4B98E38A9}" type="slidenum">
              <a:rPr lang="en-US" smtClean="0"/>
              <a:pPr>
                <a:defRPr/>
              </a:pPr>
              <a:t>9</a:t>
            </a:fld>
            <a:endParaRPr lang="en-US" dirty="0"/>
          </a:p>
        </p:txBody>
      </p:sp>
    </p:spTree>
    <p:extLst>
      <p:ext uri="{BB962C8B-B14F-4D97-AF65-F5344CB8AC3E}">
        <p14:creationId xmlns:p14="http://schemas.microsoft.com/office/powerpoint/2010/main" val="4049198866"/>
      </p:ext>
    </p:extLst>
  </p:cSld>
  <p:clrMapOvr>
    <a:masterClrMapping/>
  </p:clrMapOvr>
</p:sld>
</file>

<file path=ppt/theme/theme1.xml><?xml version="1.0" encoding="utf-8"?>
<a:theme xmlns:a="http://schemas.openxmlformats.org/drawingml/2006/main" name="HC - SC English">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1063</Words>
  <Application>Microsoft Office PowerPoint</Application>
  <PresentationFormat>On-screen Show (4:3)</PresentationFormat>
  <Paragraphs>109</Paragraphs>
  <Slides>16</Slides>
  <Notes>12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HC - SC English</vt:lpstr>
      <vt:lpstr>Canadian Illicit Cannabis Market</vt:lpstr>
      <vt:lpstr>Scraping</vt:lpstr>
      <vt:lpstr>Creating a database from a dark web market pages</vt:lpstr>
      <vt:lpstr>The dark web - Tor</vt:lpstr>
      <vt:lpstr>Breakdown of Tor sites</vt:lpstr>
      <vt:lpstr>Drugs on the dark web</vt:lpstr>
      <vt:lpstr>Open web research chemical example</vt:lpstr>
      <vt:lpstr>Future plans</vt:lpstr>
      <vt:lpstr>Limitations</vt:lpstr>
      <vt:lpstr>Illicit Cannabis Potential Sources </vt:lpstr>
      <vt:lpstr>Canadian Mail Order Marijuana websites</vt:lpstr>
      <vt:lpstr>Finding the most popular sites</vt:lpstr>
      <vt:lpstr>Finding the most popular sites</vt:lpstr>
      <vt:lpstr>Scraping</vt:lpstr>
      <vt:lpstr>Scraping</vt:lpstr>
      <vt:lpstr>Data extraction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Canadian Illicit Cannabis Market</dc:title>
  <dc:creator>Mireille  Charbonneau</dc:creator>
  <cp:lastModifiedBy>Jacob Miller</cp:lastModifiedBy>
  <cp:revision>10</cp:revision>
  <dcterms:created xsi:type="dcterms:W3CDTF">2015-12-17T17:15:57Z</dcterms:created>
  <dcterms:modified xsi:type="dcterms:W3CDTF">2019-12-11T17:15:54Z</dcterms:modified>
</cp:coreProperties>
</file>