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973888"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BrEeDmSuF5vkK+935PksqYgzb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3" d="100"/>
          <a:sy n="123" d="100"/>
        </p:scale>
        <p:origin x="-128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2018" cy="461804"/>
          </a:xfrm>
          <a:prstGeom prst="rect">
            <a:avLst/>
          </a:prstGeom>
          <a:noFill/>
          <a:ln>
            <a:noFill/>
          </a:ln>
        </p:spPr>
        <p:txBody>
          <a:bodyPr spcFirstLastPara="1" wrap="square" lIns="92600" tIns="46300" rIns="92600" bIns="46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0256" y="0"/>
            <a:ext cx="3022018" cy="461804"/>
          </a:xfrm>
          <a:prstGeom prst="rect">
            <a:avLst/>
          </a:prstGeom>
          <a:noFill/>
          <a:ln>
            <a:noFill/>
          </a:ln>
        </p:spPr>
        <p:txBody>
          <a:bodyPr spcFirstLastPara="1" wrap="square" lIns="92600" tIns="46300" rIns="92600" bIns="46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7389" y="4387136"/>
            <a:ext cx="5579110" cy="4156234"/>
          </a:xfrm>
          <a:prstGeom prst="rect">
            <a:avLst/>
          </a:prstGeom>
          <a:noFill/>
          <a:ln>
            <a:noFill/>
          </a:ln>
        </p:spPr>
        <p:txBody>
          <a:bodyPr spcFirstLastPara="1" wrap="square" lIns="92600" tIns="46300" rIns="92600" bIns="463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22018" cy="461804"/>
          </a:xfrm>
          <a:prstGeom prst="rect">
            <a:avLst/>
          </a:prstGeom>
          <a:noFill/>
          <a:ln>
            <a:noFill/>
          </a:ln>
        </p:spPr>
        <p:txBody>
          <a:bodyPr spcFirstLastPara="1" wrap="square" lIns="92600" tIns="46300" rIns="92600" bIns="46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0256" y="8772669"/>
            <a:ext cx="3022018" cy="461804"/>
          </a:xfrm>
          <a:prstGeom prst="rect">
            <a:avLst/>
          </a:prstGeom>
          <a:noFill/>
          <a:ln>
            <a:noFill/>
          </a:ln>
        </p:spPr>
        <p:txBody>
          <a:bodyPr spcFirstLastPara="1" wrap="square" lIns="92600" tIns="46300" rIns="92600" bIns="46300" anchor="b" anchorCtr="0">
            <a:noAutofit/>
          </a:bodyPr>
          <a:lstStyle/>
          <a:p>
            <a:pPr marL="0" marR="0" lvl="0" indent="0" algn="r" rtl="0">
              <a:spcBef>
                <a:spcPts val="0"/>
              </a:spcBef>
              <a:spcAft>
                <a:spcPts val="0"/>
              </a:spcAft>
              <a:buNone/>
            </a:pPr>
            <a:fld id="{00000000-1234-1234-1234-123412341234}" type="slidenum">
              <a:rPr lang="en-CA"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736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97389" y="4387136"/>
            <a:ext cx="5579110" cy="4156234"/>
          </a:xfrm>
          <a:prstGeom prst="rect">
            <a:avLst/>
          </a:prstGeom>
          <a:noFill/>
          <a:ln>
            <a:noFill/>
          </a:ln>
        </p:spPr>
        <p:txBody>
          <a:bodyPr spcFirstLastPara="1" wrap="square" lIns="92600" tIns="46300" rIns="92600" bIns="46300" anchor="t" anchorCtr="0">
            <a:no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950256" y="8772669"/>
            <a:ext cx="3022018" cy="461804"/>
          </a:xfrm>
          <a:prstGeom prst="rect">
            <a:avLst/>
          </a:prstGeom>
          <a:noFill/>
          <a:ln>
            <a:noFill/>
          </a:ln>
        </p:spPr>
        <p:txBody>
          <a:bodyPr spcFirstLastPara="1" wrap="square" lIns="92600" tIns="46300" rIns="92600" bIns="46300" anchor="b" anchorCtr="0">
            <a:noAutofit/>
          </a:bodyPr>
          <a:lstStyle/>
          <a:p>
            <a:pPr marL="0" lvl="0" indent="0" algn="r" rtl="0">
              <a:spcBef>
                <a:spcPts val="0"/>
              </a:spcBef>
              <a:spcAft>
                <a:spcPts val="0"/>
              </a:spcAft>
              <a:buNone/>
            </a:pPr>
            <a:fld id="{00000000-1234-1234-1234-123412341234}" type="slidenum">
              <a:rPr lang="en-CA"/>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97389" y="4387136"/>
            <a:ext cx="5579110" cy="4156234"/>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08" name="Google Shape;108;p2: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3fd324031_0_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3fd324031_0_1: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17" name="Google Shape;117;g73fd324031_0_1: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3fd324031_0_1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3fd324031_0_11: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27" name="Google Shape;127;g73fd324031_0_11: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fd324031_0_2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3fd324031_0_21: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36" name="Google Shape;136;g73fd324031_0_21: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3fd324031_0_49: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3fd324031_0_49: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45" name="Google Shape;145;g73fd324031_0_49: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3fd324031_0_30: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3fd324031_0_30: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54" name="Google Shape;154;g73fd324031_0_30: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3fd324031_0_39: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3fd324031_0_39: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63" name="Google Shape;163;g73fd324031_0_39: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pic>
        <p:nvPicPr>
          <p:cNvPr id="15" name="Google Shape;15;p4" descr="02-15-1540-PPT-HC-EN-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6" name="Google Shape;1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rgbClr val="888888"/>
              </a:buClr>
              <a:buSzPts val="1800"/>
              <a:buNone/>
              <a:defRPr>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2127251" y="-703263"/>
            <a:ext cx="4895850" cy="85820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13"/>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89" name="Google Shape;89;p13"/>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3"/>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rot="5400000">
            <a:off x="4819925" y="2259288"/>
            <a:ext cx="5676350"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body" idx="1"/>
          </p:nvPr>
        </p:nvSpPr>
        <p:spPr>
          <a:xfrm rot="5400000">
            <a:off x="542406" y="191569"/>
            <a:ext cx="5676350" cy="619283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4"/>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97" name="Google Shape;97;p14"/>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14"/>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284163" y="1139825"/>
            <a:ext cx="8582025" cy="4895850"/>
          </a:xfrm>
          <a:prstGeom prst="rect">
            <a:avLst/>
          </a:prstGeom>
          <a:noFill/>
          <a:ln>
            <a:noFill/>
          </a:ln>
        </p:spPr>
        <p:txBody>
          <a:bodyPr spcFirstLastPara="1" wrap="square" lIns="91425" tIns="45700" rIns="91425" bIns="45700" anchor="t" anchorCtr="0">
            <a:noAutofit/>
          </a:bodyPr>
          <a:lstStyle>
            <a:lvl1pPr marL="457200" lvl="0" indent="-349250" algn="l">
              <a:spcBef>
                <a:spcPts val="380"/>
              </a:spcBef>
              <a:spcAft>
                <a:spcPts val="0"/>
              </a:spcAft>
              <a:buClr>
                <a:srgbClr val="404040"/>
              </a:buClr>
              <a:buSzPts val="1900"/>
              <a:buChar char="•"/>
              <a:defRPr sz="1900"/>
            </a:lvl1pPr>
            <a:lvl2pPr marL="914400" lvl="1" indent="-336550" algn="l">
              <a:spcBef>
                <a:spcPts val="340"/>
              </a:spcBef>
              <a:spcAft>
                <a:spcPts val="0"/>
              </a:spcAft>
              <a:buClr>
                <a:srgbClr val="404040"/>
              </a:buClr>
              <a:buSzPts val="1700"/>
              <a:buChar char="–"/>
              <a:defRPr sz="1700"/>
            </a:lvl2pPr>
            <a:lvl3pPr marL="1371600" lvl="2" indent="-323850" algn="l">
              <a:spcBef>
                <a:spcPts val="300"/>
              </a:spcBef>
              <a:spcAft>
                <a:spcPts val="0"/>
              </a:spcAft>
              <a:buClr>
                <a:srgbClr val="404040"/>
              </a:buClr>
              <a:buSzPts val="1500"/>
              <a:buChar char="•"/>
              <a:defRPr sz="1500"/>
            </a:lvl3pPr>
            <a:lvl4pPr marL="1828800" lvl="3" indent="-311150" algn="l">
              <a:spcBef>
                <a:spcPts val="260"/>
              </a:spcBef>
              <a:spcAft>
                <a:spcPts val="0"/>
              </a:spcAft>
              <a:buClr>
                <a:srgbClr val="404040"/>
              </a:buClr>
              <a:buSzPts val="1300"/>
              <a:buChar char="–"/>
              <a:defRPr sz="1300"/>
            </a:lvl4pPr>
            <a:lvl5pPr marL="2286000" lvl="4" indent="-298450" algn="l">
              <a:spcBef>
                <a:spcPts val="220"/>
              </a:spcBef>
              <a:spcAft>
                <a:spcPts val="0"/>
              </a:spcAft>
              <a:buClr>
                <a:srgbClr val="404040"/>
              </a:buClr>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5"/>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5"/>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5"/>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7" name="Google Shape;2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30" name="Google Shape;30;p6"/>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6"/>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39" name="Google Shape;39;p7"/>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7"/>
          <p:cNvSpPr txBox="1">
            <a:spLocks noGrp="1"/>
          </p:cNvSpPr>
          <p:nvPr>
            <p:ph type="body" idx="3"/>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404040"/>
              </a:buClr>
              <a:buSzPts val="2000"/>
              <a:buNone/>
              <a:defRPr sz="2000" b="1"/>
            </a:lvl1pPr>
            <a:lvl2pPr marL="914400" lvl="1" indent="-228600" algn="l">
              <a:spcBef>
                <a:spcPts val="400"/>
              </a:spcBef>
              <a:spcAft>
                <a:spcPts val="0"/>
              </a:spcAft>
              <a:buClr>
                <a:srgbClr val="404040"/>
              </a:buClr>
              <a:buSzPts val="2000"/>
              <a:buNone/>
              <a:defRPr sz="2000" b="1"/>
            </a:lvl2pPr>
            <a:lvl3pPr marL="1371600" lvl="2" indent="-228600" algn="l">
              <a:spcBef>
                <a:spcPts val="360"/>
              </a:spcBef>
              <a:spcAft>
                <a:spcPts val="0"/>
              </a:spcAft>
              <a:buClr>
                <a:srgbClr val="404040"/>
              </a:buClr>
              <a:buSzPts val="1800"/>
              <a:buNone/>
              <a:defRPr sz="1800" b="1"/>
            </a:lvl3pPr>
            <a:lvl4pPr marL="1828800" lvl="3" indent="-228600" algn="l">
              <a:spcBef>
                <a:spcPts val="320"/>
              </a:spcBef>
              <a:spcAft>
                <a:spcPts val="0"/>
              </a:spcAft>
              <a:buClr>
                <a:srgbClr val="404040"/>
              </a:buClr>
              <a:buSzPts val="1600"/>
              <a:buNone/>
              <a:defRPr sz="1600" b="1"/>
            </a:lvl4pPr>
            <a:lvl5pPr marL="2286000" lvl="4" indent="-228600" algn="l">
              <a:spcBef>
                <a:spcPts val="320"/>
              </a:spcBef>
              <a:spcAft>
                <a:spcPts val="0"/>
              </a:spcAft>
              <a:buClr>
                <a:srgbClr val="4040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404040"/>
              </a:buClr>
              <a:buSzPts val="2000"/>
              <a:buNone/>
              <a:defRPr sz="2000" b="1"/>
            </a:lvl1pPr>
            <a:lvl2pPr marL="914400" lvl="1" indent="-228600" algn="l">
              <a:spcBef>
                <a:spcPts val="400"/>
              </a:spcBef>
              <a:spcAft>
                <a:spcPts val="0"/>
              </a:spcAft>
              <a:buClr>
                <a:srgbClr val="404040"/>
              </a:buClr>
              <a:buSzPts val="2000"/>
              <a:buNone/>
              <a:defRPr sz="2000" b="1"/>
            </a:lvl2pPr>
            <a:lvl3pPr marL="1371600" lvl="2" indent="-228600" algn="l">
              <a:spcBef>
                <a:spcPts val="360"/>
              </a:spcBef>
              <a:spcAft>
                <a:spcPts val="0"/>
              </a:spcAft>
              <a:buClr>
                <a:srgbClr val="404040"/>
              </a:buClr>
              <a:buSzPts val="1800"/>
              <a:buNone/>
              <a:defRPr sz="1800" b="1"/>
            </a:lvl3pPr>
            <a:lvl4pPr marL="1828800" lvl="3" indent="-228600" algn="l">
              <a:spcBef>
                <a:spcPts val="320"/>
              </a:spcBef>
              <a:spcAft>
                <a:spcPts val="0"/>
              </a:spcAft>
              <a:buClr>
                <a:srgbClr val="404040"/>
              </a:buClr>
              <a:buSzPts val="1600"/>
              <a:buNone/>
              <a:defRPr sz="1600" b="1"/>
            </a:lvl4pPr>
            <a:lvl5pPr marL="2286000" lvl="4" indent="-228600" algn="l">
              <a:spcBef>
                <a:spcPts val="320"/>
              </a:spcBef>
              <a:spcAft>
                <a:spcPts val="0"/>
              </a:spcAft>
              <a:buClr>
                <a:srgbClr val="4040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50" name="Google Shape;50;p8"/>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8"/>
          <p:cNvSpPr txBox="1">
            <a:spLocks noGrp="1"/>
          </p:cNvSpPr>
          <p:nvPr>
            <p:ph type="body" idx="5"/>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9"/>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57" name="Google Shape;57;p9"/>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9"/>
          <p:cNvSpPr txBox="1">
            <a:spLocks noGrp="1"/>
          </p:cNvSpPr>
          <p:nvPr>
            <p:ph type="body" idx="1"/>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2" name="Google Shape;62;p10"/>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63" name="Google Shape;63;p10"/>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10"/>
          <p:cNvSpPr txBox="1">
            <a:spLocks noGrp="1"/>
          </p:cNvSpPr>
          <p:nvPr>
            <p:ph type="body" idx="1"/>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436584"/>
            <a:ext cx="3008313" cy="9985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body" idx="1"/>
          </p:nvPr>
        </p:nvSpPr>
        <p:spPr>
          <a:xfrm>
            <a:off x="3575050" y="436584"/>
            <a:ext cx="5111750" cy="568957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404040"/>
              </a:buClr>
              <a:buSzPts val="3200"/>
              <a:buChar char="•"/>
              <a:defRPr sz="3200"/>
            </a:lvl1pPr>
            <a:lvl2pPr marL="914400" lvl="1" indent="-406400" algn="l">
              <a:spcBef>
                <a:spcPts val="560"/>
              </a:spcBef>
              <a:spcAft>
                <a:spcPts val="0"/>
              </a:spcAft>
              <a:buClr>
                <a:srgbClr val="404040"/>
              </a:buClr>
              <a:buSzPts val="2800"/>
              <a:buChar char="–"/>
              <a:defRPr sz="2800"/>
            </a:lvl2pPr>
            <a:lvl3pPr marL="1371600" lvl="2" indent="-381000" algn="l">
              <a:spcBef>
                <a:spcPts val="480"/>
              </a:spcBef>
              <a:spcAft>
                <a:spcPts val="0"/>
              </a:spcAft>
              <a:buClr>
                <a:srgbClr val="404040"/>
              </a:buClr>
              <a:buSzPts val="2400"/>
              <a:buChar char="•"/>
              <a:defRPr sz="2400"/>
            </a:lvl3pPr>
            <a:lvl4pPr marL="1828800" lvl="3" indent="-355600" algn="l">
              <a:spcBef>
                <a:spcPts val="400"/>
              </a:spcBef>
              <a:spcAft>
                <a:spcPts val="0"/>
              </a:spcAft>
              <a:buClr>
                <a:srgbClr val="404040"/>
              </a:buClr>
              <a:buSzPts val="2000"/>
              <a:buChar char="–"/>
              <a:defRPr sz="2000"/>
            </a:lvl4pPr>
            <a:lvl5pPr marL="2286000" lvl="4" indent="-355600" algn="l">
              <a:spcBef>
                <a:spcPts val="400"/>
              </a:spcBef>
              <a:spcAft>
                <a:spcPts val="0"/>
              </a:spcAft>
              <a:buClr>
                <a:srgbClr val="404040"/>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404040"/>
              </a:buClr>
              <a:buSzPts val="1400"/>
              <a:buNone/>
              <a:defRPr sz="1400"/>
            </a:lvl1pPr>
            <a:lvl2pPr marL="914400" lvl="1" indent="-228600" algn="l">
              <a:spcBef>
                <a:spcPts val="240"/>
              </a:spcBef>
              <a:spcAft>
                <a:spcPts val="0"/>
              </a:spcAft>
              <a:buClr>
                <a:srgbClr val="404040"/>
              </a:buClr>
              <a:buSzPts val="1200"/>
              <a:buNone/>
              <a:defRPr sz="1200"/>
            </a:lvl2pPr>
            <a:lvl3pPr marL="1371600" lvl="2" indent="-228600" algn="l">
              <a:spcBef>
                <a:spcPts val="200"/>
              </a:spcBef>
              <a:spcAft>
                <a:spcPts val="0"/>
              </a:spcAft>
              <a:buClr>
                <a:srgbClr val="404040"/>
              </a:buClr>
              <a:buSzPts val="1000"/>
              <a:buNone/>
              <a:defRPr sz="1000"/>
            </a:lvl3pPr>
            <a:lvl4pPr marL="1828800" lvl="3" indent="-228600" algn="l">
              <a:spcBef>
                <a:spcPts val="180"/>
              </a:spcBef>
              <a:spcAft>
                <a:spcPts val="0"/>
              </a:spcAft>
              <a:buClr>
                <a:srgbClr val="404040"/>
              </a:buClr>
              <a:buSzPts val="900"/>
              <a:buNone/>
              <a:defRPr sz="900"/>
            </a:lvl4pPr>
            <a:lvl5pPr marL="2286000" lvl="4" indent="-228600" algn="l">
              <a:spcBef>
                <a:spcPts val="180"/>
              </a:spcBef>
              <a:spcAft>
                <a:spcPts val="0"/>
              </a:spcAft>
              <a:buClr>
                <a:srgbClr val="40404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1"/>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72" name="Google Shape;72;p11"/>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11"/>
          <p:cNvSpPr txBox="1">
            <a:spLocks noGrp="1"/>
          </p:cNvSpPr>
          <p:nvPr>
            <p:ph type="body" idx="3"/>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rgbClr val="404040"/>
              </a:buClr>
              <a:buSzPts val="3200"/>
              <a:buFont typeface="Arial"/>
              <a:buNone/>
              <a:defRPr sz="3200" b="0" i="0" u="none" strike="noStrike" cap="none">
                <a:solidFill>
                  <a:srgbClr val="404040"/>
                </a:solidFill>
                <a:latin typeface="Arial"/>
                <a:ea typeface="Arial"/>
                <a:cs typeface="Arial"/>
                <a:sym typeface="Arial"/>
              </a:defRPr>
            </a:lvl1pPr>
            <a:lvl2pPr marR="0" lvl="1" algn="l" rtl="0">
              <a:spcBef>
                <a:spcPts val="560"/>
              </a:spcBef>
              <a:spcAft>
                <a:spcPts val="0"/>
              </a:spcAft>
              <a:buClr>
                <a:srgbClr val="404040"/>
              </a:buClr>
              <a:buSzPts val="2800"/>
              <a:buFont typeface="Arial"/>
              <a:buNone/>
              <a:defRPr sz="2800" b="0" i="0" u="none" strike="noStrike" cap="none">
                <a:solidFill>
                  <a:srgbClr val="404040"/>
                </a:solidFill>
                <a:latin typeface="Arial"/>
                <a:ea typeface="Arial"/>
                <a:cs typeface="Arial"/>
                <a:sym typeface="Arial"/>
              </a:defRPr>
            </a:lvl2pPr>
            <a:lvl3pPr marR="0" lvl="2" algn="l" rtl="0">
              <a:spcBef>
                <a:spcPts val="480"/>
              </a:spcBef>
              <a:spcAft>
                <a:spcPts val="0"/>
              </a:spcAft>
              <a:buClr>
                <a:srgbClr val="404040"/>
              </a:buClr>
              <a:buSzPts val="2400"/>
              <a:buFont typeface="Arial"/>
              <a:buNone/>
              <a:defRPr sz="2400" b="0" i="0" u="none" strike="noStrike" cap="none">
                <a:solidFill>
                  <a:srgbClr val="404040"/>
                </a:solidFill>
                <a:latin typeface="Arial"/>
                <a:ea typeface="Arial"/>
                <a:cs typeface="Arial"/>
                <a:sym typeface="Arial"/>
              </a:defRPr>
            </a:lvl3pPr>
            <a:lvl4pPr marR="0" lvl="3" algn="l" rtl="0">
              <a:spcBef>
                <a:spcPts val="400"/>
              </a:spcBef>
              <a:spcAft>
                <a:spcPts val="0"/>
              </a:spcAft>
              <a:buClr>
                <a:srgbClr val="404040"/>
              </a:buClr>
              <a:buSzPts val="2000"/>
              <a:buFont typeface="Arial"/>
              <a:buNone/>
              <a:defRPr sz="2000" b="0" i="0" u="none" strike="noStrike" cap="none">
                <a:solidFill>
                  <a:srgbClr val="404040"/>
                </a:solidFill>
                <a:latin typeface="Arial"/>
                <a:ea typeface="Arial"/>
                <a:cs typeface="Arial"/>
                <a:sym typeface="Arial"/>
              </a:defRPr>
            </a:lvl4pPr>
            <a:lvl5pPr marR="0" lvl="4" algn="l" rtl="0">
              <a:spcBef>
                <a:spcPts val="400"/>
              </a:spcBef>
              <a:spcAft>
                <a:spcPts val="0"/>
              </a:spcAft>
              <a:buClr>
                <a:srgbClr val="404040"/>
              </a:buClr>
              <a:buSzPts val="2000"/>
              <a:buFont typeface="Arial"/>
              <a:buNone/>
              <a:defRPr sz="2000" b="0" i="0" u="none" strike="noStrike" cap="none">
                <a:solidFill>
                  <a:srgbClr val="40404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7" name="Google Shape;77;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404040"/>
              </a:buClr>
              <a:buSzPts val="1400"/>
              <a:buNone/>
              <a:defRPr sz="1400"/>
            </a:lvl1pPr>
            <a:lvl2pPr marL="914400" lvl="1" indent="-228600" algn="l">
              <a:spcBef>
                <a:spcPts val="240"/>
              </a:spcBef>
              <a:spcAft>
                <a:spcPts val="0"/>
              </a:spcAft>
              <a:buClr>
                <a:srgbClr val="404040"/>
              </a:buClr>
              <a:buSzPts val="1200"/>
              <a:buNone/>
              <a:defRPr sz="1200"/>
            </a:lvl2pPr>
            <a:lvl3pPr marL="1371600" lvl="2" indent="-228600" algn="l">
              <a:spcBef>
                <a:spcPts val="200"/>
              </a:spcBef>
              <a:spcAft>
                <a:spcPts val="0"/>
              </a:spcAft>
              <a:buClr>
                <a:srgbClr val="404040"/>
              </a:buClr>
              <a:buSzPts val="1000"/>
              <a:buNone/>
              <a:defRPr sz="1000"/>
            </a:lvl3pPr>
            <a:lvl4pPr marL="1828800" lvl="3" indent="-228600" algn="l">
              <a:spcBef>
                <a:spcPts val="180"/>
              </a:spcBef>
              <a:spcAft>
                <a:spcPts val="0"/>
              </a:spcAft>
              <a:buClr>
                <a:srgbClr val="404040"/>
              </a:buClr>
              <a:buSzPts val="900"/>
              <a:buNone/>
              <a:defRPr sz="900"/>
            </a:lvl4pPr>
            <a:lvl5pPr marL="2286000" lvl="4" indent="-228600" algn="l">
              <a:spcBef>
                <a:spcPts val="180"/>
              </a:spcBef>
              <a:spcAft>
                <a:spcPts val="0"/>
              </a:spcAft>
              <a:buClr>
                <a:srgbClr val="40404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8" name="Google Shape;7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81" name="Google Shape;81;p12"/>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12"/>
          <p:cNvSpPr txBox="1">
            <a:spLocks noGrp="1"/>
          </p:cNvSpPr>
          <p:nvPr>
            <p:ph type="body" idx="3"/>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 descr="02-15-1540-PPT-HC-EN-Inside.jpg"/>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11" name="Google Shape;11;p3"/>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400" b="1" i="0" u="none" strike="noStrike" cap="none">
                <a:solidFill>
                  <a:srgbClr val="4F0D1E"/>
                </a:solidFill>
                <a:latin typeface="Arial"/>
                <a:ea typeface="Arial"/>
                <a:cs typeface="Arial"/>
                <a:sym typeface="Arial"/>
              </a:defRPr>
            </a:lvl1pPr>
            <a:lvl2pPr marR="0" lvl="1" algn="l" rtl="0">
              <a:spcBef>
                <a:spcPts val="0"/>
              </a:spcBef>
              <a:spcAft>
                <a:spcPts val="0"/>
              </a:spcAft>
              <a:buSzPts val="1400"/>
              <a:buNone/>
              <a:defRPr sz="2800" b="1" i="0" u="none" strike="noStrike" cap="none">
                <a:solidFill>
                  <a:srgbClr val="4F0D1E"/>
                </a:solidFill>
                <a:latin typeface="Arial"/>
                <a:ea typeface="Arial"/>
                <a:cs typeface="Arial"/>
                <a:sym typeface="Arial"/>
              </a:defRPr>
            </a:lvl2pPr>
            <a:lvl3pPr marR="0" lvl="2" algn="l" rtl="0">
              <a:spcBef>
                <a:spcPts val="0"/>
              </a:spcBef>
              <a:spcAft>
                <a:spcPts val="0"/>
              </a:spcAft>
              <a:buSzPts val="1400"/>
              <a:buNone/>
              <a:defRPr sz="2800" b="1" i="0" u="none" strike="noStrike" cap="none">
                <a:solidFill>
                  <a:srgbClr val="4F0D1E"/>
                </a:solidFill>
                <a:latin typeface="Arial"/>
                <a:ea typeface="Arial"/>
                <a:cs typeface="Arial"/>
                <a:sym typeface="Arial"/>
              </a:defRPr>
            </a:lvl3pPr>
            <a:lvl4pPr marR="0" lvl="3" algn="l" rtl="0">
              <a:spcBef>
                <a:spcPts val="0"/>
              </a:spcBef>
              <a:spcAft>
                <a:spcPts val="0"/>
              </a:spcAft>
              <a:buSzPts val="1400"/>
              <a:buNone/>
              <a:defRPr sz="2800" b="1" i="0" u="none" strike="noStrike" cap="none">
                <a:solidFill>
                  <a:srgbClr val="4F0D1E"/>
                </a:solidFill>
                <a:latin typeface="Arial"/>
                <a:ea typeface="Arial"/>
                <a:cs typeface="Arial"/>
                <a:sym typeface="Arial"/>
              </a:defRPr>
            </a:lvl4pPr>
            <a:lvl5pPr marR="0" lvl="4" algn="l" rtl="0">
              <a:spcBef>
                <a:spcPts val="0"/>
              </a:spcBef>
              <a:spcAft>
                <a:spcPts val="0"/>
              </a:spcAft>
              <a:buSzPts val="1400"/>
              <a:buNone/>
              <a:defRPr sz="2800" b="1" i="0" u="none" strike="noStrike" cap="none">
                <a:solidFill>
                  <a:srgbClr val="4F0D1E"/>
                </a:solidFill>
                <a:latin typeface="Arial"/>
                <a:ea typeface="Arial"/>
                <a:cs typeface="Arial"/>
                <a:sym typeface="Arial"/>
              </a:defRPr>
            </a:lvl5pPr>
            <a:lvl6pPr marR="0" lvl="5" algn="l" rtl="0">
              <a:spcBef>
                <a:spcPts val="0"/>
              </a:spcBef>
              <a:spcAft>
                <a:spcPts val="0"/>
              </a:spcAft>
              <a:buSzPts val="1400"/>
              <a:buNone/>
              <a:defRPr sz="2800" b="1" i="0" u="none" strike="noStrike" cap="none">
                <a:solidFill>
                  <a:srgbClr val="4F0D1E"/>
                </a:solidFill>
                <a:latin typeface="Arial"/>
                <a:ea typeface="Arial"/>
                <a:cs typeface="Arial"/>
                <a:sym typeface="Arial"/>
              </a:defRPr>
            </a:lvl6pPr>
            <a:lvl7pPr marR="0" lvl="6" algn="l" rtl="0">
              <a:spcBef>
                <a:spcPts val="0"/>
              </a:spcBef>
              <a:spcAft>
                <a:spcPts val="0"/>
              </a:spcAft>
              <a:buSzPts val="1400"/>
              <a:buNone/>
              <a:defRPr sz="2800" b="1" i="0" u="none" strike="noStrike" cap="none">
                <a:solidFill>
                  <a:srgbClr val="4F0D1E"/>
                </a:solidFill>
                <a:latin typeface="Arial"/>
                <a:ea typeface="Arial"/>
                <a:cs typeface="Arial"/>
                <a:sym typeface="Arial"/>
              </a:defRPr>
            </a:lvl7pPr>
            <a:lvl8pPr marR="0" lvl="7" algn="l" rtl="0">
              <a:spcBef>
                <a:spcPts val="0"/>
              </a:spcBef>
              <a:spcAft>
                <a:spcPts val="0"/>
              </a:spcAft>
              <a:buSzPts val="1400"/>
              <a:buNone/>
              <a:defRPr sz="2800" b="1" i="0" u="none" strike="noStrike" cap="none">
                <a:solidFill>
                  <a:srgbClr val="4F0D1E"/>
                </a:solidFill>
                <a:latin typeface="Arial"/>
                <a:ea typeface="Arial"/>
                <a:cs typeface="Arial"/>
                <a:sym typeface="Arial"/>
              </a:defRPr>
            </a:lvl8pPr>
            <a:lvl9pPr marR="0" lvl="8" algn="l" rtl="0">
              <a:spcBef>
                <a:spcPts val="0"/>
              </a:spcBef>
              <a:spcAft>
                <a:spcPts val="0"/>
              </a:spcAft>
              <a:buSzPts val="1400"/>
              <a:buNone/>
              <a:defRPr sz="2800" b="1" i="0" u="none" strike="noStrike" cap="none">
                <a:solidFill>
                  <a:srgbClr val="4F0D1E"/>
                </a:solidFill>
                <a:latin typeface="Arial"/>
                <a:ea typeface="Arial"/>
                <a:cs typeface="Arial"/>
                <a:sym typeface="Arial"/>
              </a:defRPr>
            </a:lvl9pPr>
          </a:lstStyle>
          <a:p>
            <a:endParaRPr/>
          </a:p>
        </p:txBody>
      </p:sp>
      <p:sp>
        <p:nvSpPr>
          <p:cNvPr id="12" name="Google Shape;12;p3"/>
          <p:cNvSpPr txBox="1">
            <a:spLocks noGrp="1"/>
          </p:cNvSpPr>
          <p:nvPr>
            <p:ph type="body" idx="1"/>
          </p:nvPr>
        </p:nvSpPr>
        <p:spPr>
          <a:xfrm>
            <a:off x="284163" y="1139825"/>
            <a:ext cx="8582025" cy="489585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rgbClr val="404040"/>
              </a:buClr>
              <a:buSzPts val="1800"/>
              <a:buFont typeface="Arial"/>
              <a:buChar char="•"/>
              <a:defRPr sz="1800" b="0" i="0" u="none" strike="noStrike" cap="none">
                <a:solidFill>
                  <a:srgbClr val="404040"/>
                </a:solidFill>
                <a:latin typeface="Arial"/>
                <a:ea typeface="Arial"/>
                <a:cs typeface="Arial"/>
                <a:sym typeface="Arial"/>
              </a:defRPr>
            </a:lvl1pPr>
            <a:lvl2pPr marL="914400" marR="0" lvl="1" indent="-330200" algn="l" rtl="0">
              <a:spcBef>
                <a:spcPts val="320"/>
              </a:spcBef>
              <a:spcAft>
                <a:spcPts val="0"/>
              </a:spcAft>
              <a:buClr>
                <a:srgbClr val="404040"/>
              </a:buClr>
              <a:buSzPts val="1600"/>
              <a:buFont typeface="Arial"/>
              <a:buChar char="–"/>
              <a:defRPr sz="1600" b="0" i="0" u="none" strike="noStrike" cap="none">
                <a:solidFill>
                  <a:srgbClr val="404040"/>
                </a:solidFill>
                <a:latin typeface="Arial"/>
                <a:ea typeface="Arial"/>
                <a:cs typeface="Arial"/>
                <a:sym typeface="Arial"/>
              </a:defRPr>
            </a:lvl2pPr>
            <a:lvl3pPr marL="1371600" marR="0" lvl="2" indent="-317500" algn="l" rtl="0">
              <a:spcBef>
                <a:spcPts val="280"/>
              </a:spcBef>
              <a:spcAft>
                <a:spcPts val="0"/>
              </a:spcAft>
              <a:buClr>
                <a:srgbClr val="404040"/>
              </a:buClr>
              <a:buSzPts val="1400"/>
              <a:buFont typeface="Arial"/>
              <a:buChar char="•"/>
              <a:defRPr sz="1400" b="0" i="0" u="none" strike="noStrike" cap="none">
                <a:solidFill>
                  <a:srgbClr val="404040"/>
                </a:solidFill>
                <a:latin typeface="Arial"/>
                <a:ea typeface="Arial"/>
                <a:cs typeface="Arial"/>
                <a:sym typeface="Arial"/>
              </a:defRPr>
            </a:lvl3pPr>
            <a:lvl4pPr marL="1828800" marR="0" lvl="3" indent="-304800" algn="l" rtl="0">
              <a:spcBef>
                <a:spcPts val="240"/>
              </a:spcBef>
              <a:spcAft>
                <a:spcPts val="0"/>
              </a:spcAft>
              <a:buClr>
                <a:srgbClr val="404040"/>
              </a:buClr>
              <a:buSzPts val="1200"/>
              <a:buFont typeface="Arial"/>
              <a:buChar char="–"/>
              <a:defRPr sz="1200" b="0" i="0" u="none" strike="noStrike" cap="none">
                <a:solidFill>
                  <a:srgbClr val="404040"/>
                </a:solidFill>
                <a:latin typeface="Arial"/>
                <a:ea typeface="Arial"/>
                <a:cs typeface="Arial"/>
                <a:sym typeface="Arial"/>
              </a:defRPr>
            </a:lvl4pPr>
            <a:lvl5pPr marL="2286000" marR="0" lvl="4" indent="-304800" algn="l" rtl="0">
              <a:spcBef>
                <a:spcPts val="240"/>
              </a:spcBef>
              <a:spcAft>
                <a:spcPts val="0"/>
              </a:spcAft>
              <a:buClr>
                <a:srgbClr val="404040"/>
              </a:buClr>
              <a:buSzPts val="1200"/>
              <a:buFont typeface="Arial"/>
              <a:buChar char="»"/>
              <a:defRPr sz="1200" b="0" i="0" u="none" strike="noStrike" cap="none">
                <a:solidFill>
                  <a:srgbClr val="40404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l"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l"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l"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l"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255588" y="1056049"/>
            <a:ext cx="8504237" cy="14324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CA" sz="3200"/>
              <a:t>Canadian Illicit Cannabis Market</a:t>
            </a:r>
            <a:endParaRPr sz="3000"/>
          </a:p>
        </p:txBody>
      </p:sp>
      <p:sp>
        <p:nvSpPr>
          <p:cNvPr id="105" name="Google Shape;105;p1"/>
          <p:cNvSpPr txBox="1">
            <a:spLocks noGrp="1"/>
          </p:cNvSpPr>
          <p:nvPr>
            <p:ph type="subTitle" idx="1"/>
          </p:nvPr>
        </p:nvSpPr>
        <p:spPr>
          <a:xfrm>
            <a:off x="178216" y="2611664"/>
            <a:ext cx="8677397" cy="18525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88888"/>
              </a:buClr>
              <a:buSzPts val="2000"/>
              <a:buNone/>
            </a:pPr>
            <a:endParaRPr sz="2000" b="1" i="1">
              <a:solidFill>
                <a:schemeClr val="dk1"/>
              </a:solidFill>
            </a:endParaRPr>
          </a:p>
          <a:p>
            <a:pPr marL="0" lvl="0" indent="0" algn="l" rtl="0">
              <a:spcBef>
                <a:spcPts val="400"/>
              </a:spcBef>
              <a:spcAft>
                <a:spcPts val="0"/>
              </a:spcAft>
              <a:buClr>
                <a:schemeClr val="dk1"/>
              </a:buClr>
              <a:buSzPts val="2000"/>
              <a:buNone/>
            </a:pPr>
            <a:r>
              <a:rPr lang="en-CA" sz="2000">
                <a:solidFill>
                  <a:schemeClr val="dk1"/>
                </a:solidFill>
              </a:rPr>
              <a:t>November 2019</a:t>
            </a:r>
            <a:endParaRPr/>
          </a:p>
          <a:p>
            <a:pPr marL="0" lvl="0" indent="0" algn="l" rtl="0">
              <a:spcBef>
                <a:spcPts val="400"/>
              </a:spcBef>
              <a:spcAft>
                <a:spcPts val="0"/>
              </a:spcAft>
              <a:buClr>
                <a:schemeClr val="dk1"/>
              </a:buClr>
              <a:buSzPts val="2000"/>
              <a:buNone/>
            </a:pPr>
            <a:r>
              <a:rPr lang="en-CA" sz="2000">
                <a:solidFill>
                  <a:schemeClr val="dk1"/>
                </a:solidFill>
              </a:rPr>
              <a:t>Jacob Miller (jacob.miller@canada.ca)</a:t>
            </a:r>
            <a:endParaRPr/>
          </a:p>
          <a:p>
            <a:pPr marL="0" lvl="0" indent="0" algn="l" rtl="0">
              <a:spcBef>
                <a:spcPts val="400"/>
              </a:spcBef>
              <a:spcAft>
                <a:spcPts val="0"/>
              </a:spcAft>
              <a:buClr>
                <a:schemeClr val="dk1"/>
              </a:buClr>
              <a:buSzPts val="2000"/>
              <a:buNone/>
            </a:pPr>
            <a:r>
              <a:rPr lang="en-CA" sz="2000">
                <a:solidFill>
                  <a:schemeClr val="dk1"/>
                </a:solidFill>
              </a:rPr>
              <a:t>Office of Drug Research and Surveillance</a:t>
            </a:r>
            <a:endParaRPr/>
          </a:p>
          <a:p>
            <a:pPr marL="0" lvl="0" indent="0" algn="l" rtl="0">
              <a:spcBef>
                <a:spcPts val="400"/>
              </a:spcBef>
              <a:spcAft>
                <a:spcPts val="0"/>
              </a:spcAft>
              <a:buClr>
                <a:schemeClr val="dk1"/>
              </a:buClr>
              <a:buSzPts val="2000"/>
              <a:buNone/>
            </a:pPr>
            <a:r>
              <a:rPr lang="en-CA" sz="2000">
                <a:solidFill>
                  <a:schemeClr val="dk1"/>
                </a:solidFill>
              </a:rPr>
              <a:t>Controlled Substances and Cannabis Branch</a:t>
            </a:r>
            <a:endParaRPr/>
          </a:p>
          <a:p>
            <a:pPr marL="0" lvl="0" indent="0" algn="l" rtl="0">
              <a:spcBef>
                <a:spcPts val="400"/>
              </a:spcBef>
              <a:spcAft>
                <a:spcPts val="0"/>
              </a:spcAft>
              <a:buClr>
                <a:schemeClr val="dk1"/>
              </a:buClr>
              <a:buSzPts val="2000"/>
              <a:buNone/>
            </a:pPr>
            <a:r>
              <a:rPr lang="en-CA" sz="2000">
                <a:solidFill>
                  <a:schemeClr val="dk1"/>
                </a:solidFill>
              </a:rPr>
              <a:t>Health Canada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body" idx="1"/>
          </p:nvPr>
        </p:nvSpPr>
        <p:spPr>
          <a:xfrm>
            <a:off x="121431" y="4353465"/>
            <a:ext cx="8582025" cy="2442541"/>
          </a:xfrm>
          <a:prstGeom prst="rect">
            <a:avLst/>
          </a:prstGeom>
          <a:noFill/>
          <a:ln>
            <a:noFill/>
          </a:ln>
        </p:spPr>
        <p:txBody>
          <a:bodyPr spcFirstLastPara="1" wrap="square" lIns="91425" tIns="45700" rIns="91425" bIns="45700" anchor="t" anchorCtr="0">
            <a:noAutofit/>
          </a:bodyPr>
          <a:lstStyle/>
          <a:p>
            <a:pPr marL="0" lvl="0" indent="0" algn="l" rtl="0">
              <a:spcBef>
                <a:spcPts val="400"/>
              </a:spcBef>
              <a:spcAft>
                <a:spcPts val="0"/>
              </a:spcAft>
              <a:buNone/>
            </a:pPr>
            <a:r>
              <a:rPr lang="en-CA" sz="1400" b="1" dirty="0" smtClean="0">
                <a:solidFill>
                  <a:srgbClr val="333333"/>
                </a:solidFill>
                <a:highlight>
                  <a:srgbClr val="FFFFFF"/>
                </a:highlight>
              </a:rPr>
              <a:t>Dark </a:t>
            </a:r>
            <a:r>
              <a:rPr lang="en-CA" sz="1400" b="1" dirty="0" smtClean="0">
                <a:solidFill>
                  <a:srgbClr val="333333"/>
                </a:solidFill>
                <a:highlight>
                  <a:srgbClr val="FFFFFF"/>
                </a:highlight>
              </a:rPr>
              <a:t>web:</a:t>
            </a:r>
          </a:p>
          <a:p>
            <a:pPr marL="0" indent="0">
              <a:spcBef>
                <a:spcPts val="400"/>
              </a:spcBef>
              <a:buNone/>
            </a:pPr>
            <a:r>
              <a:rPr lang="en-CA" sz="1400" dirty="0" smtClean="0">
                <a:solidFill>
                  <a:srgbClr val="333333"/>
                </a:solidFill>
                <a:highlight>
                  <a:srgbClr val="FFFFFF"/>
                </a:highlight>
              </a:rPr>
              <a:t>“</a:t>
            </a:r>
            <a:r>
              <a:rPr lang="en-CA" sz="1400" dirty="0" smtClean="0"/>
              <a:t>We looked into patterns of sales at two points in 2018, prior to cannabis legalization (July 2018), and after (November 2018)… The volume of cannabis shipped appears to have also increased over the same period, rising from hundreds of kilograms to </a:t>
            </a:r>
            <a:r>
              <a:rPr lang="en-CA" sz="1400" b="1" dirty="0" smtClean="0"/>
              <a:t>perhaps as much as 2,229 kilograms per yea</a:t>
            </a:r>
            <a:r>
              <a:rPr lang="en-CA" sz="1400" dirty="0" smtClean="0"/>
              <a:t>r for the most optimistic model” (</a:t>
            </a:r>
            <a:r>
              <a:rPr lang="en-CA" sz="1400" dirty="0" err="1" smtClean="0"/>
              <a:t>Décary-Hétu</a:t>
            </a:r>
            <a:r>
              <a:rPr lang="en-CA" sz="1400" dirty="0" smtClean="0"/>
              <a:t>, 2019)</a:t>
            </a:r>
            <a:endParaRPr lang="en-CA" sz="1400" dirty="0" smtClean="0">
              <a:solidFill>
                <a:srgbClr val="333333"/>
              </a:solidFill>
              <a:highlight>
                <a:srgbClr val="FFFFFF"/>
              </a:highlight>
            </a:endParaRPr>
          </a:p>
          <a:p>
            <a:pPr marL="0" lvl="0" indent="0" algn="l" rtl="0">
              <a:spcBef>
                <a:spcPts val="400"/>
              </a:spcBef>
              <a:spcAft>
                <a:spcPts val="0"/>
              </a:spcAft>
              <a:buNone/>
            </a:pPr>
            <a:endParaRPr lang="en-CA" sz="1400" dirty="0" smtClean="0">
              <a:solidFill>
                <a:srgbClr val="333333"/>
              </a:solidFill>
              <a:highlight>
                <a:srgbClr val="FFFFFF"/>
              </a:highlight>
            </a:endParaRPr>
          </a:p>
          <a:p>
            <a:pPr marL="0" lvl="0" indent="0" algn="l" rtl="0">
              <a:spcBef>
                <a:spcPts val="400"/>
              </a:spcBef>
              <a:spcAft>
                <a:spcPts val="0"/>
              </a:spcAft>
              <a:buNone/>
            </a:pPr>
            <a:r>
              <a:rPr lang="en-CA" sz="1400" b="1" dirty="0" smtClean="0">
                <a:solidFill>
                  <a:srgbClr val="333333"/>
                </a:solidFill>
                <a:highlight>
                  <a:srgbClr val="FFFFFF"/>
                </a:highlight>
              </a:rPr>
              <a:t>Open web:</a:t>
            </a:r>
          </a:p>
          <a:p>
            <a:pPr marL="0" lvl="0" indent="0" algn="l" rtl="0">
              <a:spcBef>
                <a:spcPts val="400"/>
              </a:spcBef>
              <a:spcAft>
                <a:spcPts val="0"/>
              </a:spcAft>
              <a:buNone/>
            </a:pPr>
            <a:r>
              <a:rPr lang="en-CA" sz="1400" dirty="0" smtClean="0">
                <a:solidFill>
                  <a:srgbClr val="333333"/>
                </a:solidFill>
                <a:highlight>
                  <a:srgbClr val="FFFFFF"/>
                </a:highlight>
              </a:rPr>
              <a:t>No source?</a:t>
            </a:r>
          </a:p>
        </p:txBody>
      </p:sp>
      <p:sp>
        <p:nvSpPr>
          <p:cNvPr id="111" name="Google Shape;111;p2"/>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CA" dirty="0"/>
              <a:t>Illicit Cannabis Potential Sources	</a:t>
            </a:r>
            <a:endParaRPr dirty="0"/>
          </a:p>
        </p:txBody>
      </p:sp>
      <p:sp>
        <p:nvSpPr>
          <p:cNvPr id="112" name="Google Shape;112;p2"/>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1500"/>
              <a:buNone/>
            </a:pPr>
            <a:endParaRPr/>
          </a:p>
        </p:txBody>
      </p:sp>
      <p:sp>
        <p:nvSpPr>
          <p:cNvPr id="113" name="Google Shape;113;p2"/>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70" y="2694948"/>
            <a:ext cx="6966488" cy="1410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6977" y="1038192"/>
            <a:ext cx="3967566" cy="1323439"/>
          </a:xfrm>
          <a:prstGeom prst="rect">
            <a:avLst/>
          </a:prstGeom>
          <a:noFill/>
        </p:spPr>
        <p:txBody>
          <a:bodyPr wrap="square" rtlCol="0">
            <a:spAutoFit/>
          </a:bodyPr>
          <a:lstStyle/>
          <a:p>
            <a:pPr lvl="0">
              <a:spcBef>
                <a:spcPts val="400"/>
              </a:spcBef>
            </a:pPr>
            <a:r>
              <a:rPr lang="en-CA" b="1" dirty="0">
                <a:solidFill>
                  <a:srgbClr val="333333"/>
                </a:solidFill>
                <a:highlight>
                  <a:srgbClr val="FFFFFF"/>
                </a:highlight>
              </a:rPr>
              <a:t>CCS:</a:t>
            </a:r>
          </a:p>
          <a:p>
            <a:pPr marL="342900" lvl="0" indent="-342900">
              <a:spcBef>
                <a:spcPts val="400"/>
              </a:spcBef>
              <a:buClr>
                <a:srgbClr val="404040"/>
              </a:buClr>
              <a:buSzPts val="2000"/>
              <a:buChar char="•"/>
            </a:pPr>
            <a:r>
              <a:rPr lang="en-CA" dirty="0">
                <a:solidFill>
                  <a:srgbClr val="333333"/>
                </a:solidFill>
                <a:highlight>
                  <a:srgbClr val="FFFFFF"/>
                </a:highlight>
              </a:rPr>
              <a:t>From a friend (34%)</a:t>
            </a:r>
          </a:p>
          <a:p>
            <a:pPr marL="342900" lvl="0" indent="-342900">
              <a:spcBef>
                <a:spcPts val="400"/>
              </a:spcBef>
              <a:buClr>
                <a:srgbClr val="404040"/>
              </a:buClr>
              <a:buSzPts val="2000"/>
              <a:buChar char="•"/>
            </a:pPr>
            <a:r>
              <a:rPr lang="en-CA" dirty="0">
                <a:solidFill>
                  <a:srgbClr val="333333"/>
                </a:solidFill>
                <a:highlight>
                  <a:srgbClr val="FFFFFF"/>
                </a:highlight>
              </a:rPr>
              <a:t>From a compassion club/dispensary (15%)</a:t>
            </a:r>
          </a:p>
          <a:p>
            <a:pPr marL="342900" lvl="0" indent="-342900">
              <a:spcBef>
                <a:spcPts val="400"/>
              </a:spcBef>
              <a:buClr>
                <a:srgbClr val="404040"/>
              </a:buClr>
              <a:buSzPts val="2000"/>
              <a:buChar char="•"/>
            </a:pPr>
            <a:r>
              <a:rPr lang="en-CA" dirty="0">
                <a:solidFill>
                  <a:srgbClr val="333333"/>
                </a:solidFill>
                <a:highlight>
                  <a:srgbClr val="FFFFFF"/>
                </a:highlight>
              </a:rPr>
              <a:t>Shared among friends (13%)</a:t>
            </a:r>
          </a:p>
          <a:p>
            <a:endParaRPr lang="en-CA" dirty="0"/>
          </a:p>
        </p:txBody>
      </p:sp>
      <p:sp>
        <p:nvSpPr>
          <p:cNvPr id="9" name="TextBox 8"/>
          <p:cNvSpPr txBox="1"/>
          <p:nvPr/>
        </p:nvSpPr>
        <p:spPr>
          <a:xfrm>
            <a:off x="4246536" y="1279283"/>
            <a:ext cx="3967566" cy="841256"/>
          </a:xfrm>
          <a:prstGeom prst="rect">
            <a:avLst/>
          </a:prstGeom>
          <a:noFill/>
        </p:spPr>
        <p:txBody>
          <a:bodyPr wrap="square" rtlCol="0">
            <a:spAutoFit/>
          </a:bodyPr>
          <a:lstStyle/>
          <a:p>
            <a:pPr marL="342900" lvl="0" indent="-342900">
              <a:spcBef>
                <a:spcPts val="400"/>
              </a:spcBef>
              <a:buClr>
                <a:srgbClr val="404040"/>
              </a:buClr>
              <a:buSzPts val="2000"/>
              <a:buChar char="•"/>
            </a:pPr>
            <a:r>
              <a:rPr lang="en-CA" dirty="0" smtClean="0">
                <a:solidFill>
                  <a:srgbClr val="333333"/>
                </a:solidFill>
                <a:highlight>
                  <a:srgbClr val="FFFFFF"/>
                </a:highlight>
              </a:rPr>
              <a:t>From </a:t>
            </a:r>
            <a:r>
              <a:rPr lang="en-CA" dirty="0">
                <a:solidFill>
                  <a:srgbClr val="333333"/>
                </a:solidFill>
                <a:highlight>
                  <a:srgbClr val="FFFFFF"/>
                </a:highlight>
              </a:rPr>
              <a:t>a dealer (7%)</a:t>
            </a:r>
          </a:p>
          <a:p>
            <a:pPr marL="342900" lvl="0" indent="-342900">
              <a:spcBef>
                <a:spcPts val="400"/>
              </a:spcBef>
              <a:buClr>
                <a:srgbClr val="404040"/>
              </a:buClr>
              <a:buSzPts val="2000"/>
              <a:buChar char="•"/>
            </a:pPr>
            <a:r>
              <a:rPr lang="en-CA" dirty="0">
                <a:solidFill>
                  <a:srgbClr val="333333"/>
                </a:solidFill>
                <a:highlight>
                  <a:srgbClr val="FFFFFF"/>
                </a:highlight>
              </a:rPr>
              <a:t>Grown by or for them (7%)</a:t>
            </a:r>
          </a:p>
          <a:p>
            <a:pPr marL="342900" lvl="0" indent="-342900">
              <a:spcBef>
                <a:spcPts val="400"/>
              </a:spcBef>
              <a:buClr>
                <a:srgbClr val="404040"/>
              </a:buClr>
              <a:buSzPts val="2000"/>
              <a:buChar char="•"/>
            </a:pPr>
            <a:r>
              <a:rPr lang="en-CA" dirty="0">
                <a:solidFill>
                  <a:srgbClr val="333333"/>
                </a:solidFill>
                <a:highlight>
                  <a:srgbClr val="FFFFFF"/>
                </a:highlight>
              </a:rPr>
              <a:t>From an acquaintance (7</a:t>
            </a:r>
            <a:r>
              <a:rPr lang="en-CA" dirty="0" smtClean="0">
                <a:solidFill>
                  <a:srgbClr val="333333"/>
                </a:solidFill>
                <a:highlight>
                  <a:srgbClr val="FFFFFF"/>
                </a:highlight>
              </a:rPr>
              <a:t>%)</a:t>
            </a:r>
            <a:endParaRPr lang="en-CA" dirty="0">
              <a:solidFill>
                <a:srgbClr val="333333"/>
              </a:solidFill>
              <a:highlight>
                <a:srgbClr val="FFFFFF"/>
              </a:highlight>
            </a:endParaRPr>
          </a:p>
        </p:txBody>
      </p:sp>
      <p:sp>
        <p:nvSpPr>
          <p:cNvPr id="4" name="TextBox 3"/>
          <p:cNvSpPr txBox="1"/>
          <p:nvPr/>
        </p:nvSpPr>
        <p:spPr>
          <a:xfrm>
            <a:off x="162733" y="2361630"/>
            <a:ext cx="2321469" cy="307777"/>
          </a:xfrm>
          <a:prstGeom prst="rect">
            <a:avLst/>
          </a:prstGeom>
          <a:noFill/>
        </p:spPr>
        <p:txBody>
          <a:bodyPr wrap="none" rtlCol="0">
            <a:spAutoFit/>
          </a:bodyPr>
          <a:lstStyle/>
          <a:p>
            <a:r>
              <a:rPr lang="en-CA" b="1" dirty="0" err="1" smtClean="0"/>
              <a:t>Statscan</a:t>
            </a:r>
            <a:r>
              <a:rPr lang="en-CA" b="1" dirty="0" smtClean="0"/>
              <a:t> crowdsourcing:</a:t>
            </a:r>
            <a:endParaRPr lang="en-CA"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3fd324031_0_1"/>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Canadian Mail Order Marijuana websites</a:t>
            </a:r>
            <a:endParaRPr/>
          </a:p>
        </p:txBody>
      </p:sp>
      <p:sp>
        <p:nvSpPr>
          <p:cNvPr id="120" name="Google Shape;120;g73fd324031_0_1"/>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21" name="Google Shape;121;g73fd324031_0_1"/>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3</a:t>
            </a:fld>
            <a:endParaRPr/>
          </a:p>
        </p:txBody>
      </p:sp>
      <p:pic>
        <p:nvPicPr>
          <p:cNvPr id="122" name="Google Shape;122;g73fd324031_0_1"/>
          <p:cNvPicPr preferRelativeResize="0"/>
          <p:nvPr/>
        </p:nvPicPr>
        <p:blipFill>
          <a:blip r:embed="rId3">
            <a:alphaModFix/>
          </a:blip>
          <a:stretch>
            <a:fillRect/>
          </a:stretch>
        </p:blipFill>
        <p:spPr>
          <a:xfrm>
            <a:off x="284175" y="1884900"/>
            <a:ext cx="8424877" cy="3850943"/>
          </a:xfrm>
          <a:prstGeom prst="rect">
            <a:avLst/>
          </a:prstGeom>
          <a:noFill/>
          <a:ln>
            <a:noFill/>
          </a:ln>
        </p:spPr>
      </p:pic>
      <p:sp>
        <p:nvSpPr>
          <p:cNvPr id="123" name="Google Shape;123;g73fd324031_0_1"/>
          <p:cNvSpPr txBox="1"/>
          <p:nvPr/>
        </p:nvSpPr>
        <p:spPr>
          <a:xfrm>
            <a:off x="405650" y="1213750"/>
            <a:ext cx="4247400" cy="4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300+ </a:t>
            </a:r>
            <a:r>
              <a:rPr lang="en-CA" b="1"/>
              <a:t>Canadian </a:t>
            </a:r>
            <a:r>
              <a:rPr lang="en-CA"/>
              <a:t>websites selling marijuana online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73fd324031_0_11"/>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Finding the most popular sites</a:t>
            </a:r>
            <a:endParaRPr/>
          </a:p>
        </p:txBody>
      </p:sp>
      <p:sp>
        <p:nvSpPr>
          <p:cNvPr id="130" name="Google Shape;130;g73fd324031_0_11"/>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31" name="Google Shape;131;g73fd324031_0_11"/>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4</a:t>
            </a:fld>
            <a:endParaRPr/>
          </a:p>
        </p:txBody>
      </p:sp>
      <p:pic>
        <p:nvPicPr>
          <p:cNvPr id="132" name="Google Shape;132;g73fd324031_0_11"/>
          <p:cNvPicPr preferRelativeResize="0"/>
          <p:nvPr/>
        </p:nvPicPr>
        <p:blipFill>
          <a:blip r:embed="rId3">
            <a:alphaModFix/>
          </a:blip>
          <a:stretch>
            <a:fillRect/>
          </a:stretch>
        </p:blipFill>
        <p:spPr>
          <a:xfrm>
            <a:off x="233500" y="1183217"/>
            <a:ext cx="8096250" cy="48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73fd324031_0_21"/>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Finding the most popular sites</a:t>
            </a:r>
            <a:endParaRPr/>
          </a:p>
        </p:txBody>
      </p:sp>
      <p:sp>
        <p:nvSpPr>
          <p:cNvPr id="139" name="Google Shape;139;g73fd324031_0_21"/>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40" name="Google Shape;140;g73fd324031_0_21"/>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5</a:t>
            </a:fld>
            <a:endParaRPr/>
          </a:p>
        </p:txBody>
      </p:sp>
      <p:pic>
        <p:nvPicPr>
          <p:cNvPr id="141" name="Google Shape;141;g73fd324031_0_21"/>
          <p:cNvPicPr preferRelativeResize="0"/>
          <p:nvPr/>
        </p:nvPicPr>
        <p:blipFill>
          <a:blip r:embed="rId3">
            <a:alphaModFix/>
          </a:blip>
          <a:stretch>
            <a:fillRect/>
          </a:stretch>
        </p:blipFill>
        <p:spPr>
          <a:xfrm>
            <a:off x="1583000" y="1076399"/>
            <a:ext cx="3900700" cy="509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73fd324031_0_49"/>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Scraping</a:t>
            </a:r>
            <a:endParaRPr/>
          </a:p>
        </p:txBody>
      </p:sp>
      <p:sp>
        <p:nvSpPr>
          <p:cNvPr id="148" name="Google Shape;148;g73fd324031_0_49"/>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49" name="Google Shape;149;g73fd324031_0_49"/>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6</a:t>
            </a:fld>
            <a:endParaRPr/>
          </a:p>
        </p:txBody>
      </p:sp>
      <p:pic>
        <p:nvPicPr>
          <p:cNvPr id="150" name="Google Shape;150;g73fd324031_0_49"/>
          <p:cNvPicPr preferRelativeResize="0"/>
          <p:nvPr/>
        </p:nvPicPr>
        <p:blipFill>
          <a:blip r:embed="rId3">
            <a:alphaModFix/>
          </a:blip>
          <a:stretch>
            <a:fillRect/>
          </a:stretch>
        </p:blipFill>
        <p:spPr>
          <a:xfrm>
            <a:off x="461150" y="1232251"/>
            <a:ext cx="7864049" cy="5071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3fd324031_0_30"/>
          <p:cNvSpPr txBox="1">
            <a:spLocks noGrp="1"/>
          </p:cNvSpPr>
          <p:nvPr>
            <p:ph type="title"/>
          </p:nvPr>
        </p:nvSpPr>
        <p:spPr>
          <a:xfrm>
            <a:off x="280938" y="36934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Scraping</a:t>
            </a:r>
            <a:endParaRPr/>
          </a:p>
        </p:txBody>
      </p:sp>
      <p:sp>
        <p:nvSpPr>
          <p:cNvPr id="157" name="Google Shape;157;g73fd324031_0_30"/>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58" name="Google Shape;158;g73fd324031_0_30"/>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7</a:t>
            </a:fld>
            <a:endParaRPr/>
          </a:p>
        </p:txBody>
      </p:sp>
      <p:pic>
        <p:nvPicPr>
          <p:cNvPr id="159" name="Google Shape;159;g73fd324031_0_30"/>
          <p:cNvPicPr preferRelativeResize="0"/>
          <p:nvPr/>
        </p:nvPicPr>
        <p:blipFill>
          <a:blip r:embed="rId3">
            <a:alphaModFix/>
          </a:blip>
          <a:stretch>
            <a:fillRect/>
          </a:stretch>
        </p:blipFill>
        <p:spPr>
          <a:xfrm>
            <a:off x="915317" y="1061922"/>
            <a:ext cx="5841944" cy="47189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3fd324031_0_39"/>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Data extraction</a:t>
            </a:r>
            <a:endParaRPr/>
          </a:p>
        </p:txBody>
      </p:sp>
      <p:sp>
        <p:nvSpPr>
          <p:cNvPr id="166" name="Google Shape;166;g73fd324031_0_39"/>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67" name="Google Shape;167;g73fd324031_0_39"/>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8</a:t>
            </a:fld>
            <a:endParaRPr/>
          </a:p>
        </p:txBody>
      </p:sp>
      <p:pic>
        <p:nvPicPr>
          <p:cNvPr id="168" name="Google Shape;168;g73fd324031_0_39"/>
          <p:cNvPicPr preferRelativeResize="0"/>
          <p:nvPr/>
        </p:nvPicPr>
        <p:blipFill>
          <a:blip r:embed="rId3">
            <a:alphaModFix/>
          </a:blip>
          <a:stretch>
            <a:fillRect/>
          </a:stretch>
        </p:blipFill>
        <p:spPr>
          <a:xfrm>
            <a:off x="235950" y="1957025"/>
            <a:ext cx="8672100" cy="2512301"/>
          </a:xfrm>
          <a:prstGeom prst="rect">
            <a:avLst/>
          </a:prstGeom>
          <a:noFill/>
          <a:ln>
            <a:noFill/>
          </a:ln>
        </p:spPr>
      </p:pic>
    </p:spTree>
  </p:cSld>
  <p:clrMapOvr>
    <a:masterClrMapping/>
  </p:clrMapOvr>
</p:sld>
</file>

<file path=ppt/theme/theme1.xml><?xml version="1.0" encoding="utf-8"?>
<a:theme xmlns:a="http://schemas.openxmlformats.org/drawingml/2006/main" name="HC - SC English">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188</Words>
  <Application>Microsoft Office PowerPoint</Application>
  <PresentationFormat>On-screen Show (4:3)</PresentationFormat>
  <Paragraphs>42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HC - SC English</vt:lpstr>
      <vt:lpstr>Canadian Illicit Cannabis Market</vt:lpstr>
      <vt:lpstr>Illicit Cannabis Potential Sources </vt:lpstr>
      <vt:lpstr>Canadian Mail Order Marijuana websites</vt:lpstr>
      <vt:lpstr>Finding the most popular sites</vt:lpstr>
      <vt:lpstr>Finding the most popular sites</vt:lpstr>
      <vt:lpstr>Scraping</vt:lpstr>
      <vt:lpstr>Scraping</vt:lpstr>
      <vt:lpstr>Data extraction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Illicit Cannabis Market</dc:title>
  <dc:creator>Mireille  Charbonneau</dc:creator>
  <cp:lastModifiedBy>Jacob Miller</cp:lastModifiedBy>
  <cp:revision>8</cp:revision>
  <dcterms:created xsi:type="dcterms:W3CDTF">2015-12-17T17:15:57Z</dcterms:created>
  <dcterms:modified xsi:type="dcterms:W3CDTF">2019-11-07T20:13:55Z</dcterms:modified>
</cp:coreProperties>
</file>