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5BC90-2C97-4DE8-A31A-C3B644B1E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601FC-D202-446F-9182-78F81D09C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D3DDF-9E01-49C8-96E1-1D7B0E6C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8AC54-8FDB-4D93-9EF1-6E227B4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D4071-54EC-4513-9E49-6B391A46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2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6BD9F-2BD3-4B9B-88C9-2395CF70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A33E9-02D3-48D5-86A3-3E65F5C87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CC11B-F7EB-40F0-B762-C4665E4C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2F540-5C74-485A-B543-7DD94BE3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5E5E5-8955-4489-B891-BE48CD8E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1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54CF8D-5D79-4EA2-B330-521978810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61EDA-4D07-40DD-A443-C380D79E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99390-03E4-4664-A8FB-6D01B9B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9A1A-98D1-4054-9EE2-0388450E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EB8C-57E2-4816-B3D5-21561EB5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5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0DF-74F0-4B5F-B319-830533CD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DD513-FBF5-45B2-8276-86790621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3B609-4728-413D-ABF8-FFAC2E9B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BC0E-0180-42EB-9556-52F83282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4DEDF-729C-401E-8343-00F690A6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8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D037-A3D2-45A9-AD25-1B9E6F30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34155-4E60-4456-AF37-1433A226C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06CF5-63FD-4969-A9F5-1C67B26B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79679-B295-41C5-AB9E-781C0591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F3C1F-F755-4601-B046-17A4CCC9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1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32FF5-30DE-41C0-88E0-5445EFC4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C6749-720C-4D11-9989-61521B6E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905EB-62F9-4A77-A636-6F7449C13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97ED5-0D3F-48CD-A5DB-B719D3DB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BB3B3-88B1-4A23-B043-B374F61B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42D08-CD6E-4980-AB66-0FBB3FD4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0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070DE-97C7-4196-BCF2-C36D697A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174DD-D62B-4A37-921E-8A8E27EA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31B4B-B906-4E72-8355-4275E5304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8187E9-FC51-457A-8364-0724DCD1E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A12B2-51DA-4728-8DB2-407C7DF34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6AA72B-12F8-46CE-A9E5-6B6552E4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A21DCE-4535-4692-9E5A-7617F9D9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60B7A3-7E40-411F-B722-B61BD22F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5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76860-10E9-4A51-A762-814A3624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97A42E-B344-4D6B-B337-C3238DD6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D32A05-9FEC-4D32-9493-D709635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2C4EEA-4A91-49EF-9012-664D843F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0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553627-8BFA-4790-BB0C-A0E91F57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1E8AD1-8EAC-41CC-ACB8-9FF4556F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B4D2D-1BA5-4721-8537-DC4A350E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B506B-F0E2-4AC0-A40F-D5235B59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9C023-4068-4A13-AE76-80A43AD2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D0C68-EB6B-4CC5-AF71-E354D9659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AF5EC-D2CE-4975-BE24-076BD63E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0E28D-AC30-4F66-B0FF-71549572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A1350-F891-4CC8-AD97-46578D69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65FF5-CACB-45DF-BFBD-ED13F735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65E3B0-8F22-4AEB-B962-9E686FDF2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B37B4-D99B-43A0-8BE6-DE541548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895D9A-260F-4B5A-9DDB-C9DBDD03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4D09C-3537-4FBE-8B63-4D7BEB1D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8ED7B-D20D-4E20-9E54-9C662A09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1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ADF1E-C963-4359-A9C3-FE565BF7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67C98-E2C7-4C92-8AAB-FFD62E848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2B261-28B2-496F-AFF7-40ADF41E9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A67B-4E23-4A0F-914D-7EA48366762D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188B1-4499-4E74-AC95-2E7D77E18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C72CE-FF60-4190-8730-C64271A2F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6B66-763C-498B-B249-59B1E2898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6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ED942-FF78-4BBC-BC88-80E14503B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3895"/>
            <a:ext cx="9144000" cy="1299423"/>
          </a:xfrm>
        </p:spPr>
        <p:txBody>
          <a:bodyPr/>
          <a:lstStyle/>
          <a:p>
            <a:r>
              <a:rPr lang="ko-KR" altLang="en-US"/>
              <a:t>주로 이용한 태그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763D87-AF28-46B3-9799-DC6F42F85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2018213017</a:t>
            </a:r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 err="1"/>
              <a:t>권다혜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15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CFFC0-F8DE-4D2F-9896-A6011808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Ubuntu" panose="020B0504030602030204" pitchFamily="34" charset="0"/>
              </a:rPr>
              <a:t>Z-index</a:t>
            </a:r>
            <a:endParaRPr lang="ko-KR" altLang="en-US" sz="4800" dirty="0">
              <a:latin typeface="Ubuntu" panose="020B0504030602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E61BB-8D76-4E76-BAD4-E96B959D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477"/>
            <a:ext cx="10515600" cy="261321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어느 객체가 앞으로 나오고</a:t>
            </a:r>
            <a:r>
              <a:rPr lang="en-US" altLang="ko-KR" dirty="0"/>
              <a:t>, </a:t>
            </a:r>
            <a:r>
              <a:rPr lang="ko-KR" altLang="en-US" dirty="0"/>
              <a:t>뒤에 나올지 배치 순서를 결정하는 속성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-html/</a:t>
            </a:r>
            <a:r>
              <a:rPr lang="en-US" altLang="ko-KR" dirty="0" err="1"/>
              <a:t>css</a:t>
            </a:r>
            <a:r>
              <a:rPr lang="ko-KR" altLang="en-US" dirty="0"/>
              <a:t>에서 이용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72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C48C7-426B-4ABF-94BC-FCC44445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4749553"/>
            <a:ext cx="10554810" cy="14274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Ubuntu" panose="020B0504030602030204" pitchFamily="34" charset="0"/>
              </a:rPr>
              <a:t>z-index :n</a:t>
            </a:r>
          </a:p>
          <a:p>
            <a:pPr marL="0" indent="0">
              <a:buNone/>
            </a:pPr>
            <a:r>
              <a:rPr lang="ko-KR" altLang="en-US" dirty="0">
                <a:latin typeface="Ubuntu" panose="020B0504030602030204" pitchFamily="34" charset="0"/>
              </a:rPr>
              <a:t>본화면을 기준으로 사용자에게 가장 가까울수록 </a:t>
            </a:r>
            <a:r>
              <a:rPr lang="en-US" altLang="ko-KR" dirty="0">
                <a:latin typeface="Ubuntu" panose="020B0504030602030204" pitchFamily="34" charset="0"/>
              </a:rPr>
              <a:t>n</a:t>
            </a:r>
            <a:r>
              <a:rPr lang="ko-KR" altLang="en-US" dirty="0">
                <a:latin typeface="Ubuntu" panose="020B0504030602030204" pitchFamily="34" charset="0"/>
              </a:rPr>
              <a:t>의 값이 커진다</a:t>
            </a:r>
            <a:r>
              <a:rPr lang="en-US" altLang="ko-KR" dirty="0">
                <a:latin typeface="Ubuntu" panose="020B0504030602030204" pitchFamily="34" charset="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5DAC16-587C-444E-B2D5-994041A7F504}"/>
              </a:ext>
            </a:extLst>
          </p:cNvPr>
          <p:cNvSpPr/>
          <p:nvPr/>
        </p:nvSpPr>
        <p:spPr>
          <a:xfrm>
            <a:off x="1944206" y="878889"/>
            <a:ext cx="2583402" cy="245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Ubuntu" panose="020B0504030602030204" pitchFamily="34" charset="0"/>
              </a:rPr>
              <a:t>z-index :1</a:t>
            </a:r>
            <a:endParaRPr lang="ko-KR" altLang="en-US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8BA7A8-7272-49B1-AB87-20346B8E920F}"/>
              </a:ext>
            </a:extLst>
          </p:cNvPr>
          <p:cNvSpPr/>
          <p:nvPr/>
        </p:nvSpPr>
        <p:spPr>
          <a:xfrm>
            <a:off x="3879538" y="1060882"/>
            <a:ext cx="2583402" cy="2459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Ubuntu" panose="020B0504030602030204" pitchFamily="34" charset="0"/>
              </a:rPr>
              <a:t>z-index :2</a:t>
            </a:r>
            <a:endParaRPr lang="ko-KR" altLang="en-US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7E95B6-FB7D-4E07-A880-AD2F8F98A5D2}"/>
              </a:ext>
            </a:extLst>
          </p:cNvPr>
          <p:cNvSpPr/>
          <p:nvPr/>
        </p:nvSpPr>
        <p:spPr>
          <a:xfrm>
            <a:off x="5751251" y="1242875"/>
            <a:ext cx="2583402" cy="24591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Ubuntu" panose="020B0504030602030204" pitchFamily="34" charset="0"/>
              </a:rPr>
              <a:t>z-index :3</a:t>
            </a:r>
            <a:endParaRPr lang="ko-KR" altLang="en-US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2CD1FE-BEA7-4552-BA21-592A6427A731}"/>
              </a:ext>
            </a:extLst>
          </p:cNvPr>
          <p:cNvSpPr/>
          <p:nvPr/>
        </p:nvSpPr>
        <p:spPr>
          <a:xfrm>
            <a:off x="7686583" y="1451493"/>
            <a:ext cx="2583402" cy="2459115"/>
          </a:xfrm>
          <a:prstGeom prst="rect">
            <a:avLst/>
          </a:prstGeom>
          <a:solidFill>
            <a:srgbClr val="121F36"/>
          </a:solidFill>
          <a:ln>
            <a:solidFill>
              <a:srgbClr val="121F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Ubuntu" panose="020B0504030602030204" pitchFamily="34" charset="0"/>
              </a:rPr>
              <a:t>z-index :4</a:t>
            </a:r>
            <a:endParaRPr lang="ko-KR" alt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8B35-BB65-485F-AAAE-F88E6F9A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Ubuntu" panose="020B0504030602030204" pitchFamily="34" charset="0"/>
              </a:rPr>
              <a:t>&lt;a </a:t>
            </a:r>
            <a:r>
              <a:rPr lang="en-US" altLang="ko-KR" sz="4800" dirty="0" err="1">
                <a:latin typeface="Ubuntu" panose="020B0504030602030204" pitchFamily="34" charset="0"/>
              </a:rPr>
              <a:t>href</a:t>
            </a:r>
            <a:r>
              <a:rPr lang="en-US" altLang="ko-KR" sz="4800" dirty="0">
                <a:latin typeface="Ubuntu" panose="020B0504030602030204" pitchFamily="34" charset="0"/>
              </a:rPr>
              <a:t>="#" </a:t>
            </a:r>
            <a:r>
              <a:rPr lang="en-US" altLang="ko-KR" sz="4800" dirty="0" err="1">
                <a:latin typeface="Ubuntu" panose="020B0504030602030204" pitchFamily="34" charset="0"/>
              </a:rPr>
              <a:t>onClick</a:t>
            </a:r>
            <a:r>
              <a:rPr lang="en-US" altLang="ko-KR" sz="4800" dirty="0">
                <a:latin typeface="Ubuntu" panose="020B0504030602030204" pitchFamily="34" charset="0"/>
              </a:rPr>
              <a:t>="</a:t>
            </a:r>
            <a:r>
              <a:rPr lang="en-US" altLang="ko-KR" sz="4800" dirty="0" err="1">
                <a:latin typeface="Ubuntu" panose="020B0504030602030204" pitchFamily="34" charset="0"/>
              </a:rPr>
              <a:t>history.back</a:t>
            </a:r>
            <a:r>
              <a:rPr lang="en-US" altLang="ko-KR" sz="4800" dirty="0">
                <a:latin typeface="Ubuntu" panose="020B0504030602030204" pitchFamily="34" charset="0"/>
              </a:rPr>
              <a:t>()”&gt;</a:t>
            </a:r>
            <a:endParaRPr lang="ko-KR" altLang="en-US" sz="4800" dirty="0">
              <a:latin typeface="Ubuntu" panose="020B0504030602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7FC89-6E9B-482B-8F83-B8C7F677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6255"/>
            <a:ext cx="10515600" cy="216932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원래 페이지에서 이전 페이지로 돌아가는 속성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-html</a:t>
            </a:r>
            <a:r>
              <a:rPr lang="ko-KR" altLang="en-US" dirty="0"/>
              <a:t>에서 이용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7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BA9AF-8F5C-4054-9311-6C40C708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3371"/>
            <a:ext cx="10515600" cy="1733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Ubuntu" panose="020B0504030602030204" pitchFamily="34" charset="0"/>
              </a:rPr>
              <a:t>&lt;a </a:t>
            </a:r>
            <a:r>
              <a:rPr lang="en-US" altLang="ko-KR" dirty="0" err="1">
                <a:latin typeface="Ubuntu" panose="020B0504030602030204" pitchFamily="34" charset="0"/>
              </a:rPr>
              <a:t>href</a:t>
            </a:r>
            <a:r>
              <a:rPr lang="en-US" altLang="ko-KR" dirty="0">
                <a:latin typeface="Ubuntu" panose="020B0504030602030204" pitchFamily="34" charset="0"/>
              </a:rPr>
              <a:t>="#" </a:t>
            </a:r>
            <a:r>
              <a:rPr lang="en-US" altLang="ko-KR" dirty="0" err="1">
                <a:latin typeface="Ubuntu" panose="020B0504030602030204" pitchFamily="34" charset="0"/>
              </a:rPr>
              <a:t>onClick</a:t>
            </a:r>
            <a:r>
              <a:rPr lang="en-US" altLang="ko-KR" dirty="0">
                <a:latin typeface="Ubuntu" panose="020B0504030602030204" pitchFamily="34" charset="0"/>
              </a:rPr>
              <a:t>="</a:t>
            </a:r>
            <a:r>
              <a:rPr lang="en-US" altLang="ko-KR" dirty="0" err="1">
                <a:latin typeface="Ubuntu" panose="020B0504030602030204" pitchFamily="34" charset="0"/>
              </a:rPr>
              <a:t>history.back</a:t>
            </a:r>
            <a:r>
              <a:rPr lang="en-US" altLang="ko-KR" dirty="0">
                <a:latin typeface="Ubuntu" panose="020B0504030602030204" pitchFamily="34" charset="0"/>
              </a:rPr>
              <a:t>()”&gt;</a:t>
            </a:r>
            <a:r>
              <a:rPr lang="ko-KR" altLang="en-US" dirty="0">
                <a:latin typeface="Ubuntu" panose="020B0504030602030204" pitchFamily="34" charset="0"/>
              </a:rPr>
              <a:t>를 </a:t>
            </a:r>
            <a:r>
              <a:rPr lang="en-US" altLang="ko-KR" dirty="0">
                <a:latin typeface="Ubuntu" panose="020B0504030602030204" pitchFamily="34" charset="0"/>
              </a:rPr>
              <a:t>Page.2</a:t>
            </a:r>
            <a:r>
              <a:rPr lang="ko-KR" altLang="en-US" dirty="0">
                <a:latin typeface="Ubuntu" panose="020B0504030602030204" pitchFamily="34" charset="0"/>
              </a:rPr>
              <a:t>의 </a:t>
            </a:r>
            <a:r>
              <a:rPr lang="en-US" altLang="ko-KR" dirty="0">
                <a:latin typeface="Ubuntu" panose="020B0504030602030204" pitchFamily="34" charset="0"/>
              </a:rPr>
              <a:t>Return </a:t>
            </a:r>
            <a:r>
              <a:rPr lang="ko-KR" altLang="en-US" dirty="0">
                <a:latin typeface="Ubuntu" panose="020B0504030602030204" pitchFamily="34" charset="0"/>
              </a:rPr>
              <a:t>버튼에 </a:t>
            </a:r>
            <a:r>
              <a:rPr lang="ko-KR" altLang="en-US" dirty="0" err="1">
                <a:latin typeface="Ubuntu" panose="020B0504030602030204" pitchFamily="34" charset="0"/>
              </a:rPr>
              <a:t>태그해</a:t>
            </a:r>
            <a:r>
              <a:rPr lang="ko-KR" altLang="en-US" dirty="0">
                <a:latin typeface="Ubuntu" panose="020B0504030602030204" pitchFamily="34" charset="0"/>
              </a:rPr>
              <a:t> 놓으면 바로 이전의 페이지로 돌아올 수 있음</a:t>
            </a:r>
            <a:endParaRPr lang="en-US" altLang="ko-KR" dirty="0">
              <a:latin typeface="Ubuntu" panose="020B0504030602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F4A284-F42E-421E-B0B4-E143CC757AD9}"/>
              </a:ext>
            </a:extLst>
          </p:cNvPr>
          <p:cNvSpPr/>
          <p:nvPr/>
        </p:nvSpPr>
        <p:spPr>
          <a:xfrm>
            <a:off x="914399" y="532660"/>
            <a:ext cx="2681056" cy="3524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Ubuntu" panose="020B0504030602030204" pitchFamily="34" charset="0"/>
              </a:rPr>
              <a:t>Page.1</a:t>
            </a: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ko-KR" altLang="en-US" dirty="0">
              <a:latin typeface="Ubuntu" panose="020B0504030602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AA4E0A-B35E-4567-AD72-259552E96CA6}"/>
              </a:ext>
            </a:extLst>
          </p:cNvPr>
          <p:cNvSpPr/>
          <p:nvPr/>
        </p:nvSpPr>
        <p:spPr>
          <a:xfrm>
            <a:off x="4728838" y="532660"/>
            <a:ext cx="2681056" cy="3524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Ubuntu" panose="020B0504030602030204" pitchFamily="34" charset="0"/>
              </a:rPr>
              <a:t>Page.2</a:t>
            </a: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ko-KR" altLang="en-US" dirty="0">
              <a:latin typeface="Ubuntu" panose="020B05040306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B34488-56B3-4A06-89A7-CDEA961EF069}"/>
              </a:ext>
            </a:extLst>
          </p:cNvPr>
          <p:cNvSpPr/>
          <p:nvPr/>
        </p:nvSpPr>
        <p:spPr>
          <a:xfrm>
            <a:off x="8587667" y="532660"/>
            <a:ext cx="2681056" cy="3524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Ubuntu" panose="020B0504030602030204" pitchFamily="34" charset="0"/>
              </a:rPr>
              <a:t>Page.1</a:t>
            </a: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en-US" altLang="ko-KR" dirty="0">
              <a:latin typeface="Ubuntu" panose="020B0504030602030204" pitchFamily="34" charset="0"/>
            </a:endParaRPr>
          </a:p>
          <a:p>
            <a:pPr algn="ctr"/>
            <a:endParaRPr lang="ko-KR" altLang="en-US" dirty="0">
              <a:latin typeface="Ubuntu" panose="020B050403060203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9A6579-46FB-424D-8B7C-C83BA2456401}"/>
              </a:ext>
            </a:extLst>
          </p:cNvPr>
          <p:cNvSpPr/>
          <p:nvPr/>
        </p:nvSpPr>
        <p:spPr>
          <a:xfrm>
            <a:off x="5248182" y="1871292"/>
            <a:ext cx="1695635" cy="109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Ubuntu" panose="020B0504030602030204" pitchFamily="34" charset="0"/>
              </a:rPr>
              <a:t>Return</a:t>
            </a:r>
            <a:endParaRPr lang="ko-KR" alt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5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106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Ubuntu</vt:lpstr>
      <vt:lpstr>Office 테마</vt:lpstr>
      <vt:lpstr>주로 이용한 태그</vt:lpstr>
      <vt:lpstr>Z-index</vt:lpstr>
      <vt:lpstr>PowerPoint 프레젠테이션</vt:lpstr>
      <vt:lpstr>&lt;a href="#" onClick="history.back()”&gt;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claude4743@gmail.com</dc:creator>
  <cp:lastModifiedBy>claude4743@gmail.com</cp:lastModifiedBy>
  <cp:revision>4</cp:revision>
  <dcterms:created xsi:type="dcterms:W3CDTF">2018-06-18T03:24:31Z</dcterms:created>
  <dcterms:modified xsi:type="dcterms:W3CDTF">2018-06-18T03:50:15Z</dcterms:modified>
</cp:coreProperties>
</file>