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705" r:id="rId2"/>
  </p:sldMasterIdLst>
  <p:sldIdLst>
    <p:sldId id="256" r:id="rId3"/>
    <p:sldId id="257" r:id="rId4"/>
    <p:sldId id="268" r:id="rId5"/>
    <p:sldId id="267" r:id="rId6"/>
    <p:sldId id="258" r:id="rId7"/>
    <p:sldId id="259" r:id="rId8"/>
    <p:sldId id="260" r:id="rId9"/>
    <p:sldId id="261" r:id="rId10"/>
    <p:sldId id="262" r:id="rId11"/>
    <p:sldId id="263" r:id="rId12"/>
    <p:sldId id="269" r:id="rId13"/>
    <p:sldId id="271" r:id="rId14"/>
    <p:sldId id="264" r:id="rId15"/>
    <p:sldId id="265" r:id="rId16"/>
    <p:sldId id="270" r:id="rId17"/>
    <p:sldId id="266" r:id="rId18"/>
    <p:sldId id="272" r:id="rId19"/>
    <p:sldId id="274" r:id="rId20"/>
    <p:sldId id="273"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1" d="100"/>
          <a:sy n="61" d="100"/>
        </p:scale>
        <p:origin x="1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33400" y="1752900"/>
            <a:ext cx="9325200" cy="240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8000">
                <a:latin typeface="Sawarabi Mincho"/>
                <a:ea typeface="Sawarabi Mincho"/>
                <a:cs typeface="Sawarabi Mincho"/>
                <a:sym typeface="Sawarabi Mincho"/>
              </a:defRPr>
            </a:lvl1pPr>
            <a:lvl2pPr lvl="1" algn="ctr">
              <a:spcBef>
                <a:spcPts val="0"/>
              </a:spcBef>
              <a:spcAft>
                <a:spcPts val="0"/>
              </a:spcAft>
              <a:buClr>
                <a:schemeClr val="accent1"/>
              </a:buClr>
              <a:buSzPts val="5200"/>
              <a:buNone/>
              <a:defRPr sz="6933">
                <a:solidFill>
                  <a:schemeClr val="accent1"/>
                </a:solidFill>
              </a:defRPr>
            </a:lvl2pPr>
            <a:lvl3pPr lvl="2" algn="ctr">
              <a:spcBef>
                <a:spcPts val="0"/>
              </a:spcBef>
              <a:spcAft>
                <a:spcPts val="0"/>
              </a:spcAft>
              <a:buClr>
                <a:schemeClr val="accent1"/>
              </a:buClr>
              <a:buSzPts val="5200"/>
              <a:buNone/>
              <a:defRPr sz="6933">
                <a:solidFill>
                  <a:schemeClr val="accent1"/>
                </a:solidFill>
              </a:defRPr>
            </a:lvl3pPr>
            <a:lvl4pPr lvl="3" algn="ctr">
              <a:spcBef>
                <a:spcPts val="0"/>
              </a:spcBef>
              <a:spcAft>
                <a:spcPts val="0"/>
              </a:spcAft>
              <a:buClr>
                <a:schemeClr val="accent1"/>
              </a:buClr>
              <a:buSzPts val="5200"/>
              <a:buNone/>
              <a:defRPr sz="6933">
                <a:solidFill>
                  <a:schemeClr val="accent1"/>
                </a:solidFill>
              </a:defRPr>
            </a:lvl4pPr>
            <a:lvl5pPr lvl="4" algn="ctr">
              <a:spcBef>
                <a:spcPts val="0"/>
              </a:spcBef>
              <a:spcAft>
                <a:spcPts val="0"/>
              </a:spcAft>
              <a:buClr>
                <a:schemeClr val="accent1"/>
              </a:buClr>
              <a:buSzPts val="5200"/>
              <a:buNone/>
              <a:defRPr sz="6933">
                <a:solidFill>
                  <a:schemeClr val="accent1"/>
                </a:solidFill>
              </a:defRPr>
            </a:lvl5pPr>
            <a:lvl6pPr lvl="5" algn="ctr">
              <a:spcBef>
                <a:spcPts val="0"/>
              </a:spcBef>
              <a:spcAft>
                <a:spcPts val="0"/>
              </a:spcAft>
              <a:buClr>
                <a:schemeClr val="accent1"/>
              </a:buClr>
              <a:buSzPts val="5200"/>
              <a:buNone/>
              <a:defRPr sz="6933">
                <a:solidFill>
                  <a:schemeClr val="accent1"/>
                </a:solidFill>
              </a:defRPr>
            </a:lvl6pPr>
            <a:lvl7pPr lvl="6" algn="ctr">
              <a:spcBef>
                <a:spcPts val="0"/>
              </a:spcBef>
              <a:spcAft>
                <a:spcPts val="0"/>
              </a:spcAft>
              <a:buClr>
                <a:schemeClr val="accent1"/>
              </a:buClr>
              <a:buSzPts val="5200"/>
              <a:buNone/>
              <a:defRPr sz="6933">
                <a:solidFill>
                  <a:schemeClr val="accent1"/>
                </a:solidFill>
              </a:defRPr>
            </a:lvl7pPr>
            <a:lvl8pPr lvl="7" algn="ctr">
              <a:spcBef>
                <a:spcPts val="0"/>
              </a:spcBef>
              <a:spcAft>
                <a:spcPts val="0"/>
              </a:spcAft>
              <a:buClr>
                <a:schemeClr val="accent1"/>
              </a:buClr>
              <a:buSzPts val="5200"/>
              <a:buNone/>
              <a:defRPr sz="6933">
                <a:solidFill>
                  <a:schemeClr val="accent1"/>
                </a:solidFill>
              </a:defRPr>
            </a:lvl8pPr>
            <a:lvl9pPr lvl="8" algn="ctr">
              <a:spcBef>
                <a:spcPts val="0"/>
              </a:spcBef>
              <a:spcAft>
                <a:spcPts val="0"/>
              </a:spcAft>
              <a:buClr>
                <a:schemeClr val="accent1"/>
              </a:buClr>
              <a:buSzPts val="5200"/>
              <a:buNone/>
              <a:defRPr sz="6933">
                <a:solidFill>
                  <a:schemeClr val="accent1"/>
                </a:solidFill>
              </a:defRPr>
            </a:lvl9pPr>
          </a:lstStyle>
          <a:p>
            <a:r>
              <a:rPr lang="en-US"/>
              <a:t>Click to edit Master title style</a:t>
            </a:r>
            <a:endParaRPr/>
          </a:p>
        </p:txBody>
      </p:sp>
      <p:sp>
        <p:nvSpPr>
          <p:cNvPr id="10" name="Google Shape;10;p2"/>
          <p:cNvSpPr txBox="1">
            <a:spLocks noGrp="1"/>
          </p:cNvSpPr>
          <p:nvPr>
            <p:ph type="subTitle" idx="1"/>
          </p:nvPr>
        </p:nvSpPr>
        <p:spPr>
          <a:xfrm>
            <a:off x="3190000" y="4313848"/>
            <a:ext cx="5812000" cy="488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2400">
                <a:latin typeface="Belleza"/>
                <a:ea typeface="Belleza"/>
                <a:cs typeface="Belleza"/>
                <a:sym typeface="Belleza"/>
              </a:defRPr>
            </a:lvl1pPr>
            <a:lvl2pPr lvl="1" algn="ctr">
              <a:lnSpc>
                <a:spcPct val="100000"/>
              </a:lnSpc>
              <a:spcBef>
                <a:spcPts val="0"/>
              </a:spcBef>
              <a:spcAft>
                <a:spcPts val="0"/>
              </a:spcAft>
              <a:buClr>
                <a:schemeClr val="accent1"/>
              </a:buClr>
              <a:buSzPts val="1800"/>
              <a:buNone/>
              <a:defRPr sz="2400">
                <a:solidFill>
                  <a:schemeClr val="accent1"/>
                </a:solidFill>
              </a:defRPr>
            </a:lvl2pPr>
            <a:lvl3pPr lvl="2" algn="ctr">
              <a:lnSpc>
                <a:spcPct val="100000"/>
              </a:lnSpc>
              <a:spcBef>
                <a:spcPts val="0"/>
              </a:spcBef>
              <a:spcAft>
                <a:spcPts val="0"/>
              </a:spcAft>
              <a:buClr>
                <a:schemeClr val="accent1"/>
              </a:buClr>
              <a:buSzPts val="1800"/>
              <a:buNone/>
              <a:defRPr sz="2400">
                <a:solidFill>
                  <a:schemeClr val="accent1"/>
                </a:solidFill>
              </a:defRPr>
            </a:lvl3pPr>
            <a:lvl4pPr lvl="3" algn="ctr">
              <a:lnSpc>
                <a:spcPct val="100000"/>
              </a:lnSpc>
              <a:spcBef>
                <a:spcPts val="0"/>
              </a:spcBef>
              <a:spcAft>
                <a:spcPts val="0"/>
              </a:spcAft>
              <a:buClr>
                <a:schemeClr val="accent1"/>
              </a:buClr>
              <a:buSzPts val="1800"/>
              <a:buNone/>
              <a:defRPr sz="2400">
                <a:solidFill>
                  <a:schemeClr val="accent1"/>
                </a:solidFill>
              </a:defRPr>
            </a:lvl4pPr>
            <a:lvl5pPr lvl="4" algn="ctr">
              <a:lnSpc>
                <a:spcPct val="100000"/>
              </a:lnSpc>
              <a:spcBef>
                <a:spcPts val="0"/>
              </a:spcBef>
              <a:spcAft>
                <a:spcPts val="0"/>
              </a:spcAft>
              <a:buClr>
                <a:schemeClr val="accent1"/>
              </a:buClr>
              <a:buSzPts val="1800"/>
              <a:buNone/>
              <a:defRPr sz="2400">
                <a:solidFill>
                  <a:schemeClr val="accent1"/>
                </a:solidFill>
              </a:defRPr>
            </a:lvl5pPr>
            <a:lvl6pPr lvl="5" algn="ctr">
              <a:lnSpc>
                <a:spcPct val="100000"/>
              </a:lnSpc>
              <a:spcBef>
                <a:spcPts val="0"/>
              </a:spcBef>
              <a:spcAft>
                <a:spcPts val="0"/>
              </a:spcAft>
              <a:buClr>
                <a:schemeClr val="accent1"/>
              </a:buClr>
              <a:buSzPts val="1800"/>
              <a:buNone/>
              <a:defRPr sz="2400">
                <a:solidFill>
                  <a:schemeClr val="accent1"/>
                </a:solidFill>
              </a:defRPr>
            </a:lvl6pPr>
            <a:lvl7pPr lvl="6" algn="ctr">
              <a:lnSpc>
                <a:spcPct val="100000"/>
              </a:lnSpc>
              <a:spcBef>
                <a:spcPts val="0"/>
              </a:spcBef>
              <a:spcAft>
                <a:spcPts val="0"/>
              </a:spcAft>
              <a:buClr>
                <a:schemeClr val="accent1"/>
              </a:buClr>
              <a:buSzPts val="1800"/>
              <a:buNone/>
              <a:defRPr sz="2400">
                <a:solidFill>
                  <a:schemeClr val="accent1"/>
                </a:solidFill>
              </a:defRPr>
            </a:lvl7pPr>
            <a:lvl8pPr lvl="7" algn="ctr">
              <a:lnSpc>
                <a:spcPct val="100000"/>
              </a:lnSpc>
              <a:spcBef>
                <a:spcPts val="0"/>
              </a:spcBef>
              <a:spcAft>
                <a:spcPts val="0"/>
              </a:spcAft>
              <a:buClr>
                <a:schemeClr val="accent1"/>
              </a:buClr>
              <a:buSzPts val="1800"/>
              <a:buNone/>
              <a:defRPr sz="2400">
                <a:solidFill>
                  <a:schemeClr val="accent1"/>
                </a:solidFill>
              </a:defRPr>
            </a:lvl8pPr>
            <a:lvl9pPr lvl="8" algn="ctr">
              <a:lnSpc>
                <a:spcPct val="100000"/>
              </a:lnSpc>
              <a:spcBef>
                <a:spcPts val="0"/>
              </a:spcBef>
              <a:spcAft>
                <a:spcPts val="0"/>
              </a:spcAft>
              <a:buClr>
                <a:schemeClr val="accent1"/>
              </a:buClr>
              <a:buSzPts val="1800"/>
              <a:buNone/>
              <a:defRPr sz="2400">
                <a:solidFill>
                  <a:schemeClr val="accent1"/>
                </a:solidFill>
              </a:defRPr>
            </a:lvl9pPr>
          </a:lstStyle>
          <a:p>
            <a:r>
              <a:rPr lang="en-US"/>
              <a:t>Click to edit Master subtitle style</a:t>
            </a:r>
            <a:endParaRPr/>
          </a:p>
        </p:txBody>
      </p:sp>
      <p:sp>
        <p:nvSpPr>
          <p:cNvPr id="11" name="Google Shape;11;p2"/>
          <p:cNvSpPr/>
          <p:nvPr/>
        </p:nvSpPr>
        <p:spPr>
          <a:xfrm>
            <a:off x="7149333" y="4673801"/>
            <a:ext cx="5042667" cy="1964452"/>
          </a:xfrm>
          <a:custGeom>
            <a:avLst/>
            <a:gdLst/>
            <a:ahLst/>
            <a:cxnLst/>
            <a:rect l="l" t="t" r="r" b="b"/>
            <a:pathLst>
              <a:path w="151280" h="56607" extrusionOk="0">
                <a:moveTo>
                  <a:pt x="127271" y="1"/>
                </a:moveTo>
                <a:cubicBezTo>
                  <a:pt x="125127" y="1"/>
                  <a:pt x="122955" y="198"/>
                  <a:pt x="120762" y="618"/>
                </a:cubicBezTo>
                <a:cubicBezTo>
                  <a:pt x="104136" y="3840"/>
                  <a:pt x="93528" y="18825"/>
                  <a:pt x="79424" y="26788"/>
                </a:cubicBezTo>
                <a:cubicBezTo>
                  <a:pt x="76161" y="28632"/>
                  <a:pt x="71835" y="29257"/>
                  <a:pt x="67398" y="29257"/>
                </a:cubicBezTo>
                <a:cubicBezTo>
                  <a:pt x="62617" y="29257"/>
                  <a:pt x="57708" y="28531"/>
                  <a:pt x="53861" y="27822"/>
                </a:cubicBezTo>
                <a:cubicBezTo>
                  <a:pt x="48212" y="26760"/>
                  <a:pt x="42866" y="25261"/>
                  <a:pt x="37285" y="25261"/>
                </a:cubicBezTo>
                <a:cubicBezTo>
                  <a:pt x="35358" y="25261"/>
                  <a:pt x="33403" y="25440"/>
                  <a:pt x="31399" y="25877"/>
                </a:cubicBezTo>
                <a:cubicBezTo>
                  <a:pt x="20912" y="28187"/>
                  <a:pt x="12797" y="35117"/>
                  <a:pt x="6900" y="43658"/>
                </a:cubicBezTo>
                <a:cubicBezTo>
                  <a:pt x="4134" y="47731"/>
                  <a:pt x="1824" y="52138"/>
                  <a:pt x="0" y="56606"/>
                </a:cubicBezTo>
                <a:lnTo>
                  <a:pt x="151279" y="56606"/>
                </a:lnTo>
                <a:lnTo>
                  <a:pt x="151279" y="7730"/>
                </a:lnTo>
                <a:cubicBezTo>
                  <a:pt x="143964" y="3137"/>
                  <a:pt x="135831" y="1"/>
                  <a:pt x="12727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78466" y="5184201"/>
            <a:ext cx="12270471" cy="1752271"/>
          </a:xfrm>
          <a:custGeom>
            <a:avLst/>
            <a:gdLst/>
            <a:ahLst/>
            <a:cxnLst/>
            <a:rect l="l" t="t" r="r" b="b"/>
            <a:pathLst>
              <a:path w="289216" h="58422" extrusionOk="0">
                <a:moveTo>
                  <a:pt x="56388" y="1"/>
                </a:moveTo>
                <a:cubicBezTo>
                  <a:pt x="47185" y="1"/>
                  <a:pt x="37885" y="1280"/>
                  <a:pt x="28876" y="3223"/>
                </a:cubicBezTo>
                <a:cubicBezTo>
                  <a:pt x="17295" y="5746"/>
                  <a:pt x="7143" y="11582"/>
                  <a:pt x="0" y="17479"/>
                </a:cubicBezTo>
                <a:lnTo>
                  <a:pt x="0" y="58422"/>
                </a:lnTo>
                <a:lnTo>
                  <a:pt x="289215" y="58422"/>
                </a:lnTo>
                <a:lnTo>
                  <a:pt x="289215" y="45503"/>
                </a:lnTo>
                <a:cubicBezTo>
                  <a:pt x="266836" y="35074"/>
                  <a:pt x="242148" y="29634"/>
                  <a:pt x="217463" y="29634"/>
                </a:cubicBezTo>
                <a:cubicBezTo>
                  <a:pt x="206106" y="29634"/>
                  <a:pt x="194750" y="30786"/>
                  <a:pt x="183621" y="33132"/>
                </a:cubicBezTo>
                <a:cubicBezTo>
                  <a:pt x="173852" y="35195"/>
                  <a:pt x="164058" y="38129"/>
                  <a:pt x="154133" y="38129"/>
                </a:cubicBezTo>
                <a:cubicBezTo>
                  <a:pt x="152940" y="38129"/>
                  <a:pt x="151746" y="38087"/>
                  <a:pt x="150550" y="37996"/>
                </a:cubicBezTo>
                <a:cubicBezTo>
                  <a:pt x="148575" y="37844"/>
                  <a:pt x="146660" y="37540"/>
                  <a:pt x="144805" y="37145"/>
                </a:cubicBezTo>
                <a:cubicBezTo>
                  <a:pt x="122617" y="32555"/>
                  <a:pt x="105443" y="12767"/>
                  <a:pt x="83771" y="4621"/>
                </a:cubicBezTo>
                <a:cubicBezTo>
                  <a:pt x="75017" y="1325"/>
                  <a:pt x="65753" y="1"/>
                  <a:pt x="56388"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flipH="1">
            <a:off x="-78435" y="-78466"/>
            <a:ext cx="3957201" cy="1964455"/>
          </a:xfrm>
          <a:custGeom>
            <a:avLst/>
            <a:gdLst/>
            <a:ahLst/>
            <a:cxnLst/>
            <a:rect l="l" t="t" r="r" b="b"/>
            <a:pathLst>
              <a:path w="26202" h="13557" extrusionOk="0">
                <a:moveTo>
                  <a:pt x="1" y="0"/>
                </a:moveTo>
                <a:cubicBezTo>
                  <a:pt x="2797" y="4803"/>
                  <a:pt x="7478" y="8420"/>
                  <a:pt x="12615" y="10578"/>
                </a:cubicBezTo>
                <a:cubicBezTo>
                  <a:pt x="16901" y="12371"/>
                  <a:pt x="21521" y="13253"/>
                  <a:pt x="26202" y="13557"/>
                </a:cubicBezTo>
                <a:lnTo>
                  <a:pt x="26202"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 name="Google Shape;14;p2"/>
          <p:cNvGrpSpPr/>
          <p:nvPr/>
        </p:nvGrpSpPr>
        <p:grpSpPr>
          <a:xfrm>
            <a:off x="7061969" y="5836633"/>
            <a:ext cx="4048585" cy="1100057"/>
            <a:chOff x="3229050" y="3536825"/>
            <a:chExt cx="1467375" cy="435425"/>
          </a:xfrm>
        </p:grpSpPr>
        <p:sp>
          <p:nvSpPr>
            <p:cNvPr id="15" name="Google Shape;15;p2"/>
            <p:cNvSpPr/>
            <p:nvPr/>
          </p:nvSpPr>
          <p:spPr>
            <a:xfrm>
              <a:off x="4121175" y="3608250"/>
              <a:ext cx="575250" cy="362500"/>
            </a:xfrm>
            <a:custGeom>
              <a:avLst/>
              <a:gdLst/>
              <a:ahLst/>
              <a:cxnLst/>
              <a:rect l="l" t="t" r="r" b="b"/>
              <a:pathLst>
                <a:path w="23010" h="14500" extrusionOk="0">
                  <a:moveTo>
                    <a:pt x="23010" y="0"/>
                  </a:moveTo>
                  <a:cubicBezTo>
                    <a:pt x="21885" y="487"/>
                    <a:pt x="20791" y="1064"/>
                    <a:pt x="19818" y="1854"/>
                  </a:cubicBezTo>
                  <a:cubicBezTo>
                    <a:pt x="18967" y="2614"/>
                    <a:pt x="18268" y="3465"/>
                    <a:pt x="17873" y="4438"/>
                  </a:cubicBezTo>
                  <a:cubicBezTo>
                    <a:pt x="17356" y="5593"/>
                    <a:pt x="17174" y="6839"/>
                    <a:pt x="16444" y="7873"/>
                  </a:cubicBezTo>
                  <a:cubicBezTo>
                    <a:pt x="15198" y="9636"/>
                    <a:pt x="12918" y="10365"/>
                    <a:pt x="10882" y="10669"/>
                  </a:cubicBezTo>
                  <a:cubicBezTo>
                    <a:pt x="8541" y="11064"/>
                    <a:pt x="6170" y="10973"/>
                    <a:pt x="3921" y="11733"/>
                  </a:cubicBezTo>
                  <a:cubicBezTo>
                    <a:pt x="2827" y="12128"/>
                    <a:pt x="1824" y="12736"/>
                    <a:pt x="1003" y="13526"/>
                  </a:cubicBezTo>
                  <a:lnTo>
                    <a:pt x="0" y="14499"/>
                  </a:lnTo>
                  <a:lnTo>
                    <a:pt x="699" y="14499"/>
                  </a:lnTo>
                  <a:cubicBezTo>
                    <a:pt x="1185" y="14013"/>
                    <a:pt x="1641" y="13557"/>
                    <a:pt x="2158" y="13131"/>
                  </a:cubicBezTo>
                  <a:cubicBezTo>
                    <a:pt x="4195" y="11703"/>
                    <a:pt x="6778" y="11551"/>
                    <a:pt x="9149" y="11307"/>
                  </a:cubicBezTo>
                  <a:cubicBezTo>
                    <a:pt x="11277" y="11125"/>
                    <a:pt x="13496" y="10791"/>
                    <a:pt x="15319" y="9575"/>
                  </a:cubicBezTo>
                  <a:cubicBezTo>
                    <a:pt x="16201" y="8967"/>
                    <a:pt x="16900" y="8146"/>
                    <a:pt x="17356" y="7174"/>
                  </a:cubicBezTo>
                  <a:cubicBezTo>
                    <a:pt x="17842" y="6019"/>
                    <a:pt x="18085" y="4772"/>
                    <a:pt x="18754" y="3709"/>
                  </a:cubicBezTo>
                  <a:cubicBezTo>
                    <a:pt x="19757" y="2189"/>
                    <a:pt x="21338" y="1216"/>
                    <a:pt x="23010" y="487"/>
                  </a:cubicBezTo>
                  <a:lnTo>
                    <a:pt x="23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4285300" y="3700950"/>
              <a:ext cx="410375" cy="271300"/>
            </a:xfrm>
            <a:custGeom>
              <a:avLst/>
              <a:gdLst/>
              <a:ahLst/>
              <a:cxnLst/>
              <a:rect l="l" t="t" r="r" b="b"/>
              <a:pathLst>
                <a:path w="16415" h="10852" extrusionOk="0">
                  <a:moveTo>
                    <a:pt x="16414" y="1"/>
                  </a:moveTo>
                  <a:cubicBezTo>
                    <a:pt x="15958" y="274"/>
                    <a:pt x="15563" y="578"/>
                    <a:pt x="15168" y="912"/>
                  </a:cubicBezTo>
                  <a:cubicBezTo>
                    <a:pt x="14256" y="1733"/>
                    <a:pt x="13831" y="2706"/>
                    <a:pt x="13527" y="3861"/>
                  </a:cubicBezTo>
                  <a:cubicBezTo>
                    <a:pt x="13223" y="4955"/>
                    <a:pt x="13010" y="6171"/>
                    <a:pt x="12128" y="6961"/>
                  </a:cubicBezTo>
                  <a:cubicBezTo>
                    <a:pt x="10639" y="8359"/>
                    <a:pt x="8268" y="8147"/>
                    <a:pt x="6353" y="8238"/>
                  </a:cubicBezTo>
                  <a:cubicBezTo>
                    <a:pt x="5320" y="8299"/>
                    <a:pt x="4256" y="8390"/>
                    <a:pt x="3283" y="8755"/>
                  </a:cubicBezTo>
                  <a:cubicBezTo>
                    <a:pt x="2280" y="9089"/>
                    <a:pt x="1368" y="9697"/>
                    <a:pt x="578" y="10335"/>
                  </a:cubicBezTo>
                  <a:cubicBezTo>
                    <a:pt x="396" y="10487"/>
                    <a:pt x="213" y="10639"/>
                    <a:pt x="1" y="10852"/>
                  </a:cubicBezTo>
                  <a:lnTo>
                    <a:pt x="760" y="10852"/>
                  </a:lnTo>
                  <a:cubicBezTo>
                    <a:pt x="1368" y="10335"/>
                    <a:pt x="1976" y="9879"/>
                    <a:pt x="2675" y="9545"/>
                  </a:cubicBezTo>
                  <a:cubicBezTo>
                    <a:pt x="3648" y="9058"/>
                    <a:pt x="4712" y="8876"/>
                    <a:pt x="5836" y="8785"/>
                  </a:cubicBezTo>
                  <a:cubicBezTo>
                    <a:pt x="7751" y="8633"/>
                    <a:pt x="10031" y="8906"/>
                    <a:pt x="11794" y="7812"/>
                  </a:cubicBezTo>
                  <a:cubicBezTo>
                    <a:pt x="12706" y="7235"/>
                    <a:pt x="13253" y="6323"/>
                    <a:pt x="13557" y="5289"/>
                  </a:cubicBezTo>
                  <a:cubicBezTo>
                    <a:pt x="13952" y="4104"/>
                    <a:pt x="14074" y="2827"/>
                    <a:pt x="14864" y="1824"/>
                  </a:cubicBezTo>
                  <a:cubicBezTo>
                    <a:pt x="15290" y="1308"/>
                    <a:pt x="15837" y="882"/>
                    <a:pt x="16414" y="487"/>
                  </a:cubicBezTo>
                  <a:lnTo>
                    <a:pt x="164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230575" y="3868125"/>
              <a:ext cx="435450" cy="102625"/>
            </a:xfrm>
            <a:custGeom>
              <a:avLst/>
              <a:gdLst/>
              <a:ahLst/>
              <a:cxnLst/>
              <a:rect l="l" t="t" r="r" b="b"/>
              <a:pathLst>
                <a:path w="17418" h="4105" extrusionOk="0">
                  <a:moveTo>
                    <a:pt x="0" y="1"/>
                  </a:moveTo>
                  <a:lnTo>
                    <a:pt x="0" y="517"/>
                  </a:lnTo>
                  <a:cubicBezTo>
                    <a:pt x="1611" y="700"/>
                    <a:pt x="3253" y="912"/>
                    <a:pt x="4894" y="1125"/>
                  </a:cubicBezTo>
                  <a:cubicBezTo>
                    <a:pt x="6414" y="1308"/>
                    <a:pt x="7964" y="1490"/>
                    <a:pt x="9484" y="1672"/>
                  </a:cubicBezTo>
                  <a:cubicBezTo>
                    <a:pt x="10882" y="1885"/>
                    <a:pt x="12341" y="2068"/>
                    <a:pt x="13678" y="2554"/>
                  </a:cubicBezTo>
                  <a:cubicBezTo>
                    <a:pt x="14742" y="2949"/>
                    <a:pt x="15654" y="3496"/>
                    <a:pt x="16596" y="4104"/>
                  </a:cubicBezTo>
                  <a:lnTo>
                    <a:pt x="17417" y="4104"/>
                  </a:lnTo>
                  <a:cubicBezTo>
                    <a:pt x="16596" y="3587"/>
                    <a:pt x="15806" y="3040"/>
                    <a:pt x="14955" y="2584"/>
                  </a:cubicBezTo>
                  <a:cubicBezTo>
                    <a:pt x="12493" y="1338"/>
                    <a:pt x="9605" y="1216"/>
                    <a:pt x="6900" y="882"/>
                  </a:cubicBezTo>
                  <a:cubicBezTo>
                    <a:pt x="4590" y="578"/>
                    <a:pt x="2280" y="30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3229050" y="3798975"/>
              <a:ext cx="602625" cy="172525"/>
            </a:xfrm>
            <a:custGeom>
              <a:avLst/>
              <a:gdLst/>
              <a:ahLst/>
              <a:cxnLst/>
              <a:rect l="l" t="t" r="r" b="b"/>
              <a:pathLst>
                <a:path w="24105" h="6901" extrusionOk="0">
                  <a:moveTo>
                    <a:pt x="0" y="1"/>
                  </a:moveTo>
                  <a:lnTo>
                    <a:pt x="0" y="487"/>
                  </a:lnTo>
                  <a:cubicBezTo>
                    <a:pt x="122" y="548"/>
                    <a:pt x="274" y="609"/>
                    <a:pt x="396" y="639"/>
                  </a:cubicBezTo>
                  <a:cubicBezTo>
                    <a:pt x="3010" y="1642"/>
                    <a:pt x="5654" y="2250"/>
                    <a:pt x="8481" y="2250"/>
                  </a:cubicBezTo>
                  <a:cubicBezTo>
                    <a:pt x="9244" y="2250"/>
                    <a:pt x="10024" y="2223"/>
                    <a:pt x="10808" y="2223"/>
                  </a:cubicBezTo>
                  <a:cubicBezTo>
                    <a:pt x="11462" y="2223"/>
                    <a:pt x="12117" y="2242"/>
                    <a:pt x="12767" y="2311"/>
                  </a:cubicBezTo>
                  <a:cubicBezTo>
                    <a:pt x="14226" y="2463"/>
                    <a:pt x="15533" y="2949"/>
                    <a:pt x="16809" y="3648"/>
                  </a:cubicBezTo>
                  <a:cubicBezTo>
                    <a:pt x="17995" y="4286"/>
                    <a:pt x="19089" y="5046"/>
                    <a:pt x="20305" y="5685"/>
                  </a:cubicBezTo>
                  <a:cubicBezTo>
                    <a:pt x="21126" y="6141"/>
                    <a:pt x="22007" y="6536"/>
                    <a:pt x="22828" y="6900"/>
                  </a:cubicBezTo>
                  <a:lnTo>
                    <a:pt x="24104" y="6900"/>
                  </a:lnTo>
                  <a:cubicBezTo>
                    <a:pt x="22189" y="6201"/>
                    <a:pt x="20366" y="5289"/>
                    <a:pt x="18633" y="4256"/>
                  </a:cubicBezTo>
                  <a:cubicBezTo>
                    <a:pt x="17539" y="3587"/>
                    <a:pt x="16414" y="2888"/>
                    <a:pt x="15168" y="2432"/>
                  </a:cubicBezTo>
                  <a:cubicBezTo>
                    <a:pt x="13891" y="1946"/>
                    <a:pt x="12493" y="1824"/>
                    <a:pt x="11125" y="1794"/>
                  </a:cubicBezTo>
                  <a:cubicBezTo>
                    <a:pt x="10909" y="1789"/>
                    <a:pt x="10692" y="1787"/>
                    <a:pt x="10475" y="1787"/>
                  </a:cubicBezTo>
                  <a:cubicBezTo>
                    <a:pt x="9790" y="1787"/>
                    <a:pt x="9105" y="1805"/>
                    <a:pt x="8420" y="1805"/>
                  </a:cubicBezTo>
                  <a:cubicBezTo>
                    <a:pt x="7924" y="1805"/>
                    <a:pt x="7427" y="1796"/>
                    <a:pt x="6931" y="1764"/>
                  </a:cubicBezTo>
                  <a:cubicBezTo>
                    <a:pt x="5502" y="1642"/>
                    <a:pt x="4104" y="1368"/>
                    <a:pt x="2767" y="943"/>
                  </a:cubicBezTo>
                  <a:cubicBezTo>
                    <a:pt x="1824" y="700"/>
                    <a:pt x="912" y="335"/>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3230575" y="3536825"/>
              <a:ext cx="1465100" cy="372675"/>
            </a:xfrm>
            <a:custGeom>
              <a:avLst/>
              <a:gdLst/>
              <a:ahLst/>
              <a:cxnLst/>
              <a:rect l="l" t="t" r="r" b="b"/>
              <a:pathLst>
                <a:path w="58604" h="14907" extrusionOk="0">
                  <a:moveTo>
                    <a:pt x="58603" y="0"/>
                  </a:moveTo>
                  <a:cubicBezTo>
                    <a:pt x="55716" y="882"/>
                    <a:pt x="52889" y="2310"/>
                    <a:pt x="51673" y="5137"/>
                  </a:cubicBezTo>
                  <a:cubicBezTo>
                    <a:pt x="51156" y="6231"/>
                    <a:pt x="51095" y="7569"/>
                    <a:pt x="50336" y="8541"/>
                  </a:cubicBezTo>
                  <a:cubicBezTo>
                    <a:pt x="49697" y="9392"/>
                    <a:pt x="48694" y="9879"/>
                    <a:pt x="47661" y="10122"/>
                  </a:cubicBezTo>
                  <a:cubicBezTo>
                    <a:pt x="46946" y="10287"/>
                    <a:pt x="46220" y="10339"/>
                    <a:pt x="45487" y="10339"/>
                  </a:cubicBezTo>
                  <a:cubicBezTo>
                    <a:pt x="44262" y="10339"/>
                    <a:pt x="43019" y="10194"/>
                    <a:pt x="41783" y="10194"/>
                  </a:cubicBezTo>
                  <a:cubicBezTo>
                    <a:pt x="41309" y="10194"/>
                    <a:pt x="40836" y="10215"/>
                    <a:pt x="40366" y="10274"/>
                  </a:cubicBezTo>
                  <a:cubicBezTo>
                    <a:pt x="39120" y="10426"/>
                    <a:pt x="38025" y="10943"/>
                    <a:pt x="36992" y="11702"/>
                  </a:cubicBezTo>
                  <a:cubicBezTo>
                    <a:pt x="36019" y="12432"/>
                    <a:pt x="35107" y="13222"/>
                    <a:pt x="34043" y="13709"/>
                  </a:cubicBezTo>
                  <a:cubicBezTo>
                    <a:pt x="32984" y="14211"/>
                    <a:pt x="31840" y="14416"/>
                    <a:pt x="30684" y="14416"/>
                  </a:cubicBezTo>
                  <a:cubicBezTo>
                    <a:pt x="29253" y="14416"/>
                    <a:pt x="27803" y="14102"/>
                    <a:pt x="26475" y="13648"/>
                  </a:cubicBezTo>
                  <a:cubicBezTo>
                    <a:pt x="23891" y="12736"/>
                    <a:pt x="21520" y="11277"/>
                    <a:pt x="19028" y="10213"/>
                  </a:cubicBezTo>
                  <a:cubicBezTo>
                    <a:pt x="16596" y="9210"/>
                    <a:pt x="14013" y="8481"/>
                    <a:pt x="11429" y="8025"/>
                  </a:cubicBezTo>
                  <a:cubicBezTo>
                    <a:pt x="7660" y="7325"/>
                    <a:pt x="3830" y="7143"/>
                    <a:pt x="0" y="7143"/>
                  </a:cubicBezTo>
                  <a:lnTo>
                    <a:pt x="0" y="7690"/>
                  </a:lnTo>
                  <a:cubicBezTo>
                    <a:pt x="3222" y="7690"/>
                    <a:pt x="6444" y="7842"/>
                    <a:pt x="9636" y="8298"/>
                  </a:cubicBezTo>
                  <a:cubicBezTo>
                    <a:pt x="12250" y="8663"/>
                    <a:pt x="14894" y="9240"/>
                    <a:pt x="17356" y="10152"/>
                  </a:cubicBezTo>
                  <a:cubicBezTo>
                    <a:pt x="19940" y="11095"/>
                    <a:pt x="22341" y="12493"/>
                    <a:pt x="24864" y="13557"/>
                  </a:cubicBezTo>
                  <a:cubicBezTo>
                    <a:pt x="26701" y="14344"/>
                    <a:pt x="28650" y="14906"/>
                    <a:pt x="30623" y="14906"/>
                  </a:cubicBezTo>
                  <a:cubicBezTo>
                    <a:pt x="31164" y="14906"/>
                    <a:pt x="31707" y="14864"/>
                    <a:pt x="32250" y="14772"/>
                  </a:cubicBezTo>
                  <a:cubicBezTo>
                    <a:pt x="33466" y="14590"/>
                    <a:pt x="34560" y="14104"/>
                    <a:pt x="35563" y="13374"/>
                  </a:cubicBezTo>
                  <a:cubicBezTo>
                    <a:pt x="36536" y="12706"/>
                    <a:pt x="37448" y="11854"/>
                    <a:pt x="38542" y="11277"/>
                  </a:cubicBezTo>
                  <a:cubicBezTo>
                    <a:pt x="39576" y="10779"/>
                    <a:pt x="40673" y="10648"/>
                    <a:pt x="41790" y="10648"/>
                  </a:cubicBezTo>
                  <a:cubicBezTo>
                    <a:pt x="43031" y="10648"/>
                    <a:pt x="44298" y="10810"/>
                    <a:pt x="45534" y="10810"/>
                  </a:cubicBezTo>
                  <a:cubicBezTo>
                    <a:pt x="45768" y="10810"/>
                    <a:pt x="46001" y="10804"/>
                    <a:pt x="46232" y="10791"/>
                  </a:cubicBezTo>
                  <a:cubicBezTo>
                    <a:pt x="48299" y="10639"/>
                    <a:pt x="50396" y="9879"/>
                    <a:pt x="51247" y="7842"/>
                  </a:cubicBezTo>
                  <a:cubicBezTo>
                    <a:pt x="51703" y="6718"/>
                    <a:pt x="51855" y="5593"/>
                    <a:pt x="52463" y="4559"/>
                  </a:cubicBezTo>
                  <a:cubicBezTo>
                    <a:pt x="52980" y="3678"/>
                    <a:pt x="53709" y="2918"/>
                    <a:pt x="54500" y="2341"/>
                  </a:cubicBezTo>
                  <a:cubicBezTo>
                    <a:pt x="55716" y="1429"/>
                    <a:pt x="57175" y="821"/>
                    <a:pt x="58603" y="335"/>
                  </a:cubicBezTo>
                  <a:lnTo>
                    <a:pt x="586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 name="Google Shape;20;p2"/>
          <p:cNvGrpSpPr/>
          <p:nvPr/>
        </p:nvGrpSpPr>
        <p:grpSpPr>
          <a:xfrm>
            <a:off x="10172924" y="3603311"/>
            <a:ext cx="1827968" cy="2233323"/>
            <a:chOff x="6175925" y="1941050"/>
            <a:chExt cx="403525" cy="559300"/>
          </a:xfrm>
        </p:grpSpPr>
        <p:sp>
          <p:nvSpPr>
            <p:cNvPr id="21" name="Google Shape;21;p2"/>
            <p:cNvSpPr/>
            <p:nvPr/>
          </p:nvSpPr>
          <p:spPr>
            <a:xfrm>
              <a:off x="6428950" y="2042875"/>
              <a:ext cx="21300" cy="15975"/>
            </a:xfrm>
            <a:custGeom>
              <a:avLst/>
              <a:gdLst/>
              <a:ahLst/>
              <a:cxnLst/>
              <a:rect l="l" t="t" r="r" b="b"/>
              <a:pathLst>
                <a:path w="852" h="639" extrusionOk="0">
                  <a:moveTo>
                    <a:pt x="366" y="0"/>
                  </a:moveTo>
                  <a:cubicBezTo>
                    <a:pt x="305" y="0"/>
                    <a:pt x="274" y="0"/>
                    <a:pt x="244" y="31"/>
                  </a:cubicBezTo>
                  <a:cubicBezTo>
                    <a:pt x="214" y="31"/>
                    <a:pt x="153" y="61"/>
                    <a:pt x="122" y="122"/>
                  </a:cubicBezTo>
                  <a:cubicBezTo>
                    <a:pt x="92" y="152"/>
                    <a:pt x="92" y="183"/>
                    <a:pt x="62" y="213"/>
                  </a:cubicBezTo>
                  <a:cubicBezTo>
                    <a:pt x="1" y="274"/>
                    <a:pt x="1" y="304"/>
                    <a:pt x="1" y="335"/>
                  </a:cubicBezTo>
                  <a:lnTo>
                    <a:pt x="1" y="426"/>
                  </a:lnTo>
                  <a:cubicBezTo>
                    <a:pt x="1" y="456"/>
                    <a:pt x="62" y="517"/>
                    <a:pt x="92" y="578"/>
                  </a:cubicBezTo>
                  <a:cubicBezTo>
                    <a:pt x="122" y="578"/>
                    <a:pt x="122" y="608"/>
                    <a:pt x="183" y="608"/>
                  </a:cubicBezTo>
                  <a:cubicBezTo>
                    <a:pt x="214" y="608"/>
                    <a:pt x="244" y="639"/>
                    <a:pt x="335" y="639"/>
                  </a:cubicBezTo>
                  <a:lnTo>
                    <a:pt x="518" y="639"/>
                  </a:lnTo>
                  <a:cubicBezTo>
                    <a:pt x="548" y="639"/>
                    <a:pt x="578" y="639"/>
                    <a:pt x="639" y="608"/>
                  </a:cubicBezTo>
                  <a:cubicBezTo>
                    <a:pt x="670" y="608"/>
                    <a:pt x="700" y="578"/>
                    <a:pt x="730" y="517"/>
                  </a:cubicBezTo>
                  <a:cubicBezTo>
                    <a:pt x="761" y="487"/>
                    <a:pt x="761" y="456"/>
                    <a:pt x="821" y="426"/>
                  </a:cubicBezTo>
                  <a:cubicBezTo>
                    <a:pt x="852" y="365"/>
                    <a:pt x="852" y="335"/>
                    <a:pt x="852" y="304"/>
                  </a:cubicBezTo>
                  <a:lnTo>
                    <a:pt x="852" y="213"/>
                  </a:lnTo>
                  <a:cubicBezTo>
                    <a:pt x="852" y="183"/>
                    <a:pt x="821" y="122"/>
                    <a:pt x="761" y="61"/>
                  </a:cubicBezTo>
                  <a:cubicBezTo>
                    <a:pt x="730" y="61"/>
                    <a:pt x="730" y="31"/>
                    <a:pt x="700" y="31"/>
                  </a:cubicBezTo>
                  <a:cubicBezTo>
                    <a:pt x="670" y="0"/>
                    <a:pt x="578"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6411475" y="2093025"/>
              <a:ext cx="22075" cy="15975"/>
            </a:xfrm>
            <a:custGeom>
              <a:avLst/>
              <a:gdLst/>
              <a:ahLst/>
              <a:cxnLst/>
              <a:rect l="l" t="t" r="r" b="b"/>
              <a:pathLst>
                <a:path w="883" h="639" extrusionOk="0">
                  <a:moveTo>
                    <a:pt x="335" y="1"/>
                  </a:moveTo>
                  <a:cubicBezTo>
                    <a:pt x="305" y="1"/>
                    <a:pt x="244" y="1"/>
                    <a:pt x="183" y="31"/>
                  </a:cubicBezTo>
                  <a:cubicBezTo>
                    <a:pt x="153" y="31"/>
                    <a:pt x="92" y="92"/>
                    <a:pt x="61" y="122"/>
                  </a:cubicBezTo>
                  <a:cubicBezTo>
                    <a:pt x="61" y="153"/>
                    <a:pt x="31" y="153"/>
                    <a:pt x="31" y="183"/>
                  </a:cubicBezTo>
                  <a:cubicBezTo>
                    <a:pt x="1" y="213"/>
                    <a:pt x="1" y="274"/>
                    <a:pt x="1" y="305"/>
                  </a:cubicBezTo>
                  <a:lnTo>
                    <a:pt x="1" y="396"/>
                  </a:lnTo>
                  <a:cubicBezTo>
                    <a:pt x="1" y="426"/>
                    <a:pt x="1" y="456"/>
                    <a:pt x="31" y="487"/>
                  </a:cubicBezTo>
                  <a:cubicBezTo>
                    <a:pt x="31" y="548"/>
                    <a:pt x="61" y="548"/>
                    <a:pt x="61" y="578"/>
                  </a:cubicBezTo>
                  <a:cubicBezTo>
                    <a:pt x="122" y="608"/>
                    <a:pt x="183" y="639"/>
                    <a:pt x="213" y="639"/>
                  </a:cubicBezTo>
                  <a:lnTo>
                    <a:pt x="639" y="639"/>
                  </a:lnTo>
                  <a:cubicBezTo>
                    <a:pt x="669" y="639"/>
                    <a:pt x="669" y="608"/>
                    <a:pt x="700" y="608"/>
                  </a:cubicBezTo>
                  <a:cubicBezTo>
                    <a:pt x="761" y="578"/>
                    <a:pt x="791" y="578"/>
                    <a:pt x="791" y="548"/>
                  </a:cubicBezTo>
                  <a:cubicBezTo>
                    <a:pt x="821" y="487"/>
                    <a:pt x="821" y="487"/>
                    <a:pt x="821" y="456"/>
                  </a:cubicBezTo>
                  <a:cubicBezTo>
                    <a:pt x="882" y="426"/>
                    <a:pt x="882" y="396"/>
                    <a:pt x="882" y="335"/>
                  </a:cubicBezTo>
                  <a:lnTo>
                    <a:pt x="882" y="274"/>
                  </a:lnTo>
                  <a:cubicBezTo>
                    <a:pt x="882" y="244"/>
                    <a:pt x="821" y="244"/>
                    <a:pt x="821" y="183"/>
                  </a:cubicBezTo>
                  <a:cubicBezTo>
                    <a:pt x="791" y="153"/>
                    <a:pt x="791" y="122"/>
                    <a:pt x="761" y="122"/>
                  </a:cubicBezTo>
                  <a:cubicBezTo>
                    <a:pt x="761" y="92"/>
                    <a:pt x="700" y="31"/>
                    <a:pt x="669" y="31"/>
                  </a:cubicBezTo>
                  <a:cubicBezTo>
                    <a:pt x="639" y="31"/>
                    <a:pt x="609" y="1"/>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6457075" y="2098350"/>
              <a:ext cx="20550" cy="17500"/>
            </a:xfrm>
            <a:custGeom>
              <a:avLst/>
              <a:gdLst/>
              <a:ahLst/>
              <a:cxnLst/>
              <a:rect l="l" t="t" r="r" b="b"/>
              <a:pathLst>
                <a:path w="822" h="700" extrusionOk="0">
                  <a:moveTo>
                    <a:pt x="426" y="0"/>
                  </a:moveTo>
                  <a:cubicBezTo>
                    <a:pt x="0" y="31"/>
                    <a:pt x="0" y="699"/>
                    <a:pt x="426" y="699"/>
                  </a:cubicBezTo>
                  <a:cubicBezTo>
                    <a:pt x="821" y="699"/>
                    <a:pt x="821" y="0"/>
                    <a:pt x="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6416050" y="2159900"/>
              <a:ext cx="25100" cy="21300"/>
            </a:xfrm>
            <a:custGeom>
              <a:avLst/>
              <a:gdLst/>
              <a:ahLst/>
              <a:cxnLst/>
              <a:rect l="l" t="t" r="r" b="b"/>
              <a:pathLst>
                <a:path w="1004" h="852" extrusionOk="0">
                  <a:moveTo>
                    <a:pt x="456" y="0"/>
                  </a:moveTo>
                  <a:cubicBezTo>
                    <a:pt x="426" y="0"/>
                    <a:pt x="334" y="0"/>
                    <a:pt x="304" y="31"/>
                  </a:cubicBezTo>
                  <a:cubicBezTo>
                    <a:pt x="274" y="31"/>
                    <a:pt x="243" y="61"/>
                    <a:pt x="182" y="61"/>
                  </a:cubicBezTo>
                  <a:lnTo>
                    <a:pt x="91" y="183"/>
                  </a:lnTo>
                  <a:cubicBezTo>
                    <a:pt x="30" y="213"/>
                    <a:pt x="30" y="213"/>
                    <a:pt x="30" y="244"/>
                  </a:cubicBezTo>
                  <a:cubicBezTo>
                    <a:pt x="0" y="304"/>
                    <a:pt x="0" y="365"/>
                    <a:pt x="0" y="396"/>
                  </a:cubicBezTo>
                  <a:lnTo>
                    <a:pt x="0" y="517"/>
                  </a:lnTo>
                  <a:cubicBezTo>
                    <a:pt x="0" y="547"/>
                    <a:pt x="30" y="608"/>
                    <a:pt x="30" y="639"/>
                  </a:cubicBezTo>
                  <a:lnTo>
                    <a:pt x="152" y="760"/>
                  </a:lnTo>
                  <a:cubicBezTo>
                    <a:pt x="182" y="791"/>
                    <a:pt x="243" y="821"/>
                    <a:pt x="304" y="821"/>
                  </a:cubicBezTo>
                  <a:cubicBezTo>
                    <a:pt x="334" y="821"/>
                    <a:pt x="426" y="851"/>
                    <a:pt x="456" y="851"/>
                  </a:cubicBezTo>
                  <a:lnTo>
                    <a:pt x="608" y="851"/>
                  </a:lnTo>
                  <a:cubicBezTo>
                    <a:pt x="638" y="851"/>
                    <a:pt x="730" y="851"/>
                    <a:pt x="760" y="821"/>
                  </a:cubicBezTo>
                  <a:cubicBezTo>
                    <a:pt x="790" y="821"/>
                    <a:pt x="851" y="791"/>
                    <a:pt x="882" y="760"/>
                  </a:cubicBezTo>
                  <a:cubicBezTo>
                    <a:pt x="912" y="699"/>
                    <a:pt x="942" y="669"/>
                    <a:pt x="942" y="639"/>
                  </a:cubicBezTo>
                  <a:cubicBezTo>
                    <a:pt x="1003" y="608"/>
                    <a:pt x="1003" y="517"/>
                    <a:pt x="1003" y="487"/>
                  </a:cubicBezTo>
                  <a:lnTo>
                    <a:pt x="1003" y="365"/>
                  </a:lnTo>
                  <a:cubicBezTo>
                    <a:pt x="1003" y="304"/>
                    <a:pt x="942" y="244"/>
                    <a:pt x="882" y="183"/>
                  </a:cubicBezTo>
                  <a:lnTo>
                    <a:pt x="790" y="92"/>
                  </a:lnTo>
                  <a:cubicBezTo>
                    <a:pt x="760" y="0"/>
                    <a:pt x="699" y="0"/>
                    <a:pt x="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6375000" y="2181175"/>
              <a:ext cx="20550" cy="16750"/>
            </a:xfrm>
            <a:custGeom>
              <a:avLst/>
              <a:gdLst/>
              <a:ahLst/>
              <a:cxnLst/>
              <a:rect l="l" t="t" r="r" b="b"/>
              <a:pathLst>
                <a:path w="822" h="670" extrusionOk="0">
                  <a:moveTo>
                    <a:pt x="396" y="0"/>
                  </a:moveTo>
                  <a:cubicBezTo>
                    <a:pt x="1" y="61"/>
                    <a:pt x="1" y="669"/>
                    <a:pt x="396" y="669"/>
                  </a:cubicBezTo>
                  <a:cubicBezTo>
                    <a:pt x="821" y="669"/>
                    <a:pt x="821"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6346125" y="2224475"/>
              <a:ext cx="16750" cy="12950"/>
            </a:xfrm>
            <a:custGeom>
              <a:avLst/>
              <a:gdLst/>
              <a:ahLst/>
              <a:cxnLst/>
              <a:rect l="l" t="t" r="r" b="b"/>
              <a:pathLst>
                <a:path w="670" h="518" extrusionOk="0">
                  <a:moveTo>
                    <a:pt x="335" y="1"/>
                  </a:moveTo>
                  <a:cubicBezTo>
                    <a:pt x="1" y="1"/>
                    <a:pt x="1" y="518"/>
                    <a:pt x="335" y="518"/>
                  </a:cubicBezTo>
                  <a:cubicBezTo>
                    <a:pt x="669" y="518"/>
                    <a:pt x="669"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6330925" y="2266275"/>
              <a:ext cx="16000" cy="12200"/>
            </a:xfrm>
            <a:custGeom>
              <a:avLst/>
              <a:gdLst/>
              <a:ahLst/>
              <a:cxnLst/>
              <a:rect l="l" t="t" r="r" b="b"/>
              <a:pathLst>
                <a:path w="640" h="488" extrusionOk="0">
                  <a:moveTo>
                    <a:pt x="335" y="1"/>
                  </a:moveTo>
                  <a:cubicBezTo>
                    <a:pt x="1" y="1"/>
                    <a:pt x="1" y="487"/>
                    <a:pt x="335" y="487"/>
                  </a:cubicBezTo>
                  <a:cubicBezTo>
                    <a:pt x="639" y="487"/>
                    <a:pt x="639"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6304325" y="2276150"/>
              <a:ext cx="16750" cy="13725"/>
            </a:xfrm>
            <a:custGeom>
              <a:avLst/>
              <a:gdLst/>
              <a:ahLst/>
              <a:cxnLst/>
              <a:rect l="l" t="t" r="r" b="b"/>
              <a:pathLst>
                <a:path w="670" h="549" extrusionOk="0">
                  <a:moveTo>
                    <a:pt x="335" y="1"/>
                  </a:moveTo>
                  <a:cubicBezTo>
                    <a:pt x="1" y="1"/>
                    <a:pt x="1" y="548"/>
                    <a:pt x="335" y="548"/>
                  </a:cubicBezTo>
                  <a:cubicBezTo>
                    <a:pt x="670" y="548"/>
                    <a:pt x="670"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6248100" y="2330225"/>
              <a:ext cx="12175" cy="12825"/>
            </a:xfrm>
            <a:custGeom>
              <a:avLst/>
              <a:gdLst/>
              <a:ahLst/>
              <a:cxnLst/>
              <a:rect l="l" t="t" r="r" b="b"/>
              <a:pathLst>
                <a:path w="487" h="513" extrusionOk="0">
                  <a:moveTo>
                    <a:pt x="294" y="0"/>
                  </a:moveTo>
                  <a:cubicBezTo>
                    <a:pt x="257" y="0"/>
                    <a:pt x="213" y="36"/>
                    <a:pt x="213" y="57"/>
                  </a:cubicBezTo>
                  <a:lnTo>
                    <a:pt x="31" y="239"/>
                  </a:lnTo>
                  <a:cubicBezTo>
                    <a:pt x="1" y="270"/>
                    <a:pt x="1" y="330"/>
                    <a:pt x="1" y="361"/>
                  </a:cubicBezTo>
                  <a:lnTo>
                    <a:pt x="1" y="422"/>
                  </a:lnTo>
                  <a:cubicBezTo>
                    <a:pt x="1" y="482"/>
                    <a:pt x="1" y="482"/>
                    <a:pt x="31" y="482"/>
                  </a:cubicBezTo>
                  <a:cubicBezTo>
                    <a:pt x="61" y="513"/>
                    <a:pt x="122" y="513"/>
                    <a:pt x="153" y="513"/>
                  </a:cubicBezTo>
                  <a:cubicBezTo>
                    <a:pt x="183" y="513"/>
                    <a:pt x="213" y="513"/>
                    <a:pt x="244" y="482"/>
                  </a:cubicBezTo>
                  <a:lnTo>
                    <a:pt x="457" y="270"/>
                  </a:lnTo>
                  <a:cubicBezTo>
                    <a:pt x="487" y="239"/>
                    <a:pt x="487" y="209"/>
                    <a:pt x="487" y="178"/>
                  </a:cubicBezTo>
                  <a:lnTo>
                    <a:pt x="487" y="87"/>
                  </a:lnTo>
                  <a:cubicBezTo>
                    <a:pt x="487" y="57"/>
                    <a:pt x="487" y="57"/>
                    <a:pt x="457" y="57"/>
                  </a:cubicBezTo>
                  <a:cubicBezTo>
                    <a:pt x="396" y="26"/>
                    <a:pt x="365" y="26"/>
                    <a:pt x="335" y="26"/>
                  </a:cubicBezTo>
                  <a:cubicBezTo>
                    <a:pt x="326" y="8"/>
                    <a:pt x="310" y="0"/>
                    <a:pt x="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6218475" y="2365075"/>
              <a:ext cx="13700" cy="9900"/>
            </a:xfrm>
            <a:custGeom>
              <a:avLst/>
              <a:gdLst/>
              <a:ahLst/>
              <a:cxnLst/>
              <a:rect l="l" t="t" r="r" b="b"/>
              <a:pathLst>
                <a:path w="548" h="396" extrusionOk="0">
                  <a:moveTo>
                    <a:pt x="274" y="0"/>
                  </a:moveTo>
                  <a:cubicBezTo>
                    <a:pt x="0" y="0"/>
                    <a:pt x="0" y="395"/>
                    <a:pt x="274" y="395"/>
                  </a:cubicBezTo>
                  <a:cubicBezTo>
                    <a:pt x="547" y="395"/>
                    <a:pt x="547"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6190350" y="2415200"/>
              <a:ext cx="19025" cy="14475"/>
            </a:xfrm>
            <a:custGeom>
              <a:avLst/>
              <a:gdLst/>
              <a:ahLst/>
              <a:cxnLst/>
              <a:rect l="l" t="t" r="r" b="b"/>
              <a:pathLst>
                <a:path w="761" h="579" extrusionOk="0">
                  <a:moveTo>
                    <a:pt x="339" y="0"/>
                  </a:moveTo>
                  <a:cubicBezTo>
                    <a:pt x="1" y="0"/>
                    <a:pt x="9" y="579"/>
                    <a:pt x="365" y="579"/>
                  </a:cubicBezTo>
                  <a:cubicBezTo>
                    <a:pt x="760" y="579"/>
                    <a:pt x="760" y="1"/>
                    <a:pt x="365" y="1"/>
                  </a:cubicBezTo>
                  <a:cubicBezTo>
                    <a:pt x="356" y="1"/>
                    <a:pt x="348"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6175925" y="2487400"/>
              <a:ext cx="16725" cy="12950"/>
            </a:xfrm>
            <a:custGeom>
              <a:avLst/>
              <a:gdLst/>
              <a:ahLst/>
              <a:cxnLst/>
              <a:rect l="l" t="t" r="r" b="b"/>
              <a:pathLst>
                <a:path w="669" h="518" extrusionOk="0">
                  <a:moveTo>
                    <a:pt x="334" y="1"/>
                  </a:moveTo>
                  <a:cubicBezTo>
                    <a:pt x="0" y="1"/>
                    <a:pt x="0" y="518"/>
                    <a:pt x="334" y="518"/>
                  </a:cubicBezTo>
                  <a:cubicBezTo>
                    <a:pt x="669" y="518"/>
                    <a:pt x="669"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6253425" y="2460825"/>
              <a:ext cx="31175" cy="29650"/>
            </a:xfrm>
            <a:custGeom>
              <a:avLst/>
              <a:gdLst/>
              <a:ahLst/>
              <a:cxnLst/>
              <a:rect l="l" t="t" r="r" b="b"/>
              <a:pathLst>
                <a:path w="1247" h="1186" extrusionOk="0">
                  <a:moveTo>
                    <a:pt x="608" y="0"/>
                  </a:moveTo>
                  <a:cubicBezTo>
                    <a:pt x="517" y="30"/>
                    <a:pt x="426" y="61"/>
                    <a:pt x="396" y="152"/>
                  </a:cubicBezTo>
                  <a:cubicBezTo>
                    <a:pt x="304" y="213"/>
                    <a:pt x="244" y="274"/>
                    <a:pt x="152" y="334"/>
                  </a:cubicBezTo>
                  <a:cubicBezTo>
                    <a:pt x="122" y="365"/>
                    <a:pt x="92" y="456"/>
                    <a:pt x="61" y="486"/>
                  </a:cubicBezTo>
                  <a:cubicBezTo>
                    <a:pt x="0" y="578"/>
                    <a:pt x="0" y="608"/>
                    <a:pt x="0" y="669"/>
                  </a:cubicBezTo>
                  <a:cubicBezTo>
                    <a:pt x="0" y="760"/>
                    <a:pt x="0" y="821"/>
                    <a:pt x="61" y="881"/>
                  </a:cubicBezTo>
                  <a:cubicBezTo>
                    <a:pt x="92" y="942"/>
                    <a:pt x="92" y="973"/>
                    <a:pt x="152" y="1033"/>
                  </a:cubicBezTo>
                  <a:cubicBezTo>
                    <a:pt x="183" y="1064"/>
                    <a:pt x="244" y="1064"/>
                    <a:pt x="274" y="1094"/>
                  </a:cubicBezTo>
                  <a:cubicBezTo>
                    <a:pt x="335" y="1125"/>
                    <a:pt x="426" y="1185"/>
                    <a:pt x="548" y="1185"/>
                  </a:cubicBezTo>
                  <a:lnTo>
                    <a:pt x="699" y="1185"/>
                  </a:lnTo>
                  <a:lnTo>
                    <a:pt x="912" y="1064"/>
                  </a:lnTo>
                  <a:cubicBezTo>
                    <a:pt x="1003" y="973"/>
                    <a:pt x="1064" y="912"/>
                    <a:pt x="1095" y="821"/>
                  </a:cubicBezTo>
                  <a:cubicBezTo>
                    <a:pt x="1155" y="790"/>
                    <a:pt x="1186" y="699"/>
                    <a:pt x="1216" y="669"/>
                  </a:cubicBezTo>
                  <a:cubicBezTo>
                    <a:pt x="1247" y="608"/>
                    <a:pt x="1247" y="547"/>
                    <a:pt x="1247" y="486"/>
                  </a:cubicBezTo>
                  <a:cubicBezTo>
                    <a:pt x="1247" y="426"/>
                    <a:pt x="1247" y="365"/>
                    <a:pt x="1216" y="304"/>
                  </a:cubicBezTo>
                  <a:cubicBezTo>
                    <a:pt x="1186" y="213"/>
                    <a:pt x="1186" y="182"/>
                    <a:pt x="1095" y="152"/>
                  </a:cubicBezTo>
                  <a:cubicBezTo>
                    <a:pt x="1064" y="122"/>
                    <a:pt x="1034" y="122"/>
                    <a:pt x="1003" y="61"/>
                  </a:cubicBezTo>
                  <a:cubicBezTo>
                    <a:pt x="912" y="30"/>
                    <a:pt x="851" y="0"/>
                    <a:pt x="7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6263300" y="2374950"/>
              <a:ext cx="30425" cy="28125"/>
            </a:xfrm>
            <a:custGeom>
              <a:avLst/>
              <a:gdLst/>
              <a:ahLst/>
              <a:cxnLst/>
              <a:rect l="l" t="t" r="r" b="b"/>
              <a:pathLst>
                <a:path w="1217" h="1125" extrusionOk="0">
                  <a:moveTo>
                    <a:pt x="517" y="0"/>
                  </a:moveTo>
                  <a:lnTo>
                    <a:pt x="304" y="122"/>
                  </a:lnTo>
                  <a:lnTo>
                    <a:pt x="274" y="152"/>
                  </a:lnTo>
                  <a:lnTo>
                    <a:pt x="213" y="213"/>
                  </a:lnTo>
                  <a:lnTo>
                    <a:pt x="183" y="243"/>
                  </a:lnTo>
                  <a:lnTo>
                    <a:pt x="153" y="274"/>
                  </a:lnTo>
                  <a:cubicBezTo>
                    <a:pt x="122" y="304"/>
                    <a:pt x="61" y="395"/>
                    <a:pt x="31" y="426"/>
                  </a:cubicBezTo>
                  <a:cubicBezTo>
                    <a:pt x="1" y="517"/>
                    <a:pt x="1" y="547"/>
                    <a:pt x="1" y="608"/>
                  </a:cubicBezTo>
                  <a:cubicBezTo>
                    <a:pt x="1" y="699"/>
                    <a:pt x="1" y="730"/>
                    <a:pt x="31" y="821"/>
                  </a:cubicBezTo>
                  <a:cubicBezTo>
                    <a:pt x="61" y="882"/>
                    <a:pt x="61" y="912"/>
                    <a:pt x="153" y="973"/>
                  </a:cubicBezTo>
                  <a:cubicBezTo>
                    <a:pt x="183" y="1003"/>
                    <a:pt x="213" y="1003"/>
                    <a:pt x="274" y="1034"/>
                  </a:cubicBezTo>
                  <a:cubicBezTo>
                    <a:pt x="335" y="1064"/>
                    <a:pt x="426" y="1125"/>
                    <a:pt x="517" y="1125"/>
                  </a:cubicBezTo>
                  <a:lnTo>
                    <a:pt x="639" y="1125"/>
                  </a:lnTo>
                  <a:cubicBezTo>
                    <a:pt x="760" y="1064"/>
                    <a:pt x="821" y="1034"/>
                    <a:pt x="912" y="1003"/>
                  </a:cubicBezTo>
                  <a:lnTo>
                    <a:pt x="943" y="973"/>
                  </a:lnTo>
                  <a:lnTo>
                    <a:pt x="973" y="912"/>
                  </a:lnTo>
                  <a:lnTo>
                    <a:pt x="1034" y="882"/>
                  </a:lnTo>
                  <a:lnTo>
                    <a:pt x="1064" y="851"/>
                  </a:lnTo>
                  <a:cubicBezTo>
                    <a:pt x="1095" y="821"/>
                    <a:pt x="1125" y="730"/>
                    <a:pt x="1186" y="699"/>
                  </a:cubicBezTo>
                  <a:cubicBezTo>
                    <a:pt x="1216" y="608"/>
                    <a:pt x="1216" y="578"/>
                    <a:pt x="1216" y="517"/>
                  </a:cubicBezTo>
                  <a:cubicBezTo>
                    <a:pt x="1216" y="426"/>
                    <a:pt x="1216" y="365"/>
                    <a:pt x="1186" y="304"/>
                  </a:cubicBezTo>
                  <a:cubicBezTo>
                    <a:pt x="1125" y="243"/>
                    <a:pt x="1125" y="213"/>
                    <a:pt x="1064" y="152"/>
                  </a:cubicBezTo>
                  <a:cubicBezTo>
                    <a:pt x="1034" y="122"/>
                    <a:pt x="973" y="122"/>
                    <a:pt x="943" y="92"/>
                  </a:cubicBezTo>
                  <a:cubicBezTo>
                    <a:pt x="882" y="61"/>
                    <a:pt x="791"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6313450" y="2376475"/>
              <a:ext cx="19025" cy="19000"/>
            </a:xfrm>
            <a:custGeom>
              <a:avLst/>
              <a:gdLst/>
              <a:ahLst/>
              <a:cxnLst/>
              <a:rect l="l" t="t" r="r" b="b"/>
              <a:pathLst>
                <a:path w="761" h="760" extrusionOk="0">
                  <a:moveTo>
                    <a:pt x="396" y="0"/>
                  </a:moveTo>
                  <a:cubicBezTo>
                    <a:pt x="183" y="0"/>
                    <a:pt x="1" y="182"/>
                    <a:pt x="1" y="365"/>
                  </a:cubicBezTo>
                  <a:cubicBezTo>
                    <a:pt x="1" y="547"/>
                    <a:pt x="183" y="760"/>
                    <a:pt x="396" y="760"/>
                  </a:cubicBezTo>
                  <a:cubicBezTo>
                    <a:pt x="578" y="760"/>
                    <a:pt x="761" y="547"/>
                    <a:pt x="761" y="365"/>
                  </a:cubicBezTo>
                  <a:cubicBezTo>
                    <a:pt x="761" y="182"/>
                    <a:pt x="578"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6306625" y="2357375"/>
              <a:ext cx="22800" cy="16825"/>
            </a:xfrm>
            <a:custGeom>
              <a:avLst/>
              <a:gdLst/>
              <a:ahLst/>
              <a:cxnLst/>
              <a:rect l="l" t="t" r="r" b="b"/>
              <a:pathLst>
                <a:path w="912" h="673" extrusionOk="0">
                  <a:moveTo>
                    <a:pt x="404" y="1"/>
                  </a:moveTo>
                  <a:cubicBezTo>
                    <a:pt x="1" y="1"/>
                    <a:pt x="18" y="673"/>
                    <a:pt x="456" y="673"/>
                  </a:cubicBezTo>
                  <a:cubicBezTo>
                    <a:pt x="912" y="673"/>
                    <a:pt x="912" y="4"/>
                    <a:pt x="456" y="4"/>
                  </a:cubicBezTo>
                  <a:cubicBezTo>
                    <a:pt x="438" y="2"/>
                    <a:pt x="420" y="1"/>
                    <a:pt x="4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6276975" y="2295150"/>
              <a:ext cx="20550" cy="16750"/>
            </a:xfrm>
            <a:custGeom>
              <a:avLst/>
              <a:gdLst/>
              <a:ahLst/>
              <a:cxnLst/>
              <a:rect l="l" t="t" r="r" b="b"/>
              <a:pathLst>
                <a:path w="822" h="670" extrusionOk="0">
                  <a:moveTo>
                    <a:pt x="396" y="1"/>
                  </a:moveTo>
                  <a:cubicBezTo>
                    <a:pt x="1" y="1"/>
                    <a:pt x="1" y="669"/>
                    <a:pt x="396" y="669"/>
                  </a:cubicBezTo>
                  <a:cubicBezTo>
                    <a:pt x="821" y="669"/>
                    <a:pt x="821"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6262550" y="2232075"/>
              <a:ext cx="19025" cy="19025"/>
            </a:xfrm>
            <a:custGeom>
              <a:avLst/>
              <a:gdLst/>
              <a:ahLst/>
              <a:cxnLst/>
              <a:rect l="l" t="t" r="r" b="b"/>
              <a:pathLst>
                <a:path w="761" h="761" extrusionOk="0">
                  <a:moveTo>
                    <a:pt x="365" y="1"/>
                  </a:moveTo>
                  <a:cubicBezTo>
                    <a:pt x="183" y="1"/>
                    <a:pt x="0" y="183"/>
                    <a:pt x="0" y="366"/>
                  </a:cubicBezTo>
                  <a:cubicBezTo>
                    <a:pt x="0" y="609"/>
                    <a:pt x="183" y="761"/>
                    <a:pt x="365" y="761"/>
                  </a:cubicBezTo>
                  <a:cubicBezTo>
                    <a:pt x="547" y="761"/>
                    <a:pt x="760" y="548"/>
                    <a:pt x="760" y="366"/>
                  </a:cubicBezTo>
                  <a:cubicBezTo>
                    <a:pt x="760" y="183"/>
                    <a:pt x="547" y="1"/>
                    <a:pt x="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6299775" y="2189675"/>
              <a:ext cx="25850" cy="24950"/>
            </a:xfrm>
            <a:custGeom>
              <a:avLst/>
              <a:gdLst/>
              <a:ahLst/>
              <a:cxnLst/>
              <a:rect l="l" t="t" r="r" b="b"/>
              <a:pathLst>
                <a:path w="1034" h="998" extrusionOk="0">
                  <a:moveTo>
                    <a:pt x="365" y="815"/>
                  </a:moveTo>
                  <a:cubicBezTo>
                    <a:pt x="365" y="815"/>
                    <a:pt x="378" y="828"/>
                    <a:pt x="395" y="837"/>
                  </a:cubicBezTo>
                  <a:lnTo>
                    <a:pt x="395" y="837"/>
                  </a:lnTo>
                  <a:cubicBezTo>
                    <a:pt x="389" y="815"/>
                    <a:pt x="365" y="815"/>
                    <a:pt x="365" y="815"/>
                  </a:cubicBezTo>
                  <a:close/>
                  <a:moveTo>
                    <a:pt x="427" y="1"/>
                  </a:moveTo>
                  <a:cubicBezTo>
                    <a:pt x="328" y="1"/>
                    <a:pt x="240" y="51"/>
                    <a:pt x="153" y="116"/>
                  </a:cubicBezTo>
                  <a:cubicBezTo>
                    <a:pt x="61" y="238"/>
                    <a:pt x="1" y="390"/>
                    <a:pt x="61" y="512"/>
                  </a:cubicBezTo>
                  <a:cubicBezTo>
                    <a:pt x="61" y="572"/>
                    <a:pt x="92" y="633"/>
                    <a:pt x="153" y="694"/>
                  </a:cubicBezTo>
                  <a:cubicBezTo>
                    <a:pt x="213" y="724"/>
                    <a:pt x="274" y="785"/>
                    <a:pt x="365" y="815"/>
                  </a:cubicBezTo>
                  <a:cubicBezTo>
                    <a:pt x="396" y="815"/>
                    <a:pt x="396" y="815"/>
                    <a:pt x="426" y="846"/>
                  </a:cubicBezTo>
                  <a:cubicBezTo>
                    <a:pt x="415" y="846"/>
                    <a:pt x="404" y="842"/>
                    <a:pt x="395" y="837"/>
                  </a:cubicBezTo>
                  <a:lnTo>
                    <a:pt x="395" y="837"/>
                  </a:lnTo>
                  <a:cubicBezTo>
                    <a:pt x="395" y="840"/>
                    <a:pt x="396" y="843"/>
                    <a:pt x="396" y="846"/>
                  </a:cubicBezTo>
                  <a:lnTo>
                    <a:pt x="426" y="876"/>
                  </a:lnTo>
                  <a:lnTo>
                    <a:pt x="517" y="967"/>
                  </a:lnTo>
                  <a:cubicBezTo>
                    <a:pt x="548" y="967"/>
                    <a:pt x="548" y="998"/>
                    <a:pt x="578" y="998"/>
                  </a:cubicBezTo>
                  <a:lnTo>
                    <a:pt x="700" y="998"/>
                  </a:lnTo>
                  <a:cubicBezTo>
                    <a:pt x="730" y="998"/>
                    <a:pt x="791" y="998"/>
                    <a:pt x="791" y="967"/>
                  </a:cubicBezTo>
                  <a:cubicBezTo>
                    <a:pt x="821" y="967"/>
                    <a:pt x="852" y="937"/>
                    <a:pt x="882" y="876"/>
                  </a:cubicBezTo>
                  <a:cubicBezTo>
                    <a:pt x="882" y="846"/>
                    <a:pt x="943" y="846"/>
                    <a:pt x="943" y="815"/>
                  </a:cubicBezTo>
                  <a:cubicBezTo>
                    <a:pt x="943" y="785"/>
                    <a:pt x="973" y="785"/>
                    <a:pt x="973" y="724"/>
                  </a:cubicBezTo>
                  <a:lnTo>
                    <a:pt x="973" y="633"/>
                  </a:lnTo>
                  <a:cubicBezTo>
                    <a:pt x="1034" y="542"/>
                    <a:pt x="1034" y="512"/>
                    <a:pt x="1004" y="481"/>
                  </a:cubicBezTo>
                  <a:lnTo>
                    <a:pt x="912" y="390"/>
                  </a:lnTo>
                  <a:lnTo>
                    <a:pt x="882" y="360"/>
                  </a:lnTo>
                  <a:lnTo>
                    <a:pt x="852" y="330"/>
                  </a:lnTo>
                  <a:lnTo>
                    <a:pt x="852" y="330"/>
                  </a:lnTo>
                  <a:cubicBezTo>
                    <a:pt x="852" y="330"/>
                    <a:pt x="852" y="329"/>
                    <a:pt x="852" y="329"/>
                  </a:cubicBezTo>
                  <a:lnTo>
                    <a:pt x="852" y="329"/>
                  </a:lnTo>
                  <a:cubicBezTo>
                    <a:pt x="852" y="329"/>
                    <a:pt x="852" y="329"/>
                    <a:pt x="852" y="329"/>
                  </a:cubicBezTo>
                  <a:cubicBezTo>
                    <a:pt x="852" y="238"/>
                    <a:pt x="821" y="208"/>
                    <a:pt x="730" y="116"/>
                  </a:cubicBezTo>
                  <a:cubicBezTo>
                    <a:pt x="700" y="86"/>
                    <a:pt x="608" y="56"/>
                    <a:pt x="548" y="25"/>
                  </a:cubicBezTo>
                  <a:cubicBezTo>
                    <a:pt x="505" y="8"/>
                    <a:pt x="465" y="1"/>
                    <a:pt x="4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6476075" y="2042875"/>
              <a:ext cx="30425" cy="25850"/>
            </a:xfrm>
            <a:custGeom>
              <a:avLst/>
              <a:gdLst/>
              <a:ahLst/>
              <a:cxnLst/>
              <a:rect l="l" t="t" r="r" b="b"/>
              <a:pathLst>
                <a:path w="1217" h="1034" extrusionOk="0">
                  <a:moveTo>
                    <a:pt x="487" y="0"/>
                  </a:moveTo>
                  <a:cubicBezTo>
                    <a:pt x="426" y="0"/>
                    <a:pt x="335" y="0"/>
                    <a:pt x="304" y="31"/>
                  </a:cubicBezTo>
                  <a:cubicBezTo>
                    <a:pt x="213" y="61"/>
                    <a:pt x="183" y="61"/>
                    <a:pt x="152" y="152"/>
                  </a:cubicBezTo>
                  <a:cubicBezTo>
                    <a:pt x="122" y="183"/>
                    <a:pt x="61" y="274"/>
                    <a:pt x="31" y="304"/>
                  </a:cubicBezTo>
                  <a:cubicBezTo>
                    <a:pt x="0" y="365"/>
                    <a:pt x="0" y="426"/>
                    <a:pt x="0" y="487"/>
                  </a:cubicBezTo>
                  <a:lnTo>
                    <a:pt x="0" y="639"/>
                  </a:lnTo>
                  <a:lnTo>
                    <a:pt x="122" y="882"/>
                  </a:lnTo>
                  <a:cubicBezTo>
                    <a:pt x="152" y="912"/>
                    <a:pt x="183" y="912"/>
                    <a:pt x="213" y="943"/>
                  </a:cubicBezTo>
                  <a:cubicBezTo>
                    <a:pt x="304" y="973"/>
                    <a:pt x="365" y="1034"/>
                    <a:pt x="487" y="1034"/>
                  </a:cubicBezTo>
                  <a:lnTo>
                    <a:pt x="669" y="1034"/>
                  </a:lnTo>
                  <a:cubicBezTo>
                    <a:pt x="760" y="1034"/>
                    <a:pt x="821" y="1034"/>
                    <a:pt x="882" y="973"/>
                  </a:cubicBezTo>
                  <a:cubicBezTo>
                    <a:pt x="943" y="943"/>
                    <a:pt x="973" y="912"/>
                    <a:pt x="1064" y="882"/>
                  </a:cubicBezTo>
                  <a:cubicBezTo>
                    <a:pt x="1095" y="821"/>
                    <a:pt x="1125" y="760"/>
                    <a:pt x="1186" y="669"/>
                  </a:cubicBezTo>
                  <a:cubicBezTo>
                    <a:pt x="1216" y="608"/>
                    <a:pt x="1216" y="548"/>
                    <a:pt x="1216" y="487"/>
                  </a:cubicBezTo>
                  <a:cubicBezTo>
                    <a:pt x="1216" y="456"/>
                    <a:pt x="1216" y="426"/>
                    <a:pt x="1186" y="335"/>
                  </a:cubicBezTo>
                  <a:cubicBezTo>
                    <a:pt x="1125" y="274"/>
                    <a:pt x="1095" y="183"/>
                    <a:pt x="1034" y="122"/>
                  </a:cubicBezTo>
                  <a:cubicBezTo>
                    <a:pt x="973" y="61"/>
                    <a:pt x="943" y="61"/>
                    <a:pt x="912" y="31"/>
                  </a:cubicBezTo>
                  <a:cubicBezTo>
                    <a:pt x="882" y="31"/>
                    <a:pt x="791"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6518625" y="2114300"/>
              <a:ext cx="10675" cy="7625"/>
            </a:xfrm>
            <a:custGeom>
              <a:avLst/>
              <a:gdLst/>
              <a:ahLst/>
              <a:cxnLst/>
              <a:rect l="l" t="t" r="r" b="b"/>
              <a:pathLst>
                <a:path w="427" h="305" extrusionOk="0">
                  <a:moveTo>
                    <a:pt x="244" y="1"/>
                  </a:moveTo>
                  <a:cubicBezTo>
                    <a:pt x="0" y="1"/>
                    <a:pt x="0" y="305"/>
                    <a:pt x="244" y="305"/>
                  </a:cubicBezTo>
                  <a:cubicBezTo>
                    <a:pt x="426" y="305"/>
                    <a:pt x="426" y="1"/>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6515575" y="2106700"/>
              <a:ext cx="17500" cy="12950"/>
            </a:xfrm>
            <a:custGeom>
              <a:avLst/>
              <a:gdLst/>
              <a:ahLst/>
              <a:cxnLst/>
              <a:rect l="l" t="t" r="r" b="b"/>
              <a:pathLst>
                <a:path w="700" h="518" extrusionOk="0">
                  <a:moveTo>
                    <a:pt x="366" y="1"/>
                  </a:moveTo>
                  <a:cubicBezTo>
                    <a:pt x="1" y="1"/>
                    <a:pt x="1" y="517"/>
                    <a:pt x="366" y="517"/>
                  </a:cubicBezTo>
                  <a:cubicBezTo>
                    <a:pt x="700" y="517"/>
                    <a:pt x="700"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6461625" y="2188975"/>
              <a:ext cx="22825" cy="27750"/>
            </a:xfrm>
            <a:custGeom>
              <a:avLst/>
              <a:gdLst/>
              <a:ahLst/>
              <a:cxnLst/>
              <a:rect l="l" t="t" r="r" b="b"/>
              <a:pathLst>
                <a:path w="913" h="1110" extrusionOk="0">
                  <a:moveTo>
                    <a:pt x="636" y="0"/>
                  </a:moveTo>
                  <a:cubicBezTo>
                    <a:pt x="567" y="0"/>
                    <a:pt x="512" y="40"/>
                    <a:pt x="457" y="114"/>
                  </a:cubicBezTo>
                  <a:cubicBezTo>
                    <a:pt x="305" y="296"/>
                    <a:pt x="183" y="540"/>
                    <a:pt x="31" y="722"/>
                  </a:cubicBezTo>
                  <a:cubicBezTo>
                    <a:pt x="1" y="752"/>
                    <a:pt x="1" y="843"/>
                    <a:pt x="1" y="904"/>
                  </a:cubicBezTo>
                  <a:cubicBezTo>
                    <a:pt x="1" y="935"/>
                    <a:pt x="92" y="1026"/>
                    <a:pt x="122" y="1056"/>
                  </a:cubicBezTo>
                  <a:cubicBezTo>
                    <a:pt x="158" y="1092"/>
                    <a:pt x="209" y="1109"/>
                    <a:pt x="260" y="1109"/>
                  </a:cubicBezTo>
                  <a:cubicBezTo>
                    <a:pt x="339" y="1109"/>
                    <a:pt x="420" y="1069"/>
                    <a:pt x="457" y="995"/>
                  </a:cubicBezTo>
                  <a:cubicBezTo>
                    <a:pt x="609" y="813"/>
                    <a:pt x="730" y="570"/>
                    <a:pt x="882" y="388"/>
                  </a:cubicBezTo>
                  <a:cubicBezTo>
                    <a:pt x="913" y="357"/>
                    <a:pt x="913" y="266"/>
                    <a:pt x="913" y="205"/>
                  </a:cubicBezTo>
                  <a:cubicBezTo>
                    <a:pt x="913" y="144"/>
                    <a:pt x="821" y="84"/>
                    <a:pt x="791" y="53"/>
                  </a:cubicBezTo>
                  <a:cubicBezTo>
                    <a:pt x="731" y="17"/>
                    <a:pt x="681" y="0"/>
                    <a:pt x="6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6485200" y="2199400"/>
              <a:ext cx="16725" cy="12200"/>
            </a:xfrm>
            <a:custGeom>
              <a:avLst/>
              <a:gdLst/>
              <a:ahLst/>
              <a:cxnLst/>
              <a:rect l="l" t="t" r="r" b="b"/>
              <a:pathLst>
                <a:path w="669" h="488" extrusionOk="0">
                  <a:moveTo>
                    <a:pt x="304" y="1"/>
                  </a:moveTo>
                  <a:cubicBezTo>
                    <a:pt x="0" y="1"/>
                    <a:pt x="0" y="487"/>
                    <a:pt x="304" y="487"/>
                  </a:cubicBezTo>
                  <a:cubicBezTo>
                    <a:pt x="608" y="487"/>
                    <a:pt x="669" y="1"/>
                    <a:pt x="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6534575" y="2061550"/>
              <a:ext cx="25875" cy="50825"/>
            </a:xfrm>
            <a:custGeom>
              <a:avLst/>
              <a:gdLst/>
              <a:ahLst/>
              <a:cxnLst/>
              <a:rect l="l" t="t" r="r" b="b"/>
              <a:pathLst>
                <a:path w="1035" h="2033" extrusionOk="0">
                  <a:moveTo>
                    <a:pt x="397" y="1"/>
                  </a:moveTo>
                  <a:cubicBezTo>
                    <a:pt x="363" y="1"/>
                    <a:pt x="331" y="4"/>
                    <a:pt x="305" y="13"/>
                  </a:cubicBezTo>
                  <a:cubicBezTo>
                    <a:pt x="214" y="44"/>
                    <a:pt x="122" y="74"/>
                    <a:pt x="92" y="196"/>
                  </a:cubicBezTo>
                  <a:cubicBezTo>
                    <a:pt x="62" y="317"/>
                    <a:pt x="1" y="378"/>
                    <a:pt x="62" y="500"/>
                  </a:cubicBezTo>
                  <a:cubicBezTo>
                    <a:pt x="122" y="925"/>
                    <a:pt x="214" y="1351"/>
                    <a:pt x="244" y="1746"/>
                  </a:cubicBezTo>
                  <a:cubicBezTo>
                    <a:pt x="244" y="1867"/>
                    <a:pt x="366" y="1959"/>
                    <a:pt x="426" y="1989"/>
                  </a:cubicBezTo>
                  <a:cubicBezTo>
                    <a:pt x="491" y="2011"/>
                    <a:pt x="586" y="2032"/>
                    <a:pt x="657" y="2032"/>
                  </a:cubicBezTo>
                  <a:cubicBezTo>
                    <a:pt x="687" y="2032"/>
                    <a:pt x="712" y="2028"/>
                    <a:pt x="730" y="2019"/>
                  </a:cubicBezTo>
                  <a:cubicBezTo>
                    <a:pt x="852" y="1989"/>
                    <a:pt x="913" y="1959"/>
                    <a:pt x="973" y="1837"/>
                  </a:cubicBezTo>
                  <a:cubicBezTo>
                    <a:pt x="1034" y="1746"/>
                    <a:pt x="1034" y="1655"/>
                    <a:pt x="1004" y="1533"/>
                  </a:cubicBezTo>
                  <a:cubicBezTo>
                    <a:pt x="913" y="1108"/>
                    <a:pt x="852" y="682"/>
                    <a:pt x="821" y="287"/>
                  </a:cubicBezTo>
                  <a:cubicBezTo>
                    <a:pt x="821" y="165"/>
                    <a:pt x="700" y="74"/>
                    <a:pt x="609" y="44"/>
                  </a:cubicBezTo>
                  <a:cubicBezTo>
                    <a:pt x="566" y="22"/>
                    <a:pt x="477" y="1"/>
                    <a:pt x="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6528500" y="2005650"/>
              <a:ext cx="23575" cy="18250"/>
            </a:xfrm>
            <a:custGeom>
              <a:avLst/>
              <a:gdLst/>
              <a:ahLst/>
              <a:cxnLst/>
              <a:rect l="l" t="t" r="r" b="b"/>
              <a:pathLst>
                <a:path w="943" h="730" extrusionOk="0">
                  <a:moveTo>
                    <a:pt x="457" y="0"/>
                  </a:moveTo>
                  <a:cubicBezTo>
                    <a:pt x="1" y="0"/>
                    <a:pt x="1" y="730"/>
                    <a:pt x="457" y="730"/>
                  </a:cubicBezTo>
                  <a:cubicBezTo>
                    <a:pt x="943" y="730"/>
                    <a:pt x="943" y="0"/>
                    <a:pt x="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6561175" y="1941050"/>
              <a:ext cx="18275" cy="12950"/>
            </a:xfrm>
            <a:custGeom>
              <a:avLst/>
              <a:gdLst/>
              <a:ahLst/>
              <a:cxnLst/>
              <a:rect l="l" t="t" r="r" b="b"/>
              <a:pathLst>
                <a:path w="731" h="518" extrusionOk="0">
                  <a:moveTo>
                    <a:pt x="396" y="0"/>
                  </a:moveTo>
                  <a:cubicBezTo>
                    <a:pt x="1" y="0"/>
                    <a:pt x="1" y="517"/>
                    <a:pt x="396" y="517"/>
                  </a:cubicBezTo>
                  <a:cubicBezTo>
                    <a:pt x="730" y="517"/>
                    <a:pt x="730"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 name="Google Shape;48;p2"/>
          <p:cNvGrpSpPr/>
          <p:nvPr/>
        </p:nvGrpSpPr>
        <p:grpSpPr>
          <a:xfrm rot="3639479" flipH="1">
            <a:off x="-159031" y="559729"/>
            <a:ext cx="1858533" cy="2077080"/>
            <a:chOff x="5268600" y="1434950"/>
            <a:chExt cx="433925" cy="661900"/>
          </a:xfrm>
        </p:grpSpPr>
        <p:sp>
          <p:nvSpPr>
            <p:cNvPr id="49" name="Google Shape;49;p2"/>
            <p:cNvSpPr/>
            <p:nvPr/>
          </p:nvSpPr>
          <p:spPr>
            <a:xfrm>
              <a:off x="5617400" y="1434950"/>
              <a:ext cx="17500" cy="14475"/>
            </a:xfrm>
            <a:custGeom>
              <a:avLst/>
              <a:gdLst/>
              <a:ahLst/>
              <a:cxnLst/>
              <a:rect l="l" t="t" r="r" b="b"/>
              <a:pathLst>
                <a:path w="700" h="579" extrusionOk="0">
                  <a:moveTo>
                    <a:pt x="365" y="1"/>
                  </a:moveTo>
                  <a:cubicBezTo>
                    <a:pt x="0" y="1"/>
                    <a:pt x="0" y="579"/>
                    <a:pt x="365" y="579"/>
                  </a:cubicBezTo>
                  <a:cubicBezTo>
                    <a:pt x="699" y="579"/>
                    <a:pt x="699" y="1"/>
                    <a:pt x="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5639425" y="1523875"/>
              <a:ext cx="19025" cy="15225"/>
            </a:xfrm>
            <a:custGeom>
              <a:avLst/>
              <a:gdLst/>
              <a:ahLst/>
              <a:cxnLst/>
              <a:rect l="l" t="t" r="r" b="b"/>
              <a:pathLst>
                <a:path w="761" h="609" extrusionOk="0">
                  <a:moveTo>
                    <a:pt x="365" y="0"/>
                  </a:moveTo>
                  <a:cubicBezTo>
                    <a:pt x="1" y="61"/>
                    <a:pt x="1" y="608"/>
                    <a:pt x="365" y="608"/>
                  </a:cubicBezTo>
                  <a:cubicBezTo>
                    <a:pt x="761" y="608"/>
                    <a:pt x="761" y="0"/>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5685025" y="1518525"/>
              <a:ext cx="17500" cy="12975"/>
            </a:xfrm>
            <a:custGeom>
              <a:avLst/>
              <a:gdLst/>
              <a:ahLst/>
              <a:cxnLst/>
              <a:rect l="l" t="t" r="r" b="b"/>
              <a:pathLst>
                <a:path w="700" h="519" extrusionOk="0">
                  <a:moveTo>
                    <a:pt x="336" y="0"/>
                  </a:moveTo>
                  <a:cubicBezTo>
                    <a:pt x="1" y="0"/>
                    <a:pt x="10" y="518"/>
                    <a:pt x="365" y="518"/>
                  </a:cubicBezTo>
                  <a:cubicBezTo>
                    <a:pt x="700" y="518"/>
                    <a:pt x="700" y="1"/>
                    <a:pt x="365" y="1"/>
                  </a:cubicBezTo>
                  <a:cubicBezTo>
                    <a:pt x="355" y="1"/>
                    <a:pt x="346"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5583200" y="1564900"/>
              <a:ext cx="11425" cy="8375"/>
            </a:xfrm>
            <a:custGeom>
              <a:avLst/>
              <a:gdLst/>
              <a:ahLst/>
              <a:cxnLst/>
              <a:rect l="l" t="t" r="r" b="b"/>
              <a:pathLst>
                <a:path w="457" h="335" extrusionOk="0">
                  <a:moveTo>
                    <a:pt x="213" y="1"/>
                  </a:moveTo>
                  <a:cubicBezTo>
                    <a:pt x="0" y="1"/>
                    <a:pt x="0" y="335"/>
                    <a:pt x="213" y="335"/>
                  </a:cubicBezTo>
                  <a:cubicBezTo>
                    <a:pt x="456" y="335"/>
                    <a:pt x="456"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5640200" y="1570975"/>
              <a:ext cx="16725" cy="12950"/>
            </a:xfrm>
            <a:custGeom>
              <a:avLst/>
              <a:gdLst/>
              <a:ahLst/>
              <a:cxnLst/>
              <a:rect l="l" t="t" r="r" b="b"/>
              <a:pathLst>
                <a:path w="669" h="518" extrusionOk="0">
                  <a:moveTo>
                    <a:pt x="334" y="1"/>
                  </a:moveTo>
                  <a:cubicBezTo>
                    <a:pt x="0" y="1"/>
                    <a:pt x="0" y="518"/>
                    <a:pt x="334" y="518"/>
                  </a:cubicBezTo>
                  <a:cubicBezTo>
                    <a:pt x="669" y="518"/>
                    <a:pt x="669"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5617400" y="1615050"/>
              <a:ext cx="19025" cy="14475"/>
            </a:xfrm>
            <a:custGeom>
              <a:avLst/>
              <a:gdLst/>
              <a:ahLst/>
              <a:cxnLst/>
              <a:rect l="l" t="t" r="r" b="b"/>
              <a:pathLst>
                <a:path w="761" h="579" extrusionOk="0">
                  <a:moveTo>
                    <a:pt x="365" y="1"/>
                  </a:moveTo>
                  <a:cubicBezTo>
                    <a:pt x="0" y="1"/>
                    <a:pt x="0" y="578"/>
                    <a:pt x="365" y="578"/>
                  </a:cubicBezTo>
                  <a:cubicBezTo>
                    <a:pt x="760" y="578"/>
                    <a:pt x="760" y="1"/>
                    <a:pt x="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5568000" y="1611250"/>
              <a:ext cx="26625" cy="21300"/>
            </a:xfrm>
            <a:custGeom>
              <a:avLst/>
              <a:gdLst/>
              <a:ahLst/>
              <a:cxnLst/>
              <a:rect l="l" t="t" r="r" b="b"/>
              <a:pathLst>
                <a:path w="1065" h="852" extrusionOk="0">
                  <a:moveTo>
                    <a:pt x="517" y="1"/>
                  </a:moveTo>
                  <a:cubicBezTo>
                    <a:pt x="0" y="1"/>
                    <a:pt x="0" y="852"/>
                    <a:pt x="517" y="852"/>
                  </a:cubicBezTo>
                  <a:cubicBezTo>
                    <a:pt x="1064" y="852"/>
                    <a:pt x="1064"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5545200" y="1706250"/>
              <a:ext cx="12950" cy="10650"/>
            </a:xfrm>
            <a:custGeom>
              <a:avLst/>
              <a:gdLst/>
              <a:ahLst/>
              <a:cxnLst/>
              <a:rect l="l" t="t" r="r" b="b"/>
              <a:pathLst>
                <a:path w="518" h="426" extrusionOk="0">
                  <a:moveTo>
                    <a:pt x="274" y="0"/>
                  </a:moveTo>
                  <a:cubicBezTo>
                    <a:pt x="1" y="31"/>
                    <a:pt x="1" y="426"/>
                    <a:pt x="274" y="426"/>
                  </a:cubicBezTo>
                  <a:cubicBezTo>
                    <a:pt x="517" y="426"/>
                    <a:pt x="517"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5449450" y="1656850"/>
              <a:ext cx="24350" cy="20550"/>
            </a:xfrm>
            <a:custGeom>
              <a:avLst/>
              <a:gdLst/>
              <a:ahLst/>
              <a:cxnLst/>
              <a:rect l="l" t="t" r="r" b="b"/>
              <a:pathLst>
                <a:path w="974" h="822" extrusionOk="0">
                  <a:moveTo>
                    <a:pt x="487" y="0"/>
                  </a:moveTo>
                  <a:cubicBezTo>
                    <a:pt x="1" y="0"/>
                    <a:pt x="1" y="821"/>
                    <a:pt x="487" y="821"/>
                  </a:cubicBezTo>
                  <a:cubicBezTo>
                    <a:pt x="973" y="821"/>
                    <a:pt x="973"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5474525" y="1749550"/>
              <a:ext cx="25100" cy="16750"/>
            </a:xfrm>
            <a:custGeom>
              <a:avLst/>
              <a:gdLst/>
              <a:ahLst/>
              <a:cxnLst/>
              <a:rect l="l" t="t" r="r" b="b"/>
              <a:pathLst>
                <a:path w="1004" h="670" extrusionOk="0">
                  <a:moveTo>
                    <a:pt x="366" y="1"/>
                  </a:moveTo>
                  <a:cubicBezTo>
                    <a:pt x="153" y="1"/>
                    <a:pt x="1" y="153"/>
                    <a:pt x="1" y="335"/>
                  </a:cubicBezTo>
                  <a:cubicBezTo>
                    <a:pt x="1" y="517"/>
                    <a:pt x="153" y="669"/>
                    <a:pt x="366" y="669"/>
                  </a:cubicBezTo>
                  <a:lnTo>
                    <a:pt x="669" y="669"/>
                  </a:lnTo>
                  <a:cubicBezTo>
                    <a:pt x="852" y="669"/>
                    <a:pt x="1004" y="517"/>
                    <a:pt x="1004" y="335"/>
                  </a:cubicBezTo>
                  <a:cubicBezTo>
                    <a:pt x="1004" y="153"/>
                    <a:pt x="852" y="1"/>
                    <a:pt x="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5388675" y="1784500"/>
              <a:ext cx="26600" cy="20550"/>
            </a:xfrm>
            <a:custGeom>
              <a:avLst/>
              <a:gdLst/>
              <a:ahLst/>
              <a:cxnLst/>
              <a:rect l="l" t="t" r="r" b="b"/>
              <a:pathLst>
                <a:path w="1064" h="822" extrusionOk="0">
                  <a:moveTo>
                    <a:pt x="517" y="1"/>
                  </a:moveTo>
                  <a:cubicBezTo>
                    <a:pt x="0" y="1"/>
                    <a:pt x="0" y="822"/>
                    <a:pt x="517" y="822"/>
                  </a:cubicBezTo>
                  <a:cubicBezTo>
                    <a:pt x="1064" y="822"/>
                    <a:pt x="1064"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5502650" y="1812625"/>
              <a:ext cx="22825" cy="30425"/>
            </a:xfrm>
            <a:custGeom>
              <a:avLst/>
              <a:gdLst/>
              <a:ahLst/>
              <a:cxnLst/>
              <a:rect l="l" t="t" r="r" b="b"/>
              <a:pathLst>
                <a:path w="913" h="1217" extrusionOk="0">
                  <a:moveTo>
                    <a:pt x="456" y="1"/>
                  </a:moveTo>
                  <a:cubicBezTo>
                    <a:pt x="213" y="61"/>
                    <a:pt x="0" y="244"/>
                    <a:pt x="0" y="457"/>
                  </a:cubicBezTo>
                  <a:lnTo>
                    <a:pt x="0" y="760"/>
                  </a:lnTo>
                  <a:cubicBezTo>
                    <a:pt x="0" y="1004"/>
                    <a:pt x="183" y="1216"/>
                    <a:pt x="456" y="1216"/>
                  </a:cubicBezTo>
                  <a:cubicBezTo>
                    <a:pt x="669" y="1216"/>
                    <a:pt x="912" y="1034"/>
                    <a:pt x="912" y="760"/>
                  </a:cubicBezTo>
                  <a:lnTo>
                    <a:pt x="912" y="457"/>
                  </a:lnTo>
                  <a:cubicBezTo>
                    <a:pt x="912" y="244"/>
                    <a:pt x="669" y="1"/>
                    <a:pt x="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5417550" y="1842650"/>
              <a:ext cx="34200" cy="32325"/>
            </a:xfrm>
            <a:custGeom>
              <a:avLst/>
              <a:gdLst/>
              <a:ahLst/>
              <a:cxnLst/>
              <a:rect l="l" t="t" r="r" b="b"/>
              <a:pathLst>
                <a:path w="1368" h="1293" extrusionOk="0">
                  <a:moveTo>
                    <a:pt x="536" y="0"/>
                  </a:moveTo>
                  <a:cubicBezTo>
                    <a:pt x="410" y="0"/>
                    <a:pt x="289" y="46"/>
                    <a:pt x="213" y="137"/>
                  </a:cubicBezTo>
                  <a:cubicBezTo>
                    <a:pt x="0" y="319"/>
                    <a:pt x="0" y="623"/>
                    <a:pt x="213" y="836"/>
                  </a:cubicBezTo>
                  <a:lnTo>
                    <a:pt x="517" y="1140"/>
                  </a:lnTo>
                  <a:cubicBezTo>
                    <a:pt x="578" y="1201"/>
                    <a:pt x="730" y="1292"/>
                    <a:pt x="851" y="1292"/>
                  </a:cubicBezTo>
                  <a:cubicBezTo>
                    <a:pt x="942" y="1292"/>
                    <a:pt x="1125" y="1231"/>
                    <a:pt x="1186" y="1140"/>
                  </a:cubicBezTo>
                  <a:cubicBezTo>
                    <a:pt x="1368" y="927"/>
                    <a:pt x="1368" y="623"/>
                    <a:pt x="1186" y="441"/>
                  </a:cubicBezTo>
                  <a:lnTo>
                    <a:pt x="882" y="137"/>
                  </a:lnTo>
                  <a:cubicBezTo>
                    <a:pt x="790" y="46"/>
                    <a:pt x="661" y="0"/>
                    <a:pt x="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5379550" y="1896025"/>
              <a:ext cx="31925" cy="30600"/>
            </a:xfrm>
            <a:custGeom>
              <a:avLst/>
              <a:gdLst/>
              <a:ahLst/>
              <a:cxnLst/>
              <a:rect l="l" t="t" r="r" b="b"/>
              <a:pathLst>
                <a:path w="1277" h="1224" extrusionOk="0">
                  <a:moveTo>
                    <a:pt x="913" y="0"/>
                  </a:moveTo>
                  <a:cubicBezTo>
                    <a:pt x="894" y="0"/>
                    <a:pt x="873" y="3"/>
                    <a:pt x="851" y="8"/>
                  </a:cubicBezTo>
                  <a:lnTo>
                    <a:pt x="730" y="8"/>
                  </a:lnTo>
                  <a:cubicBezTo>
                    <a:pt x="699" y="38"/>
                    <a:pt x="608" y="99"/>
                    <a:pt x="547" y="130"/>
                  </a:cubicBezTo>
                  <a:cubicBezTo>
                    <a:pt x="426" y="221"/>
                    <a:pt x="304" y="312"/>
                    <a:pt x="213" y="403"/>
                  </a:cubicBezTo>
                  <a:cubicBezTo>
                    <a:pt x="0" y="555"/>
                    <a:pt x="0" y="890"/>
                    <a:pt x="213" y="1072"/>
                  </a:cubicBezTo>
                  <a:cubicBezTo>
                    <a:pt x="274" y="1163"/>
                    <a:pt x="426" y="1224"/>
                    <a:pt x="547" y="1224"/>
                  </a:cubicBezTo>
                  <a:cubicBezTo>
                    <a:pt x="669" y="1224"/>
                    <a:pt x="821" y="1194"/>
                    <a:pt x="882" y="1072"/>
                  </a:cubicBezTo>
                  <a:cubicBezTo>
                    <a:pt x="1003" y="981"/>
                    <a:pt x="1064" y="859"/>
                    <a:pt x="1155" y="738"/>
                  </a:cubicBezTo>
                  <a:cubicBezTo>
                    <a:pt x="1216" y="616"/>
                    <a:pt x="1277" y="555"/>
                    <a:pt x="1277" y="434"/>
                  </a:cubicBezTo>
                  <a:cubicBezTo>
                    <a:pt x="1277" y="312"/>
                    <a:pt x="1216" y="221"/>
                    <a:pt x="1155" y="130"/>
                  </a:cubicBezTo>
                  <a:cubicBezTo>
                    <a:pt x="1080" y="55"/>
                    <a:pt x="1005" y="0"/>
                    <a:pt x="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5358275" y="1979050"/>
              <a:ext cx="25850" cy="21300"/>
            </a:xfrm>
            <a:custGeom>
              <a:avLst/>
              <a:gdLst/>
              <a:ahLst/>
              <a:cxnLst/>
              <a:rect l="l" t="t" r="r" b="b"/>
              <a:pathLst>
                <a:path w="1034" h="852" extrusionOk="0">
                  <a:moveTo>
                    <a:pt x="517" y="0"/>
                  </a:moveTo>
                  <a:cubicBezTo>
                    <a:pt x="0" y="0"/>
                    <a:pt x="0" y="851"/>
                    <a:pt x="517" y="851"/>
                  </a:cubicBezTo>
                  <a:cubicBezTo>
                    <a:pt x="1034" y="851"/>
                    <a:pt x="1034"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5268600" y="2077075"/>
              <a:ext cx="24350" cy="19775"/>
            </a:xfrm>
            <a:custGeom>
              <a:avLst/>
              <a:gdLst/>
              <a:ahLst/>
              <a:cxnLst/>
              <a:rect l="l" t="t" r="r" b="b"/>
              <a:pathLst>
                <a:path w="974" h="791" extrusionOk="0">
                  <a:moveTo>
                    <a:pt x="487" y="0"/>
                  </a:moveTo>
                  <a:cubicBezTo>
                    <a:pt x="1" y="0"/>
                    <a:pt x="1" y="791"/>
                    <a:pt x="487" y="791"/>
                  </a:cubicBezTo>
                  <a:cubicBezTo>
                    <a:pt x="973" y="791"/>
                    <a:pt x="973"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 name="Google Shape;65;p2"/>
          <p:cNvSpPr/>
          <p:nvPr/>
        </p:nvSpPr>
        <p:spPr>
          <a:xfrm>
            <a:off x="7348439" y="-78467"/>
            <a:ext cx="4935693" cy="2233309"/>
          </a:xfrm>
          <a:custGeom>
            <a:avLst/>
            <a:gdLst/>
            <a:ahLst/>
            <a:cxnLst/>
            <a:rect l="l" t="t" r="r" b="b"/>
            <a:pathLst>
              <a:path w="103286" h="46735" extrusionOk="0">
                <a:moveTo>
                  <a:pt x="1" y="0"/>
                </a:moveTo>
                <a:cubicBezTo>
                  <a:pt x="6485" y="15982"/>
                  <a:pt x="18553" y="18294"/>
                  <a:pt x="28531" y="18294"/>
                </a:cubicBezTo>
                <a:cubicBezTo>
                  <a:pt x="32593" y="18294"/>
                  <a:pt x="36310" y="17910"/>
                  <a:pt x="39161" y="17910"/>
                </a:cubicBezTo>
                <a:cubicBezTo>
                  <a:pt x="39549" y="17910"/>
                  <a:pt x="39921" y="17918"/>
                  <a:pt x="40275" y="17934"/>
                </a:cubicBezTo>
                <a:cubicBezTo>
                  <a:pt x="52160" y="18511"/>
                  <a:pt x="56780" y="20487"/>
                  <a:pt x="61856" y="22979"/>
                </a:cubicBezTo>
                <a:cubicBezTo>
                  <a:pt x="71036" y="27630"/>
                  <a:pt x="75717" y="41156"/>
                  <a:pt x="80580" y="44347"/>
                </a:cubicBezTo>
                <a:cubicBezTo>
                  <a:pt x="83218" y="46061"/>
                  <a:pt x="86788" y="46734"/>
                  <a:pt x="90488" y="46734"/>
                </a:cubicBezTo>
                <a:cubicBezTo>
                  <a:pt x="95057" y="46734"/>
                  <a:pt x="99826" y="45708"/>
                  <a:pt x="103286" y="44347"/>
                </a:cubicBezTo>
                <a:lnTo>
                  <a:pt x="103286" y="31"/>
                </a:lnTo>
                <a:lnTo>
                  <a:pt x="10328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10883733" y="-1095499"/>
            <a:ext cx="1181504" cy="2907153"/>
          </a:xfrm>
          <a:custGeom>
            <a:avLst/>
            <a:gdLst/>
            <a:ahLst/>
            <a:cxnLst/>
            <a:rect l="l" t="t" r="r" b="b"/>
            <a:pathLst>
              <a:path w="14219" h="34988" extrusionOk="0">
                <a:moveTo>
                  <a:pt x="7387" y="1"/>
                </a:moveTo>
                <a:cubicBezTo>
                  <a:pt x="5199" y="1551"/>
                  <a:pt x="3101" y="3071"/>
                  <a:pt x="913" y="4621"/>
                </a:cubicBezTo>
                <a:cubicBezTo>
                  <a:pt x="5533" y="6931"/>
                  <a:pt x="8603" y="12038"/>
                  <a:pt x="8481" y="17205"/>
                </a:cubicBezTo>
                <a:cubicBezTo>
                  <a:pt x="8481" y="17448"/>
                  <a:pt x="8451" y="17722"/>
                  <a:pt x="8451" y="17995"/>
                </a:cubicBezTo>
                <a:cubicBezTo>
                  <a:pt x="7995" y="22950"/>
                  <a:pt x="4226" y="27539"/>
                  <a:pt x="1" y="29849"/>
                </a:cubicBezTo>
                <a:cubicBezTo>
                  <a:pt x="1156" y="31643"/>
                  <a:pt x="2402" y="33345"/>
                  <a:pt x="3740" y="34986"/>
                </a:cubicBezTo>
                <a:cubicBezTo>
                  <a:pt x="3740" y="34987"/>
                  <a:pt x="3742" y="34988"/>
                  <a:pt x="3744" y="34988"/>
                </a:cubicBezTo>
                <a:cubicBezTo>
                  <a:pt x="4018" y="34988"/>
                  <a:pt x="14218" y="27116"/>
                  <a:pt x="13223" y="15442"/>
                </a:cubicBezTo>
                <a:cubicBezTo>
                  <a:pt x="12767" y="9819"/>
                  <a:pt x="11035" y="4256"/>
                  <a:pt x="738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1934267" y="-1216966"/>
            <a:ext cx="2917387" cy="1752327"/>
          </a:xfrm>
          <a:custGeom>
            <a:avLst/>
            <a:gdLst/>
            <a:ahLst/>
            <a:cxnLst/>
            <a:rect l="l" t="t" r="r" b="b"/>
            <a:pathLst>
              <a:path w="69911" h="41992" extrusionOk="0">
                <a:moveTo>
                  <a:pt x="18020" y="1"/>
                </a:moveTo>
                <a:cubicBezTo>
                  <a:pt x="15306" y="1"/>
                  <a:pt x="12593" y="22"/>
                  <a:pt x="9879" y="74"/>
                </a:cubicBezTo>
                <a:lnTo>
                  <a:pt x="0" y="74"/>
                </a:lnTo>
                <a:cubicBezTo>
                  <a:pt x="5410" y="15607"/>
                  <a:pt x="15715" y="26306"/>
                  <a:pt x="28116" y="36184"/>
                </a:cubicBezTo>
                <a:cubicBezTo>
                  <a:pt x="32944" y="39993"/>
                  <a:pt x="38960" y="41992"/>
                  <a:pt x="45010" y="41992"/>
                </a:cubicBezTo>
                <a:cubicBezTo>
                  <a:pt x="50691" y="41992"/>
                  <a:pt x="56402" y="40229"/>
                  <a:pt x="61187" y="36549"/>
                </a:cubicBezTo>
                <a:cubicBezTo>
                  <a:pt x="65746" y="32750"/>
                  <a:pt x="67630" y="27431"/>
                  <a:pt x="68786" y="21747"/>
                </a:cubicBezTo>
                <a:cubicBezTo>
                  <a:pt x="69910" y="14512"/>
                  <a:pt x="69545" y="7309"/>
                  <a:pt x="66871" y="470"/>
                </a:cubicBezTo>
                <a:cubicBezTo>
                  <a:pt x="64157" y="522"/>
                  <a:pt x="61443" y="543"/>
                  <a:pt x="58729" y="543"/>
                </a:cubicBezTo>
                <a:cubicBezTo>
                  <a:pt x="45159" y="543"/>
                  <a:pt x="31590" y="1"/>
                  <a:pt x="18020"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8" name="Google Shape;68;p2"/>
          <p:cNvGrpSpPr/>
          <p:nvPr/>
        </p:nvGrpSpPr>
        <p:grpSpPr>
          <a:xfrm>
            <a:off x="6956110" y="-743602"/>
            <a:ext cx="3412953" cy="1365809"/>
            <a:chOff x="5511332" y="-557702"/>
            <a:chExt cx="2559715" cy="1024357"/>
          </a:xfrm>
        </p:grpSpPr>
        <p:sp>
          <p:nvSpPr>
            <p:cNvPr id="69" name="Google Shape;69;p2"/>
            <p:cNvSpPr/>
            <p:nvPr/>
          </p:nvSpPr>
          <p:spPr>
            <a:xfrm rot="10800000">
              <a:off x="5713101" y="-554128"/>
              <a:ext cx="2357946" cy="847687"/>
            </a:xfrm>
            <a:custGeom>
              <a:avLst/>
              <a:gdLst/>
              <a:ahLst/>
              <a:cxnLst/>
              <a:rect l="l" t="t" r="r" b="b"/>
              <a:pathLst>
                <a:path w="60033" h="21582" fill="none" extrusionOk="0">
                  <a:moveTo>
                    <a:pt x="1" y="12463"/>
                  </a:moveTo>
                  <a:cubicBezTo>
                    <a:pt x="2676" y="8754"/>
                    <a:pt x="6688" y="5897"/>
                    <a:pt x="10609" y="3952"/>
                  </a:cubicBezTo>
                  <a:cubicBezTo>
                    <a:pt x="15168" y="1733"/>
                    <a:pt x="20153" y="1"/>
                    <a:pt x="25229" y="92"/>
                  </a:cubicBezTo>
                  <a:cubicBezTo>
                    <a:pt x="27813" y="122"/>
                    <a:pt x="30275" y="274"/>
                    <a:pt x="32798" y="1034"/>
                  </a:cubicBezTo>
                  <a:cubicBezTo>
                    <a:pt x="35047" y="1672"/>
                    <a:pt x="37084" y="2797"/>
                    <a:pt x="39211" y="3739"/>
                  </a:cubicBezTo>
                  <a:cubicBezTo>
                    <a:pt x="43132" y="5563"/>
                    <a:pt x="46354" y="8633"/>
                    <a:pt x="49515" y="11520"/>
                  </a:cubicBezTo>
                  <a:cubicBezTo>
                    <a:pt x="53072" y="14834"/>
                    <a:pt x="56506" y="18299"/>
                    <a:pt x="60032" y="21581"/>
                  </a:cubicBezTo>
                </a:path>
              </a:pathLst>
            </a:custGeom>
            <a:solidFill>
              <a:schemeClr val="accent3"/>
            </a:solidFill>
            <a:ln w="174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rot="10800000">
              <a:off x="5511332" y="-557702"/>
              <a:ext cx="2559715" cy="1024357"/>
            </a:xfrm>
            <a:custGeom>
              <a:avLst/>
              <a:gdLst/>
              <a:ahLst/>
              <a:cxnLst/>
              <a:rect l="l" t="t" r="r" b="b"/>
              <a:pathLst>
                <a:path w="65170" h="26080" fill="none" extrusionOk="0">
                  <a:moveTo>
                    <a:pt x="1" y="10243"/>
                  </a:moveTo>
                  <a:cubicBezTo>
                    <a:pt x="2159" y="8298"/>
                    <a:pt x="4499" y="6383"/>
                    <a:pt x="7113" y="5107"/>
                  </a:cubicBezTo>
                  <a:cubicBezTo>
                    <a:pt x="8360" y="4499"/>
                    <a:pt x="9606" y="3830"/>
                    <a:pt x="10913" y="3283"/>
                  </a:cubicBezTo>
                  <a:cubicBezTo>
                    <a:pt x="12281" y="2675"/>
                    <a:pt x="13709" y="2280"/>
                    <a:pt x="15138" y="1794"/>
                  </a:cubicBezTo>
                  <a:cubicBezTo>
                    <a:pt x="17813" y="790"/>
                    <a:pt x="20792" y="456"/>
                    <a:pt x="23618" y="243"/>
                  </a:cubicBezTo>
                  <a:cubicBezTo>
                    <a:pt x="26597" y="0"/>
                    <a:pt x="29454" y="669"/>
                    <a:pt x="32281" y="1307"/>
                  </a:cubicBezTo>
                  <a:cubicBezTo>
                    <a:pt x="32737" y="1429"/>
                    <a:pt x="32980" y="1733"/>
                    <a:pt x="33406" y="1824"/>
                  </a:cubicBezTo>
                  <a:cubicBezTo>
                    <a:pt x="33831" y="1976"/>
                    <a:pt x="34257" y="2067"/>
                    <a:pt x="34682" y="2219"/>
                  </a:cubicBezTo>
                  <a:cubicBezTo>
                    <a:pt x="35473" y="2432"/>
                    <a:pt x="36293" y="2705"/>
                    <a:pt x="37084" y="2979"/>
                  </a:cubicBezTo>
                  <a:cubicBezTo>
                    <a:pt x="38786" y="3587"/>
                    <a:pt x="40427" y="4377"/>
                    <a:pt x="41977" y="5289"/>
                  </a:cubicBezTo>
                  <a:cubicBezTo>
                    <a:pt x="46202" y="7751"/>
                    <a:pt x="50245" y="10912"/>
                    <a:pt x="53497" y="14560"/>
                  </a:cubicBezTo>
                  <a:cubicBezTo>
                    <a:pt x="57175" y="18663"/>
                    <a:pt x="60367" y="23162"/>
                    <a:pt x="65169" y="26080"/>
                  </a:cubicBezTo>
                </a:path>
              </a:pathLst>
            </a:custGeom>
            <a:solidFill>
              <a:schemeClr val="accent3"/>
            </a:solidFill>
            <a:ln w="174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rot="10800000">
              <a:off x="6113063" y="-556524"/>
              <a:ext cx="1957983" cy="642344"/>
            </a:xfrm>
            <a:custGeom>
              <a:avLst/>
              <a:gdLst/>
              <a:ahLst/>
              <a:cxnLst/>
              <a:rect l="l" t="t" r="r" b="b"/>
              <a:pathLst>
                <a:path w="49850" h="16354" fill="none" extrusionOk="0">
                  <a:moveTo>
                    <a:pt x="1" y="12250"/>
                  </a:moveTo>
                  <a:cubicBezTo>
                    <a:pt x="5806" y="7417"/>
                    <a:pt x="12342" y="2827"/>
                    <a:pt x="19849" y="973"/>
                  </a:cubicBezTo>
                  <a:cubicBezTo>
                    <a:pt x="23406" y="122"/>
                    <a:pt x="27175" y="0"/>
                    <a:pt x="30792" y="851"/>
                  </a:cubicBezTo>
                  <a:cubicBezTo>
                    <a:pt x="34622" y="1703"/>
                    <a:pt x="37844" y="4073"/>
                    <a:pt x="40853" y="6535"/>
                  </a:cubicBezTo>
                  <a:cubicBezTo>
                    <a:pt x="42494" y="7873"/>
                    <a:pt x="44135" y="9301"/>
                    <a:pt x="45321" y="11034"/>
                  </a:cubicBezTo>
                  <a:cubicBezTo>
                    <a:pt x="45625" y="11429"/>
                    <a:pt x="46142" y="11824"/>
                    <a:pt x="46476" y="12250"/>
                  </a:cubicBezTo>
                  <a:cubicBezTo>
                    <a:pt x="46841" y="12645"/>
                    <a:pt x="47266" y="13101"/>
                    <a:pt x="47601" y="13526"/>
                  </a:cubicBezTo>
                  <a:cubicBezTo>
                    <a:pt x="48421" y="14438"/>
                    <a:pt x="49120" y="15381"/>
                    <a:pt x="49850" y="16323"/>
                  </a:cubicBezTo>
                  <a:moveTo>
                    <a:pt x="1" y="16080"/>
                  </a:moveTo>
                  <a:cubicBezTo>
                    <a:pt x="5290" y="11885"/>
                    <a:pt x="11186" y="7751"/>
                    <a:pt x="17722" y="5745"/>
                  </a:cubicBezTo>
                  <a:cubicBezTo>
                    <a:pt x="21065" y="4712"/>
                    <a:pt x="24591" y="4286"/>
                    <a:pt x="28086" y="4864"/>
                  </a:cubicBezTo>
                  <a:cubicBezTo>
                    <a:pt x="31217" y="5411"/>
                    <a:pt x="33922" y="6931"/>
                    <a:pt x="36354" y="8937"/>
                  </a:cubicBezTo>
                  <a:cubicBezTo>
                    <a:pt x="37692" y="10031"/>
                    <a:pt x="38907" y="11216"/>
                    <a:pt x="40123" y="12432"/>
                  </a:cubicBezTo>
                  <a:cubicBezTo>
                    <a:pt x="41339" y="13648"/>
                    <a:pt x="42524" y="15077"/>
                    <a:pt x="43588" y="16353"/>
                  </a:cubicBezTo>
                </a:path>
              </a:pathLst>
            </a:custGeom>
            <a:solidFill>
              <a:schemeClr val="accent3"/>
            </a:solidFill>
            <a:ln w="174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2" name="Google Shape;72;p2"/>
          <p:cNvSpPr/>
          <p:nvPr/>
        </p:nvSpPr>
        <p:spPr>
          <a:xfrm rot="10800000" flipH="1">
            <a:off x="-117333" y="5131663"/>
            <a:ext cx="3758192" cy="1867571"/>
          </a:xfrm>
          <a:custGeom>
            <a:avLst/>
            <a:gdLst/>
            <a:ahLst/>
            <a:cxnLst/>
            <a:rect l="l" t="t" r="r" b="b"/>
            <a:pathLst>
              <a:path w="60822" h="31917" extrusionOk="0">
                <a:moveTo>
                  <a:pt x="0" y="1"/>
                </a:moveTo>
                <a:lnTo>
                  <a:pt x="0" y="31916"/>
                </a:lnTo>
                <a:cubicBezTo>
                  <a:pt x="6535" y="28786"/>
                  <a:pt x="13648" y="21612"/>
                  <a:pt x="22645" y="20457"/>
                </a:cubicBezTo>
                <a:cubicBezTo>
                  <a:pt x="23902" y="20297"/>
                  <a:pt x="25087" y="20229"/>
                  <a:pt x="26211" y="20229"/>
                </a:cubicBezTo>
                <a:cubicBezTo>
                  <a:pt x="32393" y="20229"/>
                  <a:pt x="36735" y="22277"/>
                  <a:pt x="41050" y="22277"/>
                </a:cubicBezTo>
                <a:cubicBezTo>
                  <a:pt x="42954" y="22277"/>
                  <a:pt x="44852" y="21879"/>
                  <a:pt x="46901" y="20731"/>
                </a:cubicBezTo>
                <a:cubicBezTo>
                  <a:pt x="55351" y="16019"/>
                  <a:pt x="46840" y="6749"/>
                  <a:pt x="60822"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914834" y="6228501"/>
            <a:ext cx="3192307" cy="1752359"/>
          </a:xfrm>
          <a:custGeom>
            <a:avLst/>
            <a:gdLst/>
            <a:ahLst/>
            <a:cxnLst/>
            <a:rect l="l" t="t" r="r" b="b"/>
            <a:pathLst>
              <a:path w="60002" h="32937" extrusionOk="0">
                <a:moveTo>
                  <a:pt x="39779" y="2826"/>
                </a:moveTo>
                <a:cubicBezTo>
                  <a:pt x="39843" y="2832"/>
                  <a:pt x="39907" y="2838"/>
                  <a:pt x="39970" y="2845"/>
                </a:cubicBezTo>
                <a:cubicBezTo>
                  <a:pt x="39904" y="2845"/>
                  <a:pt x="39841" y="2837"/>
                  <a:pt x="39779" y="2826"/>
                </a:cubicBezTo>
                <a:close/>
                <a:moveTo>
                  <a:pt x="5593" y="8164"/>
                </a:moveTo>
                <a:cubicBezTo>
                  <a:pt x="4134" y="9441"/>
                  <a:pt x="2857" y="10900"/>
                  <a:pt x="1793" y="12450"/>
                </a:cubicBezTo>
                <a:cubicBezTo>
                  <a:pt x="2432" y="10808"/>
                  <a:pt x="3678" y="9380"/>
                  <a:pt x="5593" y="8164"/>
                </a:cubicBezTo>
                <a:close/>
                <a:moveTo>
                  <a:pt x="33690" y="2564"/>
                </a:moveTo>
                <a:cubicBezTo>
                  <a:pt x="35469" y="2564"/>
                  <a:pt x="37223" y="2617"/>
                  <a:pt x="38972" y="2756"/>
                </a:cubicBezTo>
                <a:lnTo>
                  <a:pt x="38972" y="2756"/>
                </a:lnTo>
                <a:cubicBezTo>
                  <a:pt x="37279" y="2662"/>
                  <a:pt x="35625" y="2615"/>
                  <a:pt x="34013" y="2615"/>
                </a:cubicBezTo>
                <a:cubicBezTo>
                  <a:pt x="29611" y="2615"/>
                  <a:pt x="25517" y="2962"/>
                  <a:pt x="21763" y="3635"/>
                </a:cubicBezTo>
                <a:cubicBezTo>
                  <a:pt x="21064" y="3696"/>
                  <a:pt x="20365" y="3787"/>
                  <a:pt x="19636" y="3909"/>
                </a:cubicBezTo>
                <a:cubicBezTo>
                  <a:pt x="13405" y="4851"/>
                  <a:pt x="8632" y="6644"/>
                  <a:pt x="5015" y="9410"/>
                </a:cubicBezTo>
                <a:cubicBezTo>
                  <a:pt x="3535" y="10528"/>
                  <a:pt x="2385" y="11735"/>
                  <a:pt x="1566" y="13063"/>
                </a:cubicBezTo>
                <a:lnTo>
                  <a:pt x="1566" y="13063"/>
                </a:lnTo>
                <a:cubicBezTo>
                  <a:pt x="1583" y="13022"/>
                  <a:pt x="1593" y="12954"/>
                  <a:pt x="1641" y="12906"/>
                </a:cubicBezTo>
                <a:cubicBezTo>
                  <a:pt x="2857" y="10991"/>
                  <a:pt x="4407" y="9289"/>
                  <a:pt x="6201" y="7890"/>
                </a:cubicBezTo>
                <a:cubicBezTo>
                  <a:pt x="7599" y="7039"/>
                  <a:pt x="9362" y="6340"/>
                  <a:pt x="11398" y="5732"/>
                </a:cubicBezTo>
                <a:cubicBezTo>
                  <a:pt x="18207" y="3696"/>
                  <a:pt x="25320" y="2632"/>
                  <a:pt x="32523" y="2571"/>
                </a:cubicBezTo>
                <a:cubicBezTo>
                  <a:pt x="32914" y="2566"/>
                  <a:pt x="33303" y="2564"/>
                  <a:pt x="33690" y="2564"/>
                </a:cubicBezTo>
                <a:close/>
                <a:moveTo>
                  <a:pt x="20109" y="3948"/>
                </a:moveTo>
                <a:cubicBezTo>
                  <a:pt x="14382" y="5196"/>
                  <a:pt x="9351" y="7290"/>
                  <a:pt x="5167" y="10231"/>
                </a:cubicBezTo>
                <a:cubicBezTo>
                  <a:pt x="3526" y="11386"/>
                  <a:pt x="2310" y="12511"/>
                  <a:pt x="1459" y="13726"/>
                </a:cubicBezTo>
                <a:cubicBezTo>
                  <a:pt x="1459" y="13666"/>
                  <a:pt x="1489" y="13574"/>
                  <a:pt x="1489" y="13514"/>
                </a:cubicBezTo>
                <a:lnTo>
                  <a:pt x="1489" y="13483"/>
                </a:lnTo>
                <a:cubicBezTo>
                  <a:pt x="2432" y="11751"/>
                  <a:pt x="3891" y="10383"/>
                  <a:pt x="5167" y="9532"/>
                </a:cubicBezTo>
                <a:cubicBezTo>
                  <a:pt x="8784" y="6735"/>
                  <a:pt x="13526" y="4972"/>
                  <a:pt x="19757" y="4000"/>
                </a:cubicBezTo>
                <a:cubicBezTo>
                  <a:pt x="19865" y="3973"/>
                  <a:pt x="19996" y="3970"/>
                  <a:pt x="20109" y="3948"/>
                </a:cubicBezTo>
                <a:close/>
                <a:moveTo>
                  <a:pt x="1307" y="13818"/>
                </a:moveTo>
                <a:cubicBezTo>
                  <a:pt x="1307" y="13878"/>
                  <a:pt x="1246" y="13939"/>
                  <a:pt x="1246" y="13970"/>
                </a:cubicBezTo>
                <a:cubicBezTo>
                  <a:pt x="1223" y="13993"/>
                  <a:pt x="1199" y="14026"/>
                  <a:pt x="1176" y="14064"/>
                </a:cubicBezTo>
                <a:lnTo>
                  <a:pt x="1176" y="14064"/>
                </a:lnTo>
                <a:lnTo>
                  <a:pt x="1307" y="13818"/>
                </a:lnTo>
                <a:close/>
                <a:moveTo>
                  <a:pt x="29471" y="227"/>
                </a:moveTo>
                <a:cubicBezTo>
                  <a:pt x="34968" y="227"/>
                  <a:pt x="40208" y="1058"/>
                  <a:pt x="44530" y="1902"/>
                </a:cubicBezTo>
                <a:cubicBezTo>
                  <a:pt x="47509" y="2480"/>
                  <a:pt x="50882" y="3240"/>
                  <a:pt x="53770" y="4912"/>
                </a:cubicBezTo>
                <a:cubicBezTo>
                  <a:pt x="56870" y="6766"/>
                  <a:pt x="58937" y="9532"/>
                  <a:pt x="59424" y="12450"/>
                </a:cubicBezTo>
                <a:cubicBezTo>
                  <a:pt x="59728" y="14273"/>
                  <a:pt x="59393" y="16280"/>
                  <a:pt x="58481" y="18255"/>
                </a:cubicBezTo>
                <a:cubicBezTo>
                  <a:pt x="58785" y="16827"/>
                  <a:pt x="58846" y="15398"/>
                  <a:pt x="58603" y="14030"/>
                </a:cubicBezTo>
                <a:cubicBezTo>
                  <a:pt x="57904" y="10383"/>
                  <a:pt x="55138" y="7100"/>
                  <a:pt x="51095" y="5185"/>
                </a:cubicBezTo>
                <a:cubicBezTo>
                  <a:pt x="49545" y="4456"/>
                  <a:pt x="47965" y="3939"/>
                  <a:pt x="46293" y="3605"/>
                </a:cubicBezTo>
                <a:lnTo>
                  <a:pt x="46293" y="3605"/>
                </a:lnTo>
                <a:cubicBezTo>
                  <a:pt x="48785" y="4000"/>
                  <a:pt x="51247" y="4547"/>
                  <a:pt x="53649" y="5246"/>
                </a:cubicBezTo>
                <a:lnTo>
                  <a:pt x="53679" y="5155"/>
                </a:lnTo>
                <a:cubicBezTo>
                  <a:pt x="47151" y="3327"/>
                  <a:pt x="40346" y="2413"/>
                  <a:pt x="33475" y="2413"/>
                </a:cubicBezTo>
                <a:cubicBezTo>
                  <a:pt x="33148" y="2413"/>
                  <a:pt x="32821" y="2415"/>
                  <a:pt x="32493" y="2419"/>
                </a:cubicBezTo>
                <a:cubicBezTo>
                  <a:pt x="25259" y="2480"/>
                  <a:pt x="18177" y="3544"/>
                  <a:pt x="11338" y="5550"/>
                </a:cubicBezTo>
                <a:cubicBezTo>
                  <a:pt x="9544" y="6097"/>
                  <a:pt x="7964" y="6705"/>
                  <a:pt x="6657" y="7434"/>
                </a:cubicBezTo>
                <a:cubicBezTo>
                  <a:pt x="10487" y="4304"/>
                  <a:pt x="15380" y="2054"/>
                  <a:pt x="20912" y="991"/>
                </a:cubicBezTo>
                <a:cubicBezTo>
                  <a:pt x="23774" y="445"/>
                  <a:pt x="26656" y="227"/>
                  <a:pt x="29471" y="227"/>
                </a:cubicBezTo>
                <a:close/>
                <a:moveTo>
                  <a:pt x="33965" y="2712"/>
                </a:moveTo>
                <a:cubicBezTo>
                  <a:pt x="35746" y="2712"/>
                  <a:pt x="37577" y="2766"/>
                  <a:pt x="39454" y="2875"/>
                </a:cubicBezTo>
                <a:cubicBezTo>
                  <a:pt x="43314" y="3088"/>
                  <a:pt x="47417" y="3544"/>
                  <a:pt x="51065" y="5307"/>
                </a:cubicBezTo>
                <a:cubicBezTo>
                  <a:pt x="55047" y="7191"/>
                  <a:pt x="57843" y="10474"/>
                  <a:pt x="58512" y="14091"/>
                </a:cubicBezTo>
                <a:cubicBezTo>
                  <a:pt x="58785" y="15611"/>
                  <a:pt x="58694" y="17191"/>
                  <a:pt x="58238" y="18802"/>
                </a:cubicBezTo>
                <a:cubicBezTo>
                  <a:pt x="58238" y="18822"/>
                  <a:pt x="58226" y="18841"/>
                  <a:pt x="58217" y="18861"/>
                </a:cubicBezTo>
                <a:lnTo>
                  <a:pt x="58217" y="18861"/>
                </a:lnTo>
                <a:cubicBezTo>
                  <a:pt x="58633" y="17322"/>
                  <a:pt x="58600" y="15783"/>
                  <a:pt x="58177" y="14334"/>
                </a:cubicBezTo>
                <a:cubicBezTo>
                  <a:pt x="57083" y="10656"/>
                  <a:pt x="53497" y="7860"/>
                  <a:pt x="47509" y="5975"/>
                </a:cubicBezTo>
                <a:cubicBezTo>
                  <a:pt x="41521" y="4121"/>
                  <a:pt x="35229" y="3179"/>
                  <a:pt x="28967" y="3179"/>
                </a:cubicBezTo>
                <a:cubicBezTo>
                  <a:pt x="27174" y="3179"/>
                  <a:pt x="25380" y="3240"/>
                  <a:pt x="23648" y="3392"/>
                </a:cubicBezTo>
                <a:cubicBezTo>
                  <a:pt x="26841" y="2942"/>
                  <a:pt x="30295" y="2712"/>
                  <a:pt x="33965" y="2712"/>
                </a:cubicBezTo>
                <a:close/>
                <a:moveTo>
                  <a:pt x="334" y="16158"/>
                </a:moveTo>
                <a:cubicBezTo>
                  <a:pt x="122" y="17313"/>
                  <a:pt x="152" y="18559"/>
                  <a:pt x="395" y="19866"/>
                </a:cubicBezTo>
                <a:cubicBezTo>
                  <a:pt x="182" y="19198"/>
                  <a:pt x="91" y="18498"/>
                  <a:pt x="91" y="17769"/>
                </a:cubicBezTo>
                <a:cubicBezTo>
                  <a:pt x="122" y="17222"/>
                  <a:pt x="182" y="16705"/>
                  <a:pt x="334" y="16158"/>
                </a:cubicBezTo>
                <a:close/>
                <a:moveTo>
                  <a:pt x="57752" y="19866"/>
                </a:moveTo>
                <a:cubicBezTo>
                  <a:pt x="57630" y="20201"/>
                  <a:pt x="57478" y="20505"/>
                  <a:pt x="57326" y="20809"/>
                </a:cubicBezTo>
                <a:cubicBezTo>
                  <a:pt x="56354" y="22815"/>
                  <a:pt x="54712" y="24608"/>
                  <a:pt x="52767" y="25824"/>
                </a:cubicBezTo>
                <a:cubicBezTo>
                  <a:pt x="51065" y="26888"/>
                  <a:pt x="49120" y="27556"/>
                  <a:pt x="47205" y="27982"/>
                </a:cubicBezTo>
                <a:cubicBezTo>
                  <a:pt x="51065" y="26462"/>
                  <a:pt x="54104" y="24365"/>
                  <a:pt x="56384" y="21720"/>
                </a:cubicBezTo>
                <a:cubicBezTo>
                  <a:pt x="56870" y="21112"/>
                  <a:pt x="57326" y="20505"/>
                  <a:pt x="57752" y="19866"/>
                </a:cubicBezTo>
                <a:close/>
                <a:moveTo>
                  <a:pt x="28856" y="3299"/>
                </a:moveTo>
                <a:cubicBezTo>
                  <a:pt x="35156" y="3299"/>
                  <a:pt x="41455" y="4239"/>
                  <a:pt x="47448" y="6097"/>
                </a:cubicBezTo>
                <a:cubicBezTo>
                  <a:pt x="53405" y="7921"/>
                  <a:pt x="56962" y="10687"/>
                  <a:pt x="58056" y="14334"/>
                </a:cubicBezTo>
                <a:cubicBezTo>
                  <a:pt x="58512" y="15945"/>
                  <a:pt x="58481" y="17617"/>
                  <a:pt x="57934" y="19319"/>
                </a:cubicBezTo>
                <a:cubicBezTo>
                  <a:pt x="57448" y="20109"/>
                  <a:pt x="56901" y="20869"/>
                  <a:pt x="56263" y="21629"/>
                </a:cubicBezTo>
                <a:cubicBezTo>
                  <a:pt x="53861" y="24456"/>
                  <a:pt x="50639" y="26584"/>
                  <a:pt x="46475" y="28134"/>
                </a:cubicBezTo>
                <a:cubicBezTo>
                  <a:pt x="44104" y="28590"/>
                  <a:pt x="41703" y="28681"/>
                  <a:pt x="39666" y="28681"/>
                </a:cubicBezTo>
                <a:lnTo>
                  <a:pt x="39636" y="28681"/>
                </a:lnTo>
                <a:cubicBezTo>
                  <a:pt x="31156" y="28681"/>
                  <a:pt x="22706" y="27252"/>
                  <a:pt x="15532" y="25854"/>
                </a:cubicBezTo>
                <a:cubicBezTo>
                  <a:pt x="11824" y="25125"/>
                  <a:pt x="8511" y="24365"/>
                  <a:pt x="5684" y="22450"/>
                </a:cubicBezTo>
                <a:cubicBezTo>
                  <a:pt x="2249" y="20049"/>
                  <a:pt x="1064" y="16553"/>
                  <a:pt x="1368" y="14000"/>
                </a:cubicBezTo>
                <a:cubicBezTo>
                  <a:pt x="2249" y="12754"/>
                  <a:pt x="3496" y="11538"/>
                  <a:pt x="5198" y="10322"/>
                </a:cubicBezTo>
                <a:cubicBezTo>
                  <a:pt x="9727" y="7161"/>
                  <a:pt x="15198" y="4912"/>
                  <a:pt x="21490" y="3757"/>
                </a:cubicBezTo>
                <a:cubicBezTo>
                  <a:pt x="21611" y="3757"/>
                  <a:pt x="21703" y="3696"/>
                  <a:pt x="21794" y="3696"/>
                </a:cubicBezTo>
                <a:cubicBezTo>
                  <a:pt x="24137" y="3431"/>
                  <a:pt x="26497" y="3299"/>
                  <a:pt x="28856" y="3299"/>
                </a:cubicBezTo>
                <a:close/>
                <a:moveTo>
                  <a:pt x="1277" y="14273"/>
                </a:moveTo>
                <a:lnTo>
                  <a:pt x="1277" y="14273"/>
                </a:lnTo>
                <a:cubicBezTo>
                  <a:pt x="942" y="17647"/>
                  <a:pt x="3192" y="20809"/>
                  <a:pt x="5684" y="22541"/>
                </a:cubicBezTo>
                <a:cubicBezTo>
                  <a:pt x="7021" y="23423"/>
                  <a:pt x="8602" y="24152"/>
                  <a:pt x="10456" y="24760"/>
                </a:cubicBezTo>
                <a:cubicBezTo>
                  <a:pt x="12128" y="25277"/>
                  <a:pt x="13921" y="25641"/>
                  <a:pt x="15593" y="25976"/>
                </a:cubicBezTo>
                <a:cubicBezTo>
                  <a:pt x="22706" y="27344"/>
                  <a:pt x="31186" y="28772"/>
                  <a:pt x="39666" y="28772"/>
                </a:cubicBezTo>
                <a:lnTo>
                  <a:pt x="39697" y="28772"/>
                </a:lnTo>
                <a:cubicBezTo>
                  <a:pt x="41551" y="28772"/>
                  <a:pt x="43709" y="28711"/>
                  <a:pt x="45867" y="28377"/>
                </a:cubicBezTo>
                <a:lnTo>
                  <a:pt x="45867" y="28377"/>
                </a:lnTo>
                <a:cubicBezTo>
                  <a:pt x="43101" y="29350"/>
                  <a:pt x="39970" y="30049"/>
                  <a:pt x="36414" y="30505"/>
                </a:cubicBezTo>
                <a:cubicBezTo>
                  <a:pt x="33516" y="30855"/>
                  <a:pt x="30702" y="31030"/>
                  <a:pt x="27989" y="31030"/>
                </a:cubicBezTo>
                <a:cubicBezTo>
                  <a:pt x="25522" y="31030"/>
                  <a:pt x="23138" y="30885"/>
                  <a:pt x="20852" y="30596"/>
                </a:cubicBezTo>
                <a:cubicBezTo>
                  <a:pt x="15380" y="29897"/>
                  <a:pt x="10487" y="28316"/>
                  <a:pt x="6262" y="25945"/>
                </a:cubicBezTo>
                <a:cubicBezTo>
                  <a:pt x="4529" y="24942"/>
                  <a:pt x="1915" y="23119"/>
                  <a:pt x="730" y="20626"/>
                </a:cubicBezTo>
                <a:cubicBezTo>
                  <a:pt x="274" y="18985"/>
                  <a:pt x="182" y="17343"/>
                  <a:pt x="578" y="15915"/>
                </a:cubicBezTo>
                <a:cubicBezTo>
                  <a:pt x="608" y="15641"/>
                  <a:pt x="699" y="15398"/>
                  <a:pt x="760" y="15185"/>
                </a:cubicBezTo>
                <a:cubicBezTo>
                  <a:pt x="912" y="14881"/>
                  <a:pt x="1094" y="14577"/>
                  <a:pt x="1277" y="14273"/>
                </a:cubicBezTo>
                <a:close/>
                <a:moveTo>
                  <a:pt x="58086" y="19350"/>
                </a:moveTo>
                <a:lnTo>
                  <a:pt x="58086" y="19350"/>
                </a:lnTo>
                <a:cubicBezTo>
                  <a:pt x="57326" y="21690"/>
                  <a:pt x="55867" y="23909"/>
                  <a:pt x="53770" y="25672"/>
                </a:cubicBezTo>
                <a:cubicBezTo>
                  <a:pt x="50123" y="28742"/>
                  <a:pt x="45472" y="30110"/>
                  <a:pt x="41825" y="30961"/>
                </a:cubicBezTo>
                <a:cubicBezTo>
                  <a:pt x="36561" y="32181"/>
                  <a:pt x="31184" y="32798"/>
                  <a:pt x="25797" y="32798"/>
                </a:cubicBezTo>
                <a:cubicBezTo>
                  <a:pt x="24341" y="32798"/>
                  <a:pt x="22884" y="32753"/>
                  <a:pt x="21429" y="32663"/>
                </a:cubicBezTo>
                <a:cubicBezTo>
                  <a:pt x="14833" y="32237"/>
                  <a:pt x="11398" y="30961"/>
                  <a:pt x="9392" y="29988"/>
                </a:cubicBezTo>
                <a:cubicBezTo>
                  <a:pt x="5319" y="28073"/>
                  <a:pt x="2249" y="24912"/>
                  <a:pt x="942" y="21325"/>
                </a:cubicBezTo>
                <a:cubicBezTo>
                  <a:pt x="942" y="21295"/>
                  <a:pt x="912" y="21264"/>
                  <a:pt x="912" y="21234"/>
                </a:cubicBezTo>
                <a:lnTo>
                  <a:pt x="912" y="21234"/>
                </a:lnTo>
                <a:cubicBezTo>
                  <a:pt x="2219" y="23514"/>
                  <a:pt x="4590" y="25094"/>
                  <a:pt x="6140" y="26006"/>
                </a:cubicBezTo>
                <a:cubicBezTo>
                  <a:pt x="10395" y="28438"/>
                  <a:pt x="15320" y="29988"/>
                  <a:pt x="20791" y="30717"/>
                </a:cubicBezTo>
                <a:cubicBezTo>
                  <a:pt x="23059" y="31019"/>
                  <a:pt x="25428" y="31171"/>
                  <a:pt x="27877" y="31171"/>
                </a:cubicBezTo>
                <a:cubicBezTo>
                  <a:pt x="30614" y="31171"/>
                  <a:pt x="33450" y="30981"/>
                  <a:pt x="36353" y="30596"/>
                </a:cubicBezTo>
                <a:cubicBezTo>
                  <a:pt x="40244" y="30110"/>
                  <a:pt x="43588" y="29319"/>
                  <a:pt x="46506" y="28255"/>
                </a:cubicBezTo>
                <a:cubicBezTo>
                  <a:pt x="48694" y="27860"/>
                  <a:pt x="50882" y="27161"/>
                  <a:pt x="52858" y="25945"/>
                </a:cubicBezTo>
                <a:cubicBezTo>
                  <a:pt x="54834" y="24730"/>
                  <a:pt x="56445" y="22936"/>
                  <a:pt x="57448" y="20869"/>
                </a:cubicBezTo>
                <a:cubicBezTo>
                  <a:pt x="57722" y="20383"/>
                  <a:pt x="57904" y="19897"/>
                  <a:pt x="58056" y="19410"/>
                </a:cubicBezTo>
                <a:lnTo>
                  <a:pt x="58086" y="19350"/>
                </a:lnTo>
                <a:close/>
                <a:moveTo>
                  <a:pt x="29544" y="1"/>
                </a:moveTo>
                <a:cubicBezTo>
                  <a:pt x="26720" y="1"/>
                  <a:pt x="23824" y="222"/>
                  <a:pt x="20943" y="778"/>
                </a:cubicBezTo>
                <a:cubicBezTo>
                  <a:pt x="15198" y="1872"/>
                  <a:pt x="10061" y="4273"/>
                  <a:pt x="6140" y="7617"/>
                </a:cubicBezTo>
                <a:cubicBezTo>
                  <a:pt x="3708" y="9015"/>
                  <a:pt x="2189" y="10778"/>
                  <a:pt x="1550" y="12784"/>
                </a:cubicBezTo>
                <a:cubicBezTo>
                  <a:pt x="1489" y="12936"/>
                  <a:pt x="1368" y="13058"/>
                  <a:pt x="1277" y="13210"/>
                </a:cubicBezTo>
                <a:lnTo>
                  <a:pt x="1398" y="13270"/>
                </a:lnTo>
                <a:cubicBezTo>
                  <a:pt x="1398" y="13270"/>
                  <a:pt x="1459" y="13240"/>
                  <a:pt x="1459" y="13210"/>
                </a:cubicBezTo>
                <a:lnTo>
                  <a:pt x="1459" y="13210"/>
                </a:lnTo>
                <a:cubicBezTo>
                  <a:pt x="1459" y="13270"/>
                  <a:pt x="1398" y="13362"/>
                  <a:pt x="1398" y="13422"/>
                </a:cubicBezTo>
                <a:cubicBezTo>
                  <a:pt x="1064" y="13970"/>
                  <a:pt x="821" y="14547"/>
                  <a:pt x="638" y="15094"/>
                </a:cubicBezTo>
                <a:cubicBezTo>
                  <a:pt x="243" y="15976"/>
                  <a:pt x="30" y="16857"/>
                  <a:pt x="0" y="17739"/>
                </a:cubicBezTo>
                <a:cubicBezTo>
                  <a:pt x="0" y="18772"/>
                  <a:pt x="213" y="19775"/>
                  <a:pt x="638" y="20657"/>
                </a:cubicBezTo>
                <a:cubicBezTo>
                  <a:pt x="699" y="20900"/>
                  <a:pt x="790" y="21143"/>
                  <a:pt x="882" y="21416"/>
                </a:cubicBezTo>
                <a:cubicBezTo>
                  <a:pt x="2158" y="25064"/>
                  <a:pt x="5259" y="28225"/>
                  <a:pt x="9362" y="30140"/>
                </a:cubicBezTo>
                <a:cubicBezTo>
                  <a:pt x="11368" y="31082"/>
                  <a:pt x="14772" y="32389"/>
                  <a:pt x="21429" y="32815"/>
                </a:cubicBezTo>
                <a:cubicBezTo>
                  <a:pt x="22888" y="32876"/>
                  <a:pt x="24286" y="32936"/>
                  <a:pt x="25715" y="32936"/>
                </a:cubicBezTo>
                <a:cubicBezTo>
                  <a:pt x="31156" y="32936"/>
                  <a:pt x="36566" y="32268"/>
                  <a:pt x="41916" y="30991"/>
                </a:cubicBezTo>
                <a:cubicBezTo>
                  <a:pt x="45563" y="30140"/>
                  <a:pt x="50214" y="28742"/>
                  <a:pt x="53861" y="25672"/>
                </a:cubicBezTo>
                <a:cubicBezTo>
                  <a:pt x="56141" y="23757"/>
                  <a:pt x="57722" y="21295"/>
                  <a:pt x="58421" y="18742"/>
                </a:cubicBezTo>
                <a:cubicBezTo>
                  <a:pt x="59545" y="16584"/>
                  <a:pt x="60001" y="14395"/>
                  <a:pt x="59636" y="12328"/>
                </a:cubicBezTo>
                <a:cubicBezTo>
                  <a:pt x="59150" y="9380"/>
                  <a:pt x="57053" y="6583"/>
                  <a:pt x="53922" y="4729"/>
                </a:cubicBezTo>
                <a:cubicBezTo>
                  <a:pt x="51034" y="3027"/>
                  <a:pt x="47600" y="2267"/>
                  <a:pt x="44651" y="1690"/>
                </a:cubicBezTo>
                <a:cubicBezTo>
                  <a:pt x="40309" y="845"/>
                  <a:pt x="35062" y="1"/>
                  <a:pt x="2954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4" name="Google Shape;74;p2"/>
          <p:cNvGrpSpPr/>
          <p:nvPr/>
        </p:nvGrpSpPr>
        <p:grpSpPr>
          <a:xfrm>
            <a:off x="-560357" y="157848"/>
            <a:ext cx="3412953" cy="1365809"/>
            <a:chOff x="-87993" y="156860"/>
            <a:chExt cx="2559715" cy="1024357"/>
          </a:xfrm>
        </p:grpSpPr>
        <p:sp>
          <p:nvSpPr>
            <p:cNvPr id="75" name="Google Shape;75;p2"/>
            <p:cNvSpPr/>
            <p:nvPr/>
          </p:nvSpPr>
          <p:spPr>
            <a:xfrm>
              <a:off x="-87993" y="329956"/>
              <a:ext cx="2357946" cy="847687"/>
            </a:xfrm>
            <a:custGeom>
              <a:avLst/>
              <a:gdLst/>
              <a:ahLst/>
              <a:cxnLst/>
              <a:rect l="l" t="t" r="r" b="b"/>
              <a:pathLst>
                <a:path w="60033" h="21582" fill="none" extrusionOk="0">
                  <a:moveTo>
                    <a:pt x="1" y="12463"/>
                  </a:moveTo>
                  <a:cubicBezTo>
                    <a:pt x="2676" y="8754"/>
                    <a:pt x="6688" y="5897"/>
                    <a:pt x="10609" y="3952"/>
                  </a:cubicBezTo>
                  <a:cubicBezTo>
                    <a:pt x="15168" y="1733"/>
                    <a:pt x="20153" y="1"/>
                    <a:pt x="25229" y="92"/>
                  </a:cubicBezTo>
                  <a:cubicBezTo>
                    <a:pt x="27813" y="122"/>
                    <a:pt x="30275" y="274"/>
                    <a:pt x="32798" y="1034"/>
                  </a:cubicBezTo>
                  <a:cubicBezTo>
                    <a:pt x="35047" y="1672"/>
                    <a:pt x="37084" y="2797"/>
                    <a:pt x="39211" y="3739"/>
                  </a:cubicBezTo>
                  <a:cubicBezTo>
                    <a:pt x="43132" y="5563"/>
                    <a:pt x="46354" y="8633"/>
                    <a:pt x="49515" y="11520"/>
                  </a:cubicBezTo>
                  <a:cubicBezTo>
                    <a:pt x="53072" y="14834"/>
                    <a:pt x="56506" y="18299"/>
                    <a:pt x="60032" y="21581"/>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87993" y="156860"/>
              <a:ext cx="2559715" cy="1024357"/>
            </a:xfrm>
            <a:custGeom>
              <a:avLst/>
              <a:gdLst/>
              <a:ahLst/>
              <a:cxnLst/>
              <a:rect l="l" t="t" r="r" b="b"/>
              <a:pathLst>
                <a:path w="65170" h="26080" fill="none" extrusionOk="0">
                  <a:moveTo>
                    <a:pt x="1" y="10243"/>
                  </a:moveTo>
                  <a:cubicBezTo>
                    <a:pt x="2159" y="8298"/>
                    <a:pt x="4499" y="6383"/>
                    <a:pt x="7113" y="5107"/>
                  </a:cubicBezTo>
                  <a:cubicBezTo>
                    <a:pt x="8360" y="4499"/>
                    <a:pt x="9606" y="3830"/>
                    <a:pt x="10913" y="3283"/>
                  </a:cubicBezTo>
                  <a:cubicBezTo>
                    <a:pt x="12281" y="2675"/>
                    <a:pt x="13709" y="2280"/>
                    <a:pt x="15138" y="1794"/>
                  </a:cubicBezTo>
                  <a:cubicBezTo>
                    <a:pt x="17813" y="790"/>
                    <a:pt x="20792" y="456"/>
                    <a:pt x="23618" y="243"/>
                  </a:cubicBezTo>
                  <a:cubicBezTo>
                    <a:pt x="26597" y="0"/>
                    <a:pt x="29454" y="669"/>
                    <a:pt x="32281" y="1307"/>
                  </a:cubicBezTo>
                  <a:cubicBezTo>
                    <a:pt x="32737" y="1429"/>
                    <a:pt x="32980" y="1733"/>
                    <a:pt x="33406" y="1824"/>
                  </a:cubicBezTo>
                  <a:cubicBezTo>
                    <a:pt x="33831" y="1976"/>
                    <a:pt x="34257" y="2067"/>
                    <a:pt x="34682" y="2219"/>
                  </a:cubicBezTo>
                  <a:cubicBezTo>
                    <a:pt x="35473" y="2432"/>
                    <a:pt x="36293" y="2705"/>
                    <a:pt x="37084" y="2979"/>
                  </a:cubicBezTo>
                  <a:cubicBezTo>
                    <a:pt x="38786" y="3587"/>
                    <a:pt x="40427" y="4377"/>
                    <a:pt x="41977" y="5289"/>
                  </a:cubicBezTo>
                  <a:cubicBezTo>
                    <a:pt x="46202" y="7751"/>
                    <a:pt x="50245" y="10912"/>
                    <a:pt x="53497" y="14560"/>
                  </a:cubicBezTo>
                  <a:cubicBezTo>
                    <a:pt x="57175" y="18663"/>
                    <a:pt x="60367" y="23162"/>
                    <a:pt x="65169" y="26080"/>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87993" y="537695"/>
              <a:ext cx="1957983" cy="642344"/>
            </a:xfrm>
            <a:custGeom>
              <a:avLst/>
              <a:gdLst/>
              <a:ahLst/>
              <a:cxnLst/>
              <a:rect l="l" t="t" r="r" b="b"/>
              <a:pathLst>
                <a:path w="49850" h="16354" fill="none" extrusionOk="0">
                  <a:moveTo>
                    <a:pt x="1" y="12250"/>
                  </a:moveTo>
                  <a:cubicBezTo>
                    <a:pt x="5806" y="7417"/>
                    <a:pt x="12342" y="2827"/>
                    <a:pt x="19849" y="973"/>
                  </a:cubicBezTo>
                  <a:cubicBezTo>
                    <a:pt x="23406" y="122"/>
                    <a:pt x="27175" y="0"/>
                    <a:pt x="30792" y="851"/>
                  </a:cubicBezTo>
                  <a:cubicBezTo>
                    <a:pt x="34622" y="1703"/>
                    <a:pt x="37844" y="4073"/>
                    <a:pt x="40853" y="6535"/>
                  </a:cubicBezTo>
                  <a:cubicBezTo>
                    <a:pt x="42494" y="7873"/>
                    <a:pt x="44135" y="9301"/>
                    <a:pt x="45321" y="11034"/>
                  </a:cubicBezTo>
                  <a:cubicBezTo>
                    <a:pt x="45625" y="11429"/>
                    <a:pt x="46142" y="11824"/>
                    <a:pt x="46476" y="12250"/>
                  </a:cubicBezTo>
                  <a:cubicBezTo>
                    <a:pt x="46841" y="12645"/>
                    <a:pt x="47266" y="13101"/>
                    <a:pt x="47601" y="13526"/>
                  </a:cubicBezTo>
                  <a:cubicBezTo>
                    <a:pt x="48421" y="14438"/>
                    <a:pt x="49120" y="15381"/>
                    <a:pt x="49850" y="16323"/>
                  </a:cubicBezTo>
                  <a:moveTo>
                    <a:pt x="1" y="16080"/>
                  </a:moveTo>
                  <a:cubicBezTo>
                    <a:pt x="5290" y="11885"/>
                    <a:pt x="11186" y="7751"/>
                    <a:pt x="17722" y="5745"/>
                  </a:cubicBezTo>
                  <a:cubicBezTo>
                    <a:pt x="21065" y="4712"/>
                    <a:pt x="24591" y="4286"/>
                    <a:pt x="28086" y="4864"/>
                  </a:cubicBezTo>
                  <a:cubicBezTo>
                    <a:pt x="31217" y="5411"/>
                    <a:pt x="33922" y="6931"/>
                    <a:pt x="36354" y="8937"/>
                  </a:cubicBezTo>
                  <a:cubicBezTo>
                    <a:pt x="37692" y="10031"/>
                    <a:pt x="38907" y="11216"/>
                    <a:pt x="40123" y="12432"/>
                  </a:cubicBezTo>
                  <a:cubicBezTo>
                    <a:pt x="41339" y="13648"/>
                    <a:pt x="42524" y="15077"/>
                    <a:pt x="43588" y="16353"/>
                  </a:cubicBezTo>
                </a:path>
              </a:pathLst>
            </a:custGeom>
            <a:solidFill>
              <a:schemeClr val="dk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327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22"/>
        <p:cNvGrpSpPr/>
        <p:nvPr/>
      </p:nvGrpSpPr>
      <p:grpSpPr>
        <a:xfrm>
          <a:off x="0" y="0"/>
          <a:ext cx="0" cy="0"/>
          <a:chOff x="0" y="0"/>
          <a:chExt cx="0" cy="0"/>
        </a:xfrm>
      </p:grpSpPr>
      <p:sp>
        <p:nvSpPr>
          <p:cNvPr id="223" name="Google Shape;223;p11"/>
          <p:cNvSpPr txBox="1">
            <a:spLocks noGrp="1"/>
          </p:cNvSpPr>
          <p:nvPr>
            <p:ph type="title" hasCustomPrompt="1"/>
          </p:nvPr>
        </p:nvSpPr>
        <p:spPr>
          <a:xfrm>
            <a:off x="1712000" y="2077967"/>
            <a:ext cx="8768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224" name="Google Shape;224;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3939805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5"/>
        <p:cNvGrpSpPr/>
        <p:nvPr/>
      </p:nvGrpSpPr>
      <p:grpSpPr>
        <a:xfrm>
          <a:off x="0" y="0"/>
          <a:ext cx="0" cy="0"/>
          <a:chOff x="0" y="0"/>
          <a:chExt cx="0" cy="0"/>
        </a:xfrm>
      </p:grpSpPr>
    </p:spTree>
    <p:extLst>
      <p:ext uri="{BB962C8B-B14F-4D97-AF65-F5344CB8AC3E}">
        <p14:creationId xmlns:p14="http://schemas.microsoft.com/office/powerpoint/2010/main" val="1520644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52"/>
        <p:cNvGrpSpPr/>
        <p:nvPr/>
      </p:nvGrpSpPr>
      <p:grpSpPr>
        <a:xfrm>
          <a:off x="0" y="0"/>
          <a:ext cx="0" cy="0"/>
          <a:chOff x="0" y="0"/>
          <a:chExt cx="0" cy="0"/>
        </a:xfrm>
      </p:grpSpPr>
      <p:sp>
        <p:nvSpPr>
          <p:cNvPr id="253" name="Google Shape;253;p14"/>
          <p:cNvSpPr/>
          <p:nvPr/>
        </p:nvSpPr>
        <p:spPr>
          <a:xfrm rot="10800000">
            <a:off x="-362606" y="-1764323"/>
            <a:ext cx="5600471" cy="2875923"/>
          </a:xfrm>
          <a:custGeom>
            <a:avLst/>
            <a:gdLst/>
            <a:ahLst/>
            <a:cxnLst/>
            <a:rect l="l" t="t" r="r" b="b"/>
            <a:pathLst>
              <a:path w="70907" h="45016" extrusionOk="0">
                <a:moveTo>
                  <a:pt x="55644" y="0"/>
                </a:moveTo>
                <a:cubicBezTo>
                  <a:pt x="53657" y="0"/>
                  <a:pt x="51643" y="264"/>
                  <a:pt x="49705" y="651"/>
                </a:cubicBezTo>
                <a:cubicBezTo>
                  <a:pt x="45836" y="1469"/>
                  <a:pt x="42075" y="2613"/>
                  <a:pt x="38151" y="2995"/>
                </a:cubicBezTo>
                <a:cubicBezTo>
                  <a:pt x="35900" y="3180"/>
                  <a:pt x="33684" y="3243"/>
                  <a:pt x="31474" y="3243"/>
                </a:cubicBezTo>
                <a:cubicBezTo>
                  <a:pt x="29777" y="3243"/>
                  <a:pt x="28083" y="3206"/>
                  <a:pt x="26379" y="3158"/>
                </a:cubicBezTo>
                <a:cubicBezTo>
                  <a:pt x="24744" y="3158"/>
                  <a:pt x="23000" y="3158"/>
                  <a:pt x="21365" y="3540"/>
                </a:cubicBezTo>
                <a:cubicBezTo>
                  <a:pt x="17822" y="4248"/>
                  <a:pt x="15915" y="6810"/>
                  <a:pt x="14934" y="10135"/>
                </a:cubicBezTo>
                <a:cubicBezTo>
                  <a:pt x="14225" y="12315"/>
                  <a:pt x="13844" y="14604"/>
                  <a:pt x="12754" y="16675"/>
                </a:cubicBezTo>
                <a:cubicBezTo>
                  <a:pt x="11119" y="19781"/>
                  <a:pt x="8175" y="21907"/>
                  <a:pt x="5559" y="24250"/>
                </a:cubicBezTo>
                <a:cubicBezTo>
                  <a:pt x="2289" y="27248"/>
                  <a:pt x="0" y="30790"/>
                  <a:pt x="491" y="35314"/>
                </a:cubicBezTo>
                <a:cubicBezTo>
                  <a:pt x="872" y="39565"/>
                  <a:pt x="3652" y="43217"/>
                  <a:pt x="7739" y="44525"/>
                </a:cubicBezTo>
                <a:cubicBezTo>
                  <a:pt x="8773" y="44863"/>
                  <a:pt x="9847" y="45015"/>
                  <a:pt x="10930" y="45015"/>
                </a:cubicBezTo>
                <a:cubicBezTo>
                  <a:pt x="13159" y="45015"/>
                  <a:pt x="15423" y="44371"/>
                  <a:pt x="17441" y="43380"/>
                </a:cubicBezTo>
                <a:cubicBezTo>
                  <a:pt x="20438" y="41963"/>
                  <a:pt x="23000" y="39783"/>
                  <a:pt x="25670" y="37767"/>
                </a:cubicBezTo>
                <a:cubicBezTo>
                  <a:pt x="30466" y="34278"/>
                  <a:pt x="35590" y="31063"/>
                  <a:pt x="41476" y="29973"/>
                </a:cubicBezTo>
                <a:cubicBezTo>
                  <a:pt x="44092" y="29428"/>
                  <a:pt x="46817" y="29319"/>
                  <a:pt x="49433" y="29210"/>
                </a:cubicBezTo>
                <a:cubicBezTo>
                  <a:pt x="57336" y="28883"/>
                  <a:pt x="65947" y="25994"/>
                  <a:pt x="68890" y="17819"/>
                </a:cubicBezTo>
                <a:cubicBezTo>
                  <a:pt x="70906" y="12097"/>
                  <a:pt x="68726" y="4957"/>
                  <a:pt x="63494" y="1905"/>
                </a:cubicBezTo>
                <a:cubicBezTo>
                  <a:pt x="61116" y="510"/>
                  <a:pt x="58407" y="0"/>
                  <a:pt x="55644"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14"/>
          <p:cNvSpPr txBox="1">
            <a:spLocks noGrp="1"/>
          </p:cNvSpPr>
          <p:nvPr>
            <p:ph type="title" hasCustomPrompt="1"/>
          </p:nvPr>
        </p:nvSpPr>
        <p:spPr>
          <a:xfrm>
            <a:off x="953467" y="1778884"/>
            <a:ext cx="4846000" cy="9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255" name="Google Shape;255;p14"/>
          <p:cNvSpPr txBox="1">
            <a:spLocks noGrp="1"/>
          </p:cNvSpPr>
          <p:nvPr>
            <p:ph type="subTitle" idx="1"/>
          </p:nvPr>
        </p:nvSpPr>
        <p:spPr>
          <a:xfrm>
            <a:off x="953467" y="2896317"/>
            <a:ext cx="48460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56" name="Google Shape;256;p14"/>
          <p:cNvSpPr txBox="1">
            <a:spLocks noGrp="1"/>
          </p:cNvSpPr>
          <p:nvPr>
            <p:ph type="title" idx="2" hasCustomPrompt="1"/>
          </p:nvPr>
        </p:nvSpPr>
        <p:spPr>
          <a:xfrm>
            <a:off x="6392533" y="1778884"/>
            <a:ext cx="4846000" cy="9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257" name="Google Shape;257;p14"/>
          <p:cNvSpPr txBox="1">
            <a:spLocks noGrp="1"/>
          </p:cNvSpPr>
          <p:nvPr>
            <p:ph type="subTitle" idx="3"/>
          </p:nvPr>
        </p:nvSpPr>
        <p:spPr>
          <a:xfrm>
            <a:off x="6392533" y="2896351"/>
            <a:ext cx="48460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58" name="Google Shape;258;p14"/>
          <p:cNvSpPr txBox="1">
            <a:spLocks noGrp="1"/>
          </p:cNvSpPr>
          <p:nvPr>
            <p:ph type="title" idx="4" hasCustomPrompt="1"/>
          </p:nvPr>
        </p:nvSpPr>
        <p:spPr>
          <a:xfrm>
            <a:off x="3673004" y="4170851"/>
            <a:ext cx="4846000" cy="9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259" name="Google Shape;259;p14"/>
          <p:cNvSpPr txBox="1">
            <a:spLocks noGrp="1"/>
          </p:cNvSpPr>
          <p:nvPr>
            <p:ph type="subTitle" idx="5"/>
          </p:nvPr>
        </p:nvSpPr>
        <p:spPr>
          <a:xfrm>
            <a:off x="3673004" y="5288317"/>
            <a:ext cx="48460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60" name="Google Shape;260;p14"/>
          <p:cNvSpPr/>
          <p:nvPr/>
        </p:nvSpPr>
        <p:spPr>
          <a:xfrm rot="5400000">
            <a:off x="1076289" y="4605819"/>
            <a:ext cx="1539129" cy="4047160"/>
          </a:xfrm>
          <a:custGeom>
            <a:avLst/>
            <a:gdLst/>
            <a:ahLst/>
            <a:cxnLst/>
            <a:rect l="l" t="t" r="r" b="b"/>
            <a:pathLst>
              <a:path w="61887" h="67875" extrusionOk="0">
                <a:moveTo>
                  <a:pt x="61431" y="1"/>
                </a:moveTo>
                <a:cubicBezTo>
                  <a:pt x="58330" y="122"/>
                  <a:pt x="55291" y="1247"/>
                  <a:pt x="52190" y="2159"/>
                </a:cubicBezTo>
                <a:cubicBezTo>
                  <a:pt x="48452" y="3314"/>
                  <a:pt x="44652" y="4499"/>
                  <a:pt x="40883" y="5715"/>
                </a:cubicBezTo>
                <a:cubicBezTo>
                  <a:pt x="33315" y="8177"/>
                  <a:pt x="25746" y="10791"/>
                  <a:pt x="18208" y="13649"/>
                </a:cubicBezTo>
                <a:cubicBezTo>
                  <a:pt x="17326" y="13983"/>
                  <a:pt x="16445" y="14287"/>
                  <a:pt x="15533" y="14621"/>
                </a:cubicBezTo>
                <a:cubicBezTo>
                  <a:pt x="11399" y="16232"/>
                  <a:pt x="6688" y="18633"/>
                  <a:pt x="4864" y="25685"/>
                </a:cubicBezTo>
                <a:cubicBezTo>
                  <a:pt x="3496" y="30974"/>
                  <a:pt x="4226" y="37235"/>
                  <a:pt x="4074" y="43102"/>
                </a:cubicBezTo>
                <a:cubicBezTo>
                  <a:pt x="3952" y="51704"/>
                  <a:pt x="1977" y="59850"/>
                  <a:pt x="1" y="67874"/>
                </a:cubicBezTo>
                <a:lnTo>
                  <a:pt x="61887" y="67874"/>
                </a:lnTo>
                <a:lnTo>
                  <a:pt x="61887"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4"/>
          <p:cNvSpPr/>
          <p:nvPr/>
        </p:nvSpPr>
        <p:spPr>
          <a:xfrm>
            <a:off x="8519001" y="-65565"/>
            <a:ext cx="3755135" cy="1654263"/>
          </a:xfrm>
          <a:custGeom>
            <a:avLst/>
            <a:gdLst/>
            <a:ahLst/>
            <a:cxnLst/>
            <a:rect l="l" t="t" r="r" b="b"/>
            <a:pathLst>
              <a:path w="103286" h="46735" extrusionOk="0">
                <a:moveTo>
                  <a:pt x="1" y="0"/>
                </a:moveTo>
                <a:cubicBezTo>
                  <a:pt x="6485" y="15982"/>
                  <a:pt x="18553" y="18294"/>
                  <a:pt x="28531" y="18294"/>
                </a:cubicBezTo>
                <a:cubicBezTo>
                  <a:pt x="32593" y="18294"/>
                  <a:pt x="36310" y="17910"/>
                  <a:pt x="39161" y="17910"/>
                </a:cubicBezTo>
                <a:cubicBezTo>
                  <a:pt x="39549" y="17910"/>
                  <a:pt x="39921" y="17918"/>
                  <a:pt x="40275" y="17934"/>
                </a:cubicBezTo>
                <a:cubicBezTo>
                  <a:pt x="52160" y="18511"/>
                  <a:pt x="56780" y="20487"/>
                  <a:pt x="61856" y="22979"/>
                </a:cubicBezTo>
                <a:cubicBezTo>
                  <a:pt x="71036" y="27630"/>
                  <a:pt x="75717" y="41156"/>
                  <a:pt x="80580" y="44347"/>
                </a:cubicBezTo>
                <a:cubicBezTo>
                  <a:pt x="83218" y="46061"/>
                  <a:pt x="86788" y="46734"/>
                  <a:pt x="90488" y="46734"/>
                </a:cubicBezTo>
                <a:cubicBezTo>
                  <a:pt x="95057" y="46734"/>
                  <a:pt x="99826" y="45708"/>
                  <a:pt x="103286" y="44347"/>
                </a:cubicBezTo>
                <a:lnTo>
                  <a:pt x="103286" y="31"/>
                </a:lnTo>
                <a:lnTo>
                  <a:pt x="10328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2" name="Google Shape;262;p14"/>
          <p:cNvGrpSpPr/>
          <p:nvPr/>
        </p:nvGrpSpPr>
        <p:grpSpPr>
          <a:xfrm>
            <a:off x="9673493" y="-191732"/>
            <a:ext cx="1818721" cy="1070624"/>
            <a:chOff x="4245775" y="2692575"/>
            <a:chExt cx="1188500" cy="693050"/>
          </a:xfrm>
        </p:grpSpPr>
        <p:sp>
          <p:nvSpPr>
            <p:cNvPr id="263" name="Google Shape;263;p14"/>
            <p:cNvSpPr/>
            <p:nvPr/>
          </p:nvSpPr>
          <p:spPr>
            <a:xfrm>
              <a:off x="4245775" y="2693350"/>
              <a:ext cx="1188500" cy="692275"/>
            </a:xfrm>
            <a:custGeom>
              <a:avLst/>
              <a:gdLst/>
              <a:ahLst/>
              <a:cxnLst/>
              <a:rect l="l" t="t" r="r" b="b"/>
              <a:pathLst>
                <a:path w="47540" h="27691" fill="none" extrusionOk="0">
                  <a:moveTo>
                    <a:pt x="46050" y="0"/>
                  </a:moveTo>
                  <a:cubicBezTo>
                    <a:pt x="47540" y="5350"/>
                    <a:pt x="47388" y="13496"/>
                    <a:pt x="46628" y="16596"/>
                  </a:cubicBezTo>
                  <a:cubicBezTo>
                    <a:pt x="45017" y="23010"/>
                    <a:pt x="40184" y="27690"/>
                    <a:pt x="33284" y="27630"/>
                  </a:cubicBezTo>
                  <a:cubicBezTo>
                    <a:pt x="29394" y="27569"/>
                    <a:pt x="19515" y="25289"/>
                    <a:pt x="13223" y="18511"/>
                  </a:cubicBezTo>
                  <a:cubicBezTo>
                    <a:pt x="7661" y="12493"/>
                    <a:pt x="3831" y="7873"/>
                    <a:pt x="1" y="0"/>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4"/>
            <p:cNvSpPr/>
            <p:nvPr/>
          </p:nvSpPr>
          <p:spPr>
            <a:xfrm>
              <a:off x="4371925" y="2692575"/>
              <a:ext cx="969650" cy="525875"/>
            </a:xfrm>
            <a:custGeom>
              <a:avLst/>
              <a:gdLst/>
              <a:ahLst/>
              <a:cxnLst/>
              <a:rect l="l" t="t" r="r" b="b"/>
              <a:pathLst>
                <a:path w="38786" h="21035" fill="none" extrusionOk="0">
                  <a:moveTo>
                    <a:pt x="1" y="1"/>
                  </a:moveTo>
                  <a:cubicBezTo>
                    <a:pt x="1" y="1"/>
                    <a:pt x="1" y="31"/>
                    <a:pt x="31" y="31"/>
                  </a:cubicBezTo>
                  <a:cubicBezTo>
                    <a:pt x="3952" y="9758"/>
                    <a:pt x="16901" y="21034"/>
                    <a:pt x="27661" y="20882"/>
                  </a:cubicBezTo>
                  <a:cubicBezTo>
                    <a:pt x="38786" y="20700"/>
                    <a:pt x="37691" y="7235"/>
                    <a:pt x="32646" y="31"/>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4"/>
            <p:cNvSpPr/>
            <p:nvPr/>
          </p:nvSpPr>
          <p:spPr>
            <a:xfrm>
              <a:off x="4599125" y="2693350"/>
              <a:ext cx="543350" cy="449100"/>
            </a:xfrm>
            <a:custGeom>
              <a:avLst/>
              <a:gdLst/>
              <a:ahLst/>
              <a:cxnLst/>
              <a:rect l="l" t="t" r="r" b="b"/>
              <a:pathLst>
                <a:path w="21734" h="17964" fill="none" extrusionOk="0">
                  <a:moveTo>
                    <a:pt x="18117" y="0"/>
                  </a:moveTo>
                  <a:cubicBezTo>
                    <a:pt x="20488" y="6535"/>
                    <a:pt x="21734" y="17964"/>
                    <a:pt x="12494" y="13800"/>
                  </a:cubicBezTo>
                  <a:cubicBezTo>
                    <a:pt x="8725" y="12097"/>
                    <a:pt x="5655" y="8450"/>
                    <a:pt x="3314" y="5167"/>
                  </a:cubicBezTo>
                  <a:cubicBezTo>
                    <a:pt x="2250" y="3739"/>
                    <a:pt x="1278" y="2158"/>
                    <a:pt x="366" y="638"/>
                  </a:cubicBezTo>
                  <a:cubicBezTo>
                    <a:pt x="275" y="426"/>
                    <a:pt x="123" y="243"/>
                    <a:pt x="1" y="0"/>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4"/>
            <p:cNvSpPr/>
            <p:nvPr/>
          </p:nvSpPr>
          <p:spPr>
            <a:xfrm>
              <a:off x="4719950" y="2693350"/>
              <a:ext cx="300950" cy="284975"/>
            </a:xfrm>
            <a:custGeom>
              <a:avLst/>
              <a:gdLst/>
              <a:ahLst/>
              <a:cxnLst/>
              <a:rect l="l" t="t" r="r" b="b"/>
              <a:pathLst>
                <a:path w="12038" h="11399" fill="none" extrusionOk="0">
                  <a:moveTo>
                    <a:pt x="7995" y="0"/>
                  </a:moveTo>
                  <a:cubicBezTo>
                    <a:pt x="10031" y="2918"/>
                    <a:pt x="12038" y="6170"/>
                    <a:pt x="10123" y="8602"/>
                  </a:cubicBezTo>
                  <a:cubicBezTo>
                    <a:pt x="7934" y="11398"/>
                    <a:pt x="3101" y="4651"/>
                    <a:pt x="1" y="0"/>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7" name="Google Shape;267;p14"/>
          <p:cNvGrpSpPr/>
          <p:nvPr/>
        </p:nvGrpSpPr>
        <p:grpSpPr>
          <a:xfrm>
            <a:off x="109310" y="6164301"/>
            <a:ext cx="2537079" cy="930167"/>
            <a:chOff x="1507900" y="767750"/>
            <a:chExt cx="1418525" cy="697625"/>
          </a:xfrm>
        </p:grpSpPr>
        <p:sp>
          <p:nvSpPr>
            <p:cNvPr id="268" name="Google Shape;268;p14"/>
            <p:cNvSpPr/>
            <p:nvPr/>
          </p:nvSpPr>
          <p:spPr>
            <a:xfrm>
              <a:off x="1509425" y="1070925"/>
              <a:ext cx="1132750" cy="279725"/>
            </a:xfrm>
            <a:custGeom>
              <a:avLst/>
              <a:gdLst/>
              <a:ahLst/>
              <a:cxnLst/>
              <a:rect l="l" t="t" r="r" b="b"/>
              <a:pathLst>
                <a:path w="45310" h="11189" extrusionOk="0">
                  <a:moveTo>
                    <a:pt x="45016" y="1"/>
                  </a:moveTo>
                  <a:cubicBezTo>
                    <a:pt x="45006" y="1"/>
                    <a:pt x="44996" y="1"/>
                    <a:pt x="44986" y="3"/>
                  </a:cubicBezTo>
                  <a:cubicBezTo>
                    <a:pt x="37873" y="1218"/>
                    <a:pt x="30791" y="2404"/>
                    <a:pt x="23709" y="3620"/>
                  </a:cubicBezTo>
                  <a:cubicBezTo>
                    <a:pt x="16626" y="4775"/>
                    <a:pt x="9514" y="6051"/>
                    <a:pt x="2462" y="7176"/>
                  </a:cubicBezTo>
                  <a:cubicBezTo>
                    <a:pt x="1641" y="7297"/>
                    <a:pt x="821" y="7449"/>
                    <a:pt x="30" y="7571"/>
                  </a:cubicBezTo>
                  <a:lnTo>
                    <a:pt x="30" y="7936"/>
                  </a:lnTo>
                  <a:cubicBezTo>
                    <a:pt x="365" y="7905"/>
                    <a:pt x="699" y="7845"/>
                    <a:pt x="1033" y="7784"/>
                  </a:cubicBezTo>
                  <a:cubicBezTo>
                    <a:pt x="4620" y="7267"/>
                    <a:pt x="8146" y="6598"/>
                    <a:pt x="11733" y="5990"/>
                  </a:cubicBezTo>
                  <a:cubicBezTo>
                    <a:pt x="18815" y="4775"/>
                    <a:pt x="25958" y="3620"/>
                    <a:pt x="33071" y="2404"/>
                  </a:cubicBezTo>
                  <a:cubicBezTo>
                    <a:pt x="35289" y="2009"/>
                    <a:pt x="37478" y="1644"/>
                    <a:pt x="39727" y="1279"/>
                  </a:cubicBezTo>
                  <a:lnTo>
                    <a:pt x="39727" y="1279"/>
                  </a:lnTo>
                  <a:cubicBezTo>
                    <a:pt x="33770" y="2738"/>
                    <a:pt x="27842" y="4136"/>
                    <a:pt x="21855" y="5595"/>
                  </a:cubicBezTo>
                  <a:cubicBezTo>
                    <a:pt x="14529" y="7267"/>
                    <a:pt x="7234" y="9000"/>
                    <a:pt x="0" y="10763"/>
                  </a:cubicBezTo>
                  <a:lnTo>
                    <a:pt x="0" y="11188"/>
                  </a:lnTo>
                  <a:cubicBezTo>
                    <a:pt x="2979" y="10459"/>
                    <a:pt x="6018" y="9729"/>
                    <a:pt x="9028" y="9000"/>
                  </a:cubicBezTo>
                  <a:cubicBezTo>
                    <a:pt x="16718" y="7176"/>
                    <a:pt x="24377" y="5322"/>
                    <a:pt x="32067" y="3498"/>
                  </a:cubicBezTo>
                  <a:cubicBezTo>
                    <a:pt x="36384" y="2465"/>
                    <a:pt x="40730" y="1401"/>
                    <a:pt x="45077" y="367"/>
                  </a:cubicBezTo>
                  <a:cubicBezTo>
                    <a:pt x="45309" y="309"/>
                    <a:pt x="45236" y="1"/>
                    <a:pt x="4501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4"/>
            <p:cNvSpPr/>
            <p:nvPr/>
          </p:nvSpPr>
          <p:spPr>
            <a:xfrm>
              <a:off x="1509425" y="922750"/>
              <a:ext cx="1238375" cy="316175"/>
            </a:xfrm>
            <a:custGeom>
              <a:avLst/>
              <a:gdLst/>
              <a:ahLst/>
              <a:cxnLst/>
              <a:rect l="l" t="t" r="r" b="b"/>
              <a:pathLst>
                <a:path w="49535" h="12647" extrusionOk="0">
                  <a:moveTo>
                    <a:pt x="49215" y="0"/>
                  </a:moveTo>
                  <a:cubicBezTo>
                    <a:pt x="49204" y="0"/>
                    <a:pt x="49192" y="1"/>
                    <a:pt x="49180" y="2"/>
                  </a:cubicBezTo>
                  <a:cubicBezTo>
                    <a:pt x="41733" y="1249"/>
                    <a:pt x="34286" y="2556"/>
                    <a:pt x="26839" y="3802"/>
                  </a:cubicBezTo>
                  <a:cubicBezTo>
                    <a:pt x="23101" y="4440"/>
                    <a:pt x="19362" y="5048"/>
                    <a:pt x="15593" y="5686"/>
                  </a:cubicBezTo>
                  <a:cubicBezTo>
                    <a:pt x="11915" y="6294"/>
                    <a:pt x="8237" y="6993"/>
                    <a:pt x="4559" y="7571"/>
                  </a:cubicBezTo>
                  <a:cubicBezTo>
                    <a:pt x="3040" y="7784"/>
                    <a:pt x="1520" y="7966"/>
                    <a:pt x="30" y="8118"/>
                  </a:cubicBezTo>
                  <a:lnTo>
                    <a:pt x="30" y="8483"/>
                  </a:lnTo>
                  <a:cubicBezTo>
                    <a:pt x="1003" y="8392"/>
                    <a:pt x="2006" y="8240"/>
                    <a:pt x="3040" y="8118"/>
                  </a:cubicBezTo>
                  <a:cubicBezTo>
                    <a:pt x="6748" y="7632"/>
                    <a:pt x="10487" y="6902"/>
                    <a:pt x="14195" y="6294"/>
                  </a:cubicBezTo>
                  <a:cubicBezTo>
                    <a:pt x="21672" y="5048"/>
                    <a:pt x="29210" y="3771"/>
                    <a:pt x="36688" y="2495"/>
                  </a:cubicBezTo>
                  <a:cubicBezTo>
                    <a:pt x="39910" y="1978"/>
                    <a:pt x="43101" y="1401"/>
                    <a:pt x="46353" y="884"/>
                  </a:cubicBezTo>
                  <a:lnTo>
                    <a:pt x="46353" y="884"/>
                  </a:lnTo>
                  <a:cubicBezTo>
                    <a:pt x="39758" y="2860"/>
                    <a:pt x="33131" y="4714"/>
                    <a:pt x="26475" y="6385"/>
                  </a:cubicBezTo>
                  <a:cubicBezTo>
                    <a:pt x="18785" y="8331"/>
                    <a:pt x="11125" y="10033"/>
                    <a:pt x="3435" y="11553"/>
                  </a:cubicBezTo>
                  <a:cubicBezTo>
                    <a:pt x="2310" y="11765"/>
                    <a:pt x="1125" y="12009"/>
                    <a:pt x="0" y="12252"/>
                  </a:cubicBezTo>
                  <a:lnTo>
                    <a:pt x="0" y="12647"/>
                  </a:lnTo>
                  <a:cubicBezTo>
                    <a:pt x="4590" y="11765"/>
                    <a:pt x="9149" y="10823"/>
                    <a:pt x="13739" y="9851"/>
                  </a:cubicBezTo>
                  <a:cubicBezTo>
                    <a:pt x="21429" y="8118"/>
                    <a:pt x="29028" y="6233"/>
                    <a:pt x="36566" y="4136"/>
                  </a:cubicBezTo>
                  <a:cubicBezTo>
                    <a:pt x="40821" y="2951"/>
                    <a:pt x="45077" y="1705"/>
                    <a:pt x="49302" y="367"/>
                  </a:cubicBezTo>
                  <a:cubicBezTo>
                    <a:pt x="49534" y="309"/>
                    <a:pt x="49461" y="0"/>
                    <a:pt x="4921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4"/>
            <p:cNvSpPr/>
            <p:nvPr/>
          </p:nvSpPr>
          <p:spPr>
            <a:xfrm>
              <a:off x="1507900" y="1219875"/>
              <a:ext cx="845525" cy="245500"/>
            </a:xfrm>
            <a:custGeom>
              <a:avLst/>
              <a:gdLst/>
              <a:ahLst/>
              <a:cxnLst/>
              <a:rect l="l" t="t" r="r" b="b"/>
              <a:pathLst>
                <a:path w="33821" h="9820" extrusionOk="0">
                  <a:moveTo>
                    <a:pt x="33527" y="0"/>
                  </a:moveTo>
                  <a:cubicBezTo>
                    <a:pt x="33517" y="0"/>
                    <a:pt x="33507" y="1"/>
                    <a:pt x="33496" y="2"/>
                  </a:cubicBezTo>
                  <a:cubicBezTo>
                    <a:pt x="27296" y="1066"/>
                    <a:pt x="21064" y="2130"/>
                    <a:pt x="14864" y="3194"/>
                  </a:cubicBezTo>
                  <a:cubicBezTo>
                    <a:pt x="9909" y="4045"/>
                    <a:pt x="4985" y="4926"/>
                    <a:pt x="31" y="5747"/>
                  </a:cubicBezTo>
                  <a:lnTo>
                    <a:pt x="31" y="6142"/>
                  </a:lnTo>
                  <a:cubicBezTo>
                    <a:pt x="1520" y="5868"/>
                    <a:pt x="3040" y="5595"/>
                    <a:pt x="4529" y="5382"/>
                  </a:cubicBezTo>
                  <a:lnTo>
                    <a:pt x="23101" y="2191"/>
                  </a:lnTo>
                  <a:cubicBezTo>
                    <a:pt x="25137" y="1826"/>
                    <a:pt x="27144" y="1491"/>
                    <a:pt x="29119" y="1157"/>
                  </a:cubicBezTo>
                  <a:lnTo>
                    <a:pt x="29119" y="1157"/>
                  </a:lnTo>
                  <a:cubicBezTo>
                    <a:pt x="24438" y="2373"/>
                    <a:pt x="19818" y="3619"/>
                    <a:pt x="15168" y="4957"/>
                  </a:cubicBezTo>
                  <a:cubicBezTo>
                    <a:pt x="10122" y="6385"/>
                    <a:pt x="5076" y="7874"/>
                    <a:pt x="0" y="9394"/>
                  </a:cubicBezTo>
                  <a:lnTo>
                    <a:pt x="0" y="9820"/>
                  </a:lnTo>
                  <a:cubicBezTo>
                    <a:pt x="1672" y="9333"/>
                    <a:pt x="3344" y="8786"/>
                    <a:pt x="5016" y="8300"/>
                  </a:cubicBezTo>
                  <a:cubicBezTo>
                    <a:pt x="11095" y="6476"/>
                    <a:pt x="17174" y="4774"/>
                    <a:pt x="23314" y="3102"/>
                  </a:cubicBezTo>
                  <a:cubicBezTo>
                    <a:pt x="26718" y="2191"/>
                    <a:pt x="30183" y="1279"/>
                    <a:pt x="33587" y="397"/>
                  </a:cubicBezTo>
                  <a:cubicBezTo>
                    <a:pt x="33820" y="310"/>
                    <a:pt x="33747" y="0"/>
                    <a:pt x="33527"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4"/>
            <p:cNvSpPr/>
            <p:nvPr/>
          </p:nvSpPr>
          <p:spPr>
            <a:xfrm>
              <a:off x="1509425" y="767750"/>
              <a:ext cx="1417000" cy="328325"/>
            </a:xfrm>
            <a:custGeom>
              <a:avLst/>
              <a:gdLst/>
              <a:ahLst/>
              <a:cxnLst/>
              <a:rect l="l" t="t" r="r" b="b"/>
              <a:pathLst>
                <a:path w="56680" h="13133" extrusionOk="0">
                  <a:moveTo>
                    <a:pt x="56350" y="0"/>
                  </a:moveTo>
                  <a:cubicBezTo>
                    <a:pt x="56341" y="0"/>
                    <a:pt x="56332" y="1"/>
                    <a:pt x="56323" y="2"/>
                  </a:cubicBezTo>
                  <a:cubicBezTo>
                    <a:pt x="48056" y="1430"/>
                    <a:pt x="39758" y="2737"/>
                    <a:pt x="31490" y="3953"/>
                  </a:cubicBezTo>
                  <a:cubicBezTo>
                    <a:pt x="23192" y="5169"/>
                    <a:pt x="14924" y="6324"/>
                    <a:pt x="6596" y="7357"/>
                  </a:cubicBezTo>
                  <a:lnTo>
                    <a:pt x="0" y="8148"/>
                  </a:lnTo>
                  <a:lnTo>
                    <a:pt x="0" y="8452"/>
                  </a:lnTo>
                  <a:cubicBezTo>
                    <a:pt x="5866" y="7753"/>
                    <a:pt x="11763" y="7084"/>
                    <a:pt x="17630" y="6294"/>
                  </a:cubicBezTo>
                  <a:cubicBezTo>
                    <a:pt x="25928" y="5169"/>
                    <a:pt x="34226" y="4014"/>
                    <a:pt x="42493" y="2707"/>
                  </a:cubicBezTo>
                  <a:cubicBezTo>
                    <a:pt x="45229" y="2281"/>
                    <a:pt x="48025" y="1825"/>
                    <a:pt x="50761" y="1369"/>
                  </a:cubicBezTo>
                  <a:lnTo>
                    <a:pt x="50761" y="1369"/>
                  </a:lnTo>
                  <a:cubicBezTo>
                    <a:pt x="44256" y="2950"/>
                    <a:pt x="37721" y="4500"/>
                    <a:pt x="31186" y="5990"/>
                  </a:cubicBezTo>
                  <a:cubicBezTo>
                    <a:pt x="22827" y="7874"/>
                    <a:pt x="14468" y="9698"/>
                    <a:pt x="6079" y="11461"/>
                  </a:cubicBezTo>
                  <a:cubicBezTo>
                    <a:pt x="4043" y="11856"/>
                    <a:pt x="2006" y="12281"/>
                    <a:pt x="0" y="12707"/>
                  </a:cubicBezTo>
                  <a:lnTo>
                    <a:pt x="0" y="13133"/>
                  </a:lnTo>
                  <a:cubicBezTo>
                    <a:pt x="5775" y="11947"/>
                    <a:pt x="11490" y="10731"/>
                    <a:pt x="17234" y="9485"/>
                  </a:cubicBezTo>
                  <a:cubicBezTo>
                    <a:pt x="25593" y="7661"/>
                    <a:pt x="33952" y="5746"/>
                    <a:pt x="42311" y="3801"/>
                  </a:cubicBezTo>
                  <a:cubicBezTo>
                    <a:pt x="47022" y="2707"/>
                    <a:pt x="51734" y="1613"/>
                    <a:pt x="56445" y="458"/>
                  </a:cubicBezTo>
                  <a:cubicBezTo>
                    <a:pt x="56679" y="370"/>
                    <a:pt x="56575" y="0"/>
                    <a:pt x="5635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2" name="Google Shape;272;p14"/>
          <p:cNvSpPr/>
          <p:nvPr/>
        </p:nvSpPr>
        <p:spPr>
          <a:xfrm rot="-8100000">
            <a:off x="3663168" y="-1154975"/>
            <a:ext cx="1296888" cy="2550176"/>
          </a:xfrm>
          <a:custGeom>
            <a:avLst/>
            <a:gdLst/>
            <a:ahLst/>
            <a:cxnLst/>
            <a:rect l="l" t="t" r="r" b="b"/>
            <a:pathLst>
              <a:path w="38907" h="76506" extrusionOk="0">
                <a:moveTo>
                  <a:pt x="38907" y="0"/>
                </a:moveTo>
                <a:cubicBezTo>
                  <a:pt x="37205" y="2644"/>
                  <a:pt x="36718" y="5350"/>
                  <a:pt x="34834" y="7751"/>
                </a:cubicBezTo>
                <a:cubicBezTo>
                  <a:pt x="30426" y="13070"/>
                  <a:pt x="24438" y="15897"/>
                  <a:pt x="18420" y="19818"/>
                </a:cubicBezTo>
                <a:cubicBezTo>
                  <a:pt x="8450" y="26535"/>
                  <a:pt x="1794" y="36323"/>
                  <a:pt x="578" y="47478"/>
                </a:cubicBezTo>
                <a:cubicBezTo>
                  <a:pt x="0" y="52767"/>
                  <a:pt x="152" y="64195"/>
                  <a:pt x="10061" y="76506"/>
                </a:cubicBezTo>
                <a:cubicBezTo>
                  <a:pt x="14469" y="75807"/>
                  <a:pt x="19271" y="74743"/>
                  <a:pt x="23679" y="73679"/>
                </a:cubicBezTo>
                <a:cubicBezTo>
                  <a:pt x="21247" y="65837"/>
                  <a:pt x="9514" y="56597"/>
                  <a:pt x="9909" y="48785"/>
                </a:cubicBezTo>
                <a:cubicBezTo>
                  <a:pt x="10304" y="42007"/>
                  <a:pt x="12432" y="37964"/>
                  <a:pt x="17204" y="32250"/>
                </a:cubicBezTo>
                <a:cubicBezTo>
                  <a:pt x="23891" y="24499"/>
                  <a:pt x="32858" y="19271"/>
                  <a:pt x="38907" y="11459"/>
                </a:cubicBezTo>
                <a:lnTo>
                  <a:pt x="38907"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3" name="Google Shape;273;p14"/>
          <p:cNvGrpSpPr/>
          <p:nvPr/>
        </p:nvGrpSpPr>
        <p:grpSpPr>
          <a:xfrm rot="4432629">
            <a:off x="894322" y="-930408"/>
            <a:ext cx="1403613" cy="2141043"/>
            <a:chOff x="5268600" y="1434950"/>
            <a:chExt cx="433925" cy="661900"/>
          </a:xfrm>
        </p:grpSpPr>
        <p:sp>
          <p:nvSpPr>
            <p:cNvPr id="274" name="Google Shape;274;p14"/>
            <p:cNvSpPr/>
            <p:nvPr/>
          </p:nvSpPr>
          <p:spPr>
            <a:xfrm>
              <a:off x="5617400" y="1434950"/>
              <a:ext cx="17500" cy="14475"/>
            </a:xfrm>
            <a:custGeom>
              <a:avLst/>
              <a:gdLst/>
              <a:ahLst/>
              <a:cxnLst/>
              <a:rect l="l" t="t" r="r" b="b"/>
              <a:pathLst>
                <a:path w="700" h="579" extrusionOk="0">
                  <a:moveTo>
                    <a:pt x="365" y="1"/>
                  </a:moveTo>
                  <a:cubicBezTo>
                    <a:pt x="0" y="1"/>
                    <a:pt x="0" y="579"/>
                    <a:pt x="365" y="579"/>
                  </a:cubicBezTo>
                  <a:cubicBezTo>
                    <a:pt x="699" y="579"/>
                    <a:pt x="699"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4"/>
            <p:cNvSpPr/>
            <p:nvPr/>
          </p:nvSpPr>
          <p:spPr>
            <a:xfrm>
              <a:off x="5639425" y="1523875"/>
              <a:ext cx="19025" cy="15225"/>
            </a:xfrm>
            <a:custGeom>
              <a:avLst/>
              <a:gdLst/>
              <a:ahLst/>
              <a:cxnLst/>
              <a:rect l="l" t="t" r="r" b="b"/>
              <a:pathLst>
                <a:path w="761" h="609" extrusionOk="0">
                  <a:moveTo>
                    <a:pt x="365" y="0"/>
                  </a:moveTo>
                  <a:cubicBezTo>
                    <a:pt x="1" y="61"/>
                    <a:pt x="1" y="608"/>
                    <a:pt x="365" y="608"/>
                  </a:cubicBezTo>
                  <a:cubicBezTo>
                    <a:pt x="761" y="608"/>
                    <a:pt x="761" y="0"/>
                    <a:pt x="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4"/>
            <p:cNvSpPr/>
            <p:nvPr/>
          </p:nvSpPr>
          <p:spPr>
            <a:xfrm>
              <a:off x="5685025" y="1518525"/>
              <a:ext cx="17500" cy="12975"/>
            </a:xfrm>
            <a:custGeom>
              <a:avLst/>
              <a:gdLst/>
              <a:ahLst/>
              <a:cxnLst/>
              <a:rect l="l" t="t" r="r" b="b"/>
              <a:pathLst>
                <a:path w="700" h="519" extrusionOk="0">
                  <a:moveTo>
                    <a:pt x="336" y="0"/>
                  </a:moveTo>
                  <a:cubicBezTo>
                    <a:pt x="1" y="0"/>
                    <a:pt x="10" y="518"/>
                    <a:pt x="365" y="518"/>
                  </a:cubicBezTo>
                  <a:cubicBezTo>
                    <a:pt x="700" y="518"/>
                    <a:pt x="700" y="1"/>
                    <a:pt x="365" y="1"/>
                  </a:cubicBezTo>
                  <a:cubicBezTo>
                    <a:pt x="355" y="1"/>
                    <a:pt x="346"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4"/>
            <p:cNvSpPr/>
            <p:nvPr/>
          </p:nvSpPr>
          <p:spPr>
            <a:xfrm>
              <a:off x="5583200" y="1564900"/>
              <a:ext cx="11425" cy="8375"/>
            </a:xfrm>
            <a:custGeom>
              <a:avLst/>
              <a:gdLst/>
              <a:ahLst/>
              <a:cxnLst/>
              <a:rect l="l" t="t" r="r" b="b"/>
              <a:pathLst>
                <a:path w="457" h="335" extrusionOk="0">
                  <a:moveTo>
                    <a:pt x="213" y="1"/>
                  </a:moveTo>
                  <a:cubicBezTo>
                    <a:pt x="0" y="1"/>
                    <a:pt x="0" y="335"/>
                    <a:pt x="213" y="335"/>
                  </a:cubicBezTo>
                  <a:cubicBezTo>
                    <a:pt x="456" y="335"/>
                    <a:pt x="456" y="1"/>
                    <a:pt x="2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14"/>
            <p:cNvSpPr/>
            <p:nvPr/>
          </p:nvSpPr>
          <p:spPr>
            <a:xfrm>
              <a:off x="5640200" y="1570975"/>
              <a:ext cx="16725" cy="12950"/>
            </a:xfrm>
            <a:custGeom>
              <a:avLst/>
              <a:gdLst/>
              <a:ahLst/>
              <a:cxnLst/>
              <a:rect l="l" t="t" r="r" b="b"/>
              <a:pathLst>
                <a:path w="669" h="518" extrusionOk="0">
                  <a:moveTo>
                    <a:pt x="334" y="1"/>
                  </a:moveTo>
                  <a:cubicBezTo>
                    <a:pt x="0" y="1"/>
                    <a:pt x="0" y="518"/>
                    <a:pt x="334" y="518"/>
                  </a:cubicBezTo>
                  <a:cubicBezTo>
                    <a:pt x="669" y="518"/>
                    <a:pt x="669"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4"/>
            <p:cNvSpPr/>
            <p:nvPr/>
          </p:nvSpPr>
          <p:spPr>
            <a:xfrm>
              <a:off x="5617400" y="1615050"/>
              <a:ext cx="19025" cy="14475"/>
            </a:xfrm>
            <a:custGeom>
              <a:avLst/>
              <a:gdLst/>
              <a:ahLst/>
              <a:cxnLst/>
              <a:rect l="l" t="t" r="r" b="b"/>
              <a:pathLst>
                <a:path w="761" h="579" extrusionOk="0">
                  <a:moveTo>
                    <a:pt x="365" y="1"/>
                  </a:moveTo>
                  <a:cubicBezTo>
                    <a:pt x="0" y="1"/>
                    <a:pt x="0" y="578"/>
                    <a:pt x="365" y="578"/>
                  </a:cubicBezTo>
                  <a:cubicBezTo>
                    <a:pt x="760" y="578"/>
                    <a:pt x="760"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4"/>
            <p:cNvSpPr/>
            <p:nvPr/>
          </p:nvSpPr>
          <p:spPr>
            <a:xfrm>
              <a:off x="5568000" y="1611250"/>
              <a:ext cx="26625" cy="21300"/>
            </a:xfrm>
            <a:custGeom>
              <a:avLst/>
              <a:gdLst/>
              <a:ahLst/>
              <a:cxnLst/>
              <a:rect l="l" t="t" r="r" b="b"/>
              <a:pathLst>
                <a:path w="1065" h="852" extrusionOk="0">
                  <a:moveTo>
                    <a:pt x="517" y="1"/>
                  </a:moveTo>
                  <a:cubicBezTo>
                    <a:pt x="0" y="1"/>
                    <a:pt x="0" y="852"/>
                    <a:pt x="517" y="852"/>
                  </a:cubicBezTo>
                  <a:cubicBezTo>
                    <a:pt x="1064" y="852"/>
                    <a:pt x="1064" y="1"/>
                    <a:pt x="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4"/>
            <p:cNvSpPr/>
            <p:nvPr/>
          </p:nvSpPr>
          <p:spPr>
            <a:xfrm>
              <a:off x="5545200" y="1706250"/>
              <a:ext cx="12950" cy="10650"/>
            </a:xfrm>
            <a:custGeom>
              <a:avLst/>
              <a:gdLst/>
              <a:ahLst/>
              <a:cxnLst/>
              <a:rect l="l" t="t" r="r" b="b"/>
              <a:pathLst>
                <a:path w="518" h="426" extrusionOk="0">
                  <a:moveTo>
                    <a:pt x="274" y="0"/>
                  </a:moveTo>
                  <a:cubicBezTo>
                    <a:pt x="1" y="31"/>
                    <a:pt x="1" y="426"/>
                    <a:pt x="274" y="426"/>
                  </a:cubicBezTo>
                  <a:cubicBezTo>
                    <a:pt x="517" y="426"/>
                    <a:pt x="517" y="0"/>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4"/>
            <p:cNvSpPr/>
            <p:nvPr/>
          </p:nvSpPr>
          <p:spPr>
            <a:xfrm>
              <a:off x="5449450" y="1656850"/>
              <a:ext cx="24350" cy="20550"/>
            </a:xfrm>
            <a:custGeom>
              <a:avLst/>
              <a:gdLst/>
              <a:ahLst/>
              <a:cxnLst/>
              <a:rect l="l" t="t" r="r" b="b"/>
              <a:pathLst>
                <a:path w="974" h="822" extrusionOk="0">
                  <a:moveTo>
                    <a:pt x="487" y="0"/>
                  </a:moveTo>
                  <a:cubicBezTo>
                    <a:pt x="1" y="0"/>
                    <a:pt x="1" y="821"/>
                    <a:pt x="487" y="821"/>
                  </a:cubicBezTo>
                  <a:cubicBezTo>
                    <a:pt x="973" y="821"/>
                    <a:pt x="973"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14"/>
            <p:cNvSpPr/>
            <p:nvPr/>
          </p:nvSpPr>
          <p:spPr>
            <a:xfrm>
              <a:off x="5474525" y="1749550"/>
              <a:ext cx="25100" cy="16750"/>
            </a:xfrm>
            <a:custGeom>
              <a:avLst/>
              <a:gdLst/>
              <a:ahLst/>
              <a:cxnLst/>
              <a:rect l="l" t="t" r="r" b="b"/>
              <a:pathLst>
                <a:path w="1004" h="670" extrusionOk="0">
                  <a:moveTo>
                    <a:pt x="366" y="1"/>
                  </a:moveTo>
                  <a:cubicBezTo>
                    <a:pt x="153" y="1"/>
                    <a:pt x="1" y="153"/>
                    <a:pt x="1" y="335"/>
                  </a:cubicBezTo>
                  <a:cubicBezTo>
                    <a:pt x="1" y="517"/>
                    <a:pt x="153" y="669"/>
                    <a:pt x="366" y="669"/>
                  </a:cubicBezTo>
                  <a:lnTo>
                    <a:pt x="669" y="669"/>
                  </a:lnTo>
                  <a:cubicBezTo>
                    <a:pt x="852" y="669"/>
                    <a:pt x="1004" y="517"/>
                    <a:pt x="1004" y="335"/>
                  </a:cubicBezTo>
                  <a:cubicBezTo>
                    <a:pt x="1004" y="153"/>
                    <a:pt x="852" y="1"/>
                    <a:pt x="6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14"/>
            <p:cNvSpPr/>
            <p:nvPr/>
          </p:nvSpPr>
          <p:spPr>
            <a:xfrm>
              <a:off x="5388675" y="1784500"/>
              <a:ext cx="26600" cy="20550"/>
            </a:xfrm>
            <a:custGeom>
              <a:avLst/>
              <a:gdLst/>
              <a:ahLst/>
              <a:cxnLst/>
              <a:rect l="l" t="t" r="r" b="b"/>
              <a:pathLst>
                <a:path w="1064" h="822" extrusionOk="0">
                  <a:moveTo>
                    <a:pt x="517" y="1"/>
                  </a:moveTo>
                  <a:cubicBezTo>
                    <a:pt x="0" y="1"/>
                    <a:pt x="0" y="822"/>
                    <a:pt x="517" y="822"/>
                  </a:cubicBezTo>
                  <a:cubicBezTo>
                    <a:pt x="1064" y="822"/>
                    <a:pt x="1064" y="1"/>
                    <a:pt x="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4"/>
            <p:cNvSpPr/>
            <p:nvPr/>
          </p:nvSpPr>
          <p:spPr>
            <a:xfrm>
              <a:off x="5502650" y="1812625"/>
              <a:ext cx="22825" cy="30425"/>
            </a:xfrm>
            <a:custGeom>
              <a:avLst/>
              <a:gdLst/>
              <a:ahLst/>
              <a:cxnLst/>
              <a:rect l="l" t="t" r="r" b="b"/>
              <a:pathLst>
                <a:path w="913" h="1217" extrusionOk="0">
                  <a:moveTo>
                    <a:pt x="456" y="1"/>
                  </a:moveTo>
                  <a:cubicBezTo>
                    <a:pt x="213" y="61"/>
                    <a:pt x="0" y="244"/>
                    <a:pt x="0" y="457"/>
                  </a:cubicBezTo>
                  <a:lnTo>
                    <a:pt x="0" y="760"/>
                  </a:lnTo>
                  <a:cubicBezTo>
                    <a:pt x="0" y="1004"/>
                    <a:pt x="183" y="1216"/>
                    <a:pt x="456" y="1216"/>
                  </a:cubicBezTo>
                  <a:cubicBezTo>
                    <a:pt x="669" y="1216"/>
                    <a:pt x="912" y="1034"/>
                    <a:pt x="912" y="760"/>
                  </a:cubicBezTo>
                  <a:lnTo>
                    <a:pt x="912" y="457"/>
                  </a:lnTo>
                  <a:cubicBezTo>
                    <a:pt x="912" y="244"/>
                    <a:pt x="669" y="1"/>
                    <a:pt x="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 name="Google Shape;286;p14"/>
            <p:cNvSpPr/>
            <p:nvPr/>
          </p:nvSpPr>
          <p:spPr>
            <a:xfrm>
              <a:off x="5417550" y="1842650"/>
              <a:ext cx="34200" cy="32325"/>
            </a:xfrm>
            <a:custGeom>
              <a:avLst/>
              <a:gdLst/>
              <a:ahLst/>
              <a:cxnLst/>
              <a:rect l="l" t="t" r="r" b="b"/>
              <a:pathLst>
                <a:path w="1368" h="1293" extrusionOk="0">
                  <a:moveTo>
                    <a:pt x="536" y="0"/>
                  </a:moveTo>
                  <a:cubicBezTo>
                    <a:pt x="410" y="0"/>
                    <a:pt x="289" y="46"/>
                    <a:pt x="213" y="137"/>
                  </a:cubicBezTo>
                  <a:cubicBezTo>
                    <a:pt x="0" y="319"/>
                    <a:pt x="0" y="623"/>
                    <a:pt x="213" y="836"/>
                  </a:cubicBezTo>
                  <a:lnTo>
                    <a:pt x="517" y="1140"/>
                  </a:lnTo>
                  <a:cubicBezTo>
                    <a:pt x="578" y="1201"/>
                    <a:pt x="730" y="1292"/>
                    <a:pt x="851" y="1292"/>
                  </a:cubicBezTo>
                  <a:cubicBezTo>
                    <a:pt x="942" y="1292"/>
                    <a:pt x="1125" y="1231"/>
                    <a:pt x="1186" y="1140"/>
                  </a:cubicBezTo>
                  <a:cubicBezTo>
                    <a:pt x="1368" y="927"/>
                    <a:pt x="1368" y="623"/>
                    <a:pt x="1186" y="441"/>
                  </a:cubicBezTo>
                  <a:lnTo>
                    <a:pt x="882" y="137"/>
                  </a:lnTo>
                  <a:cubicBezTo>
                    <a:pt x="790" y="46"/>
                    <a:pt x="661" y="0"/>
                    <a:pt x="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14"/>
            <p:cNvSpPr/>
            <p:nvPr/>
          </p:nvSpPr>
          <p:spPr>
            <a:xfrm>
              <a:off x="5379550" y="1896025"/>
              <a:ext cx="31925" cy="30600"/>
            </a:xfrm>
            <a:custGeom>
              <a:avLst/>
              <a:gdLst/>
              <a:ahLst/>
              <a:cxnLst/>
              <a:rect l="l" t="t" r="r" b="b"/>
              <a:pathLst>
                <a:path w="1277" h="1224" extrusionOk="0">
                  <a:moveTo>
                    <a:pt x="913" y="0"/>
                  </a:moveTo>
                  <a:cubicBezTo>
                    <a:pt x="894" y="0"/>
                    <a:pt x="873" y="3"/>
                    <a:pt x="851" y="8"/>
                  </a:cubicBezTo>
                  <a:lnTo>
                    <a:pt x="730" y="8"/>
                  </a:lnTo>
                  <a:cubicBezTo>
                    <a:pt x="699" y="38"/>
                    <a:pt x="608" y="99"/>
                    <a:pt x="547" y="130"/>
                  </a:cubicBezTo>
                  <a:cubicBezTo>
                    <a:pt x="426" y="221"/>
                    <a:pt x="304" y="312"/>
                    <a:pt x="213" y="403"/>
                  </a:cubicBezTo>
                  <a:cubicBezTo>
                    <a:pt x="0" y="555"/>
                    <a:pt x="0" y="890"/>
                    <a:pt x="213" y="1072"/>
                  </a:cubicBezTo>
                  <a:cubicBezTo>
                    <a:pt x="274" y="1163"/>
                    <a:pt x="426" y="1224"/>
                    <a:pt x="547" y="1224"/>
                  </a:cubicBezTo>
                  <a:cubicBezTo>
                    <a:pt x="669" y="1224"/>
                    <a:pt x="821" y="1194"/>
                    <a:pt x="882" y="1072"/>
                  </a:cubicBezTo>
                  <a:cubicBezTo>
                    <a:pt x="1003" y="981"/>
                    <a:pt x="1064" y="859"/>
                    <a:pt x="1155" y="738"/>
                  </a:cubicBezTo>
                  <a:cubicBezTo>
                    <a:pt x="1216" y="616"/>
                    <a:pt x="1277" y="555"/>
                    <a:pt x="1277" y="434"/>
                  </a:cubicBezTo>
                  <a:cubicBezTo>
                    <a:pt x="1277" y="312"/>
                    <a:pt x="1216" y="221"/>
                    <a:pt x="1155" y="130"/>
                  </a:cubicBezTo>
                  <a:cubicBezTo>
                    <a:pt x="1080" y="55"/>
                    <a:pt x="1005" y="0"/>
                    <a:pt x="9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14"/>
            <p:cNvSpPr/>
            <p:nvPr/>
          </p:nvSpPr>
          <p:spPr>
            <a:xfrm>
              <a:off x="5358275" y="1979050"/>
              <a:ext cx="25850" cy="21300"/>
            </a:xfrm>
            <a:custGeom>
              <a:avLst/>
              <a:gdLst/>
              <a:ahLst/>
              <a:cxnLst/>
              <a:rect l="l" t="t" r="r" b="b"/>
              <a:pathLst>
                <a:path w="1034" h="852" extrusionOk="0">
                  <a:moveTo>
                    <a:pt x="517" y="0"/>
                  </a:moveTo>
                  <a:cubicBezTo>
                    <a:pt x="0" y="0"/>
                    <a:pt x="0" y="851"/>
                    <a:pt x="517" y="851"/>
                  </a:cubicBezTo>
                  <a:cubicBezTo>
                    <a:pt x="1034" y="851"/>
                    <a:pt x="1034" y="0"/>
                    <a:pt x="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 name="Google Shape;289;p14"/>
            <p:cNvSpPr/>
            <p:nvPr/>
          </p:nvSpPr>
          <p:spPr>
            <a:xfrm>
              <a:off x="5268600" y="2077075"/>
              <a:ext cx="24350" cy="19775"/>
            </a:xfrm>
            <a:custGeom>
              <a:avLst/>
              <a:gdLst/>
              <a:ahLst/>
              <a:cxnLst/>
              <a:rect l="l" t="t" r="r" b="b"/>
              <a:pathLst>
                <a:path w="974" h="791" extrusionOk="0">
                  <a:moveTo>
                    <a:pt x="487" y="0"/>
                  </a:moveTo>
                  <a:cubicBezTo>
                    <a:pt x="1" y="0"/>
                    <a:pt x="1" y="791"/>
                    <a:pt x="487" y="791"/>
                  </a:cubicBezTo>
                  <a:cubicBezTo>
                    <a:pt x="973" y="791"/>
                    <a:pt x="973"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90" name="Google Shape;290;p14"/>
          <p:cNvSpPr/>
          <p:nvPr/>
        </p:nvSpPr>
        <p:spPr>
          <a:xfrm rot="-1663519">
            <a:off x="8227674" y="5735875"/>
            <a:ext cx="3338927" cy="2152687"/>
          </a:xfrm>
          <a:custGeom>
            <a:avLst/>
            <a:gdLst/>
            <a:ahLst/>
            <a:cxnLst/>
            <a:rect l="l" t="t" r="r" b="b"/>
            <a:pathLst>
              <a:path w="83680" h="49546" fill="none" extrusionOk="0">
                <a:moveTo>
                  <a:pt x="0" y="6992"/>
                </a:moveTo>
                <a:cubicBezTo>
                  <a:pt x="1672" y="5411"/>
                  <a:pt x="3739" y="4104"/>
                  <a:pt x="5775" y="3071"/>
                </a:cubicBezTo>
                <a:cubicBezTo>
                  <a:pt x="9879" y="1034"/>
                  <a:pt x="14499" y="31"/>
                  <a:pt x="19058" y="1"/>
                </a:cubicBezTo>
                <a:cubicBezTo>
                  <a:pt x="23466" y="1"/>
                  <a:pt x="27903" y="882"/>
                  <a:pt x="31916" y="2706"/>
                </a:cubicBezTo>
                <a:cubicBezTo>
                  <a:pt x="36536" y="4803"/>
                  <a:pt x="39758" y="8329"/>
                  <a:pt x="43648" y="11399"/>
                </a:cubicBezTo>
                <a:cubicBezTo>
                  <a:pt x="47113" y="14135"/>
                  <a:pt x="52159" y="16414"/>
                  <a:pt x="56262" y="13557"/>
                </a:cubicBezTo>
                <a:cubicBezTo>
                  <a:pt x="57752" y="12554"/>
                  <a:pt x="59576" y="10062"/>
                  <a:pt x="58360" y="8208"/>
                </a:cubicBezTo>
                <a:cubicBezTo>
                  <a:pt x="57144" y="6353"/>
                  <a:pt x="54287" y="7144"/>
                  <a:pt x="52889" y="8329"/>
                </a:cubicBezTo>
                <a:cubicBezTo>
                  <a:pt x="49940" y="10761"/>
                  <a:pt x="49727" y="15472"/>
                  <a:pt x="52463" y="18086"/>
                </a:cubicBezTo>
                <a:cubicBezTo>
                  <a:pt x="56141" y="21582"/>
                  <a:pt x="61855" y="20670"/>
                  <a:pt x="66293" y="22190"/>
                </a:cubicBezTo>
                <a:cubicBezTo>
                  <a:pt x="76992" y="25867"/>
                  <a:pt x="82676" y="39181"/>
                  <a:pt x="83679" y="49546"/>
                </a:cubicBezTo>
              </a:path>
            </a:pathLst>
          </a:custGeom>
          <a:noFill/>
          <a:ln w="14450" cap="flat" cmpd="sng">
            <a:solidFill>
              <a:schemeClr val="accent4"/>
            </a:solidFill>
            <a:prstDash val="solid"/>
            <a:miter lim="3039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1" name="Google Shape;291;p14"/>
          <p:cNvGrpSpPr/>
          <p:nvPr/>
        </p:nvGrpSpPr>
        <p:grpSpPr>
          <a:xfrm rot="3065962" flipH="1">
            <a:off x="10423362" y="3445300"/>
            <a:ext cx="1913964" cy="2362632"/>
            <a:chOff x="6161475" y="1941050"/>
            <a:chExt cx="1052711" cy="1538800"/>
          </a:xfrm>
        </p:grpSpPr>
        <p:sp>
          <p:nvSpPr>
            <p:cNvPr id="292" name="Google Shape;292;p14"/>
            <p:cNvSpPr/>
            <p:nvPr/>
          </p:nvSpPr>
          <p:spPr>
            <a:xfrm>
              <a:off x="6161475" y="3422363"/>
              <a:ext cx="61328" cy="57487"/>
            </a:xfrm>
            <a:custGeom>
              <a:avLst/>
              <a:gdLst/>
              <a:ahLst/>
              <a:cxnLst/>
              <a:rect l="l" t="t" r="r" b="b"/>
              <a:pathLst>
                <a:path w="974" h="913" extrusionOk="0">
                  <a:moveTo>
                    <a:pt x="487" y="1"/>
                  </a:moveTo>
                  <a:cubicBezTo>
                    <a:pt x="274" y="1"/>
                    <a:pt x="1" y="213"/>
                    <a:pt x="31" y="457"/>
                  </a:cubicBezTo>
                  <a:cubicBezTo>
                    <a:pt x="31" y="669"/>
                    <a:pt x="244" y="912"/>
                    <a:pt x="487" y="912"/>
                  </a:cubicBezTo>
                  <a:cubicBezTo>
                    <a:pt x="730" y="912"/>
                    <a:pt x="973" y="669"/>
                    <a:pt x="943" y="457"/>
                  </a:cubicBezTo>
                  <a:cubicBezTo>
                    <a:pt x="943" y="183"/>
                    <a:pt x="760" y="1"/>
                    <a:pt x="4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14"/>
            <p:cNvSpPr/>
            <p:nvPr/>
          </p:nvSpPr>
          <p:spPr>
            <a:xfrm>
              <a:off x="6835137" y="2197506"/>
              <a:ext cx="53646" cy="40235"/>
            </a:xfrm>
            <a:custGeom>
              <a:avLst/>
              <a:gdLst/>
              <a:ahLst/>
              <a:cxnLst/>
              <a:rect l="l" t="t" r="r" b="b"/>
              <a:pathLst>
                <a:path w="852" h="639" extrusionOk="0">
                  <a:moveTo>
                    <a:pt x="366" y="0"/>
                  </a:moveTo>
                  <a:cubicBezTo>
                    <a:pt x="305" y="0"/>
                    <a:pt x="274" y="0"/>
                    <a:pt x="244" y="31"/>
                  </a:cubicBezTo>
                  <a:cubicBezTo>
                    <a:pt x="214" y="31"/>
                    <a:pt x="153" y="61"/>
                    <a:pt x="122" y="122"/>
                  </a:cubicBezTo>
                  <a:cubicBezTo>
                    <a:pt x="92" y="152"/>
                    <a:pt x="92" y="183"/>
                    <a:pt x="62" y="213"/>
                  </a:cubicBezTo>
                  <a:cubicBezTo>
                    <a:pt x="1" y="274"/>
                    <a:pt x="1" y="304"/>
                    <a:pt x="1" y="335"/>
                  </a:cubicBezTo>
                  <a:lnTo>
                    <a:pt x="1" y="426"/>
                  </a:lnTo>
                  <a:cubicBezTo>
                    <a:pt x="1" y="456"/>
                    <a:pt x="62" y="517"/>
                    <a:pt x="92" y="578"/>
                  </a:cubicBezTo>
                  <a:cubicBezTo>
                    <a:pt x="122" y="578"/>
                    <a:pt x="122" y="608"/>
                    <a:pt x="183" y="608"/>
                  </a:cubicBezTo>
                  <a:cubicBezTo>
                    <a:pt x="214" y="608"/>
                    <a:pt x="244" y="639"/>
                    <a:pt x="335" y="639"/>
                  </a:cubicBezTo>
                  <a:lnTo>
                    <a:pt x="518" y="639"/>
                  </a:lnTo>
                  <a:cubicBezTo>
                    <a:pt x="548" y="639"/>
                    <a:pt x="578" y="639"/>
                    <a:pt x="639" y="608"/>
                  </a:cubicBezTo>
                  <a:cubicBezTo>
                    <a:pt x="670" y="608"/>
                    <a:pt x="700" y="578"/>
                    <a:pt x="730" y="517"/>
                  </a:cubicBezTo>
                  <a:cubicBezTo>
                    <a:pt x="761" y="487"/>
                    <a:pt x="761" y="456"/>
                    <a:pt x="821" y="426"/>
                  </a:cubicBezTo>
                  <a:cubicBezTo>
                    <a:pt x="852" y="365"/>
                    <a:pt x="852" y="335"/>
                    <a:pt x="852" y="304"/>
                  </a:cubicBezTo>
                  <a:lnTo>
                    <a:pt x="852" y="213"/>
                  </a:lnTo>
                  <a:cubicBezTo>
                    <a:pt x="852" y="183"/>
                    <a:pt x="821" y="122"/>
                    <a:pt x="761" y="61"/>
                  </a:cubicBezTo>
                  <a:cubicBezTo>
                    <a:pt x="730" y="61"/>
                    <a:pt x="730" y="31"/>
                    <a:pt x="700" y="31"/>
                  </a:cubicBezTo>
                  <a:cubicBezTo>
                    <a:pt x="670" y="0"/>
                    <a:pt x="578" y="0"/>
                    <a:pt x="5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14"/>
            <p:cNvSpPr/>
            <p:nvPr/>
          </p:nvSpPr>
          <p:spPr>
            <a:xfrm>
              <a:off x="6791124" y="2323814"/>
              <a:ext cx="55598" cy="40235"/>
            </a:xfrm>
            <a:custGeom>
              <a:avLst/>
              <a:gdLst/>
              <a:ahLst/>
              <a:cxnLst/>
              <a:rect l="l" t="t" r="r" b="b"/>
              <a:pathLst>
                <a:path w="883" h="639" extrusionOk="0">
                  <a:moveTo>
                    <a:pt x="335" y="1"/>
                  </a:moveTo>
                  <a:cubicBezTo>
                    <a:pt x="305" y="1"/>
                    <a:pt x="244" y="1"/>
                    <a:pt x="183" y="31"/>
                  </a:cubicBezTo>
                  <a:cubicBezTo>
                    <a:pt x="153" y="31"/>
                    <a:pt x="92" y="92"/>
                    <a:pt x="61" y="122"/>
                  </a:cubicBezTo>
                  <a:cubicBezTo>
                    <a:pt x="61" y="153"/>
                    <a:pt x="31" y="153"/>
                    <a:pt x="31" y="183"/>
                  </a:cubicBezTo>
                  <a:cubicBezTo>
                    <a:pt x="1" y="213"/>
                    <a:pt x="1" y="274"/>
                    <a:pt x="1" y="305"/>
                  </a:cubicBezTo>
                  <a:lnTo>
                    <a:pt x="1" y="396"/>
                  </a:lnTo>
                  <a:cubicBezTo>
                    <a:pt x="1" y="426"/>
                    <a:pt x="1" y="456"/>
                    <a:pt x="31" y="487"/>
                  </a:cubicBezTo>
                  <a:cubicBezTo>
                    <a:pt x="31" y="548"/>
                    <a:pt x="61" y="548"/>
                    <a:pt x="61" y="578"/>
                  </a:cubicBezTo>
                  <a:cubicBezTo>
                    <a:pt x="122" y="608"/>
                    <a:pt x="183" y="639"/>
                    <a:pt x="213" y="639"/>
                  </a:cubicBezTo>
                  <a:lnTo>
                    <a:pt x="639" y="639"/>
                  </a:lnTo>
                  <a:cubicBezTo>
                    <a:pt x="669" y="639"/>
                    <a:pt x="669" y="608"/>
                    <a:pt x="700" y="608"/>
                  </a:cubicBezTo>
                  <a:cubicBezTo>
                    <a:pt x="761" y="578"/>
                    <a:pt x="791" y="578"/>
                    <a:pt x="791" y="548"/>
                  </a:cubicBezTo>
                  <a:cubicBezTo>
                    <a:pt x="821" y="487"/>
                    <a:pt x="821" y="487"/>
                    <a:pt x="821" y="456"/>
                  </a:cubicBezTo>
                  <a:cubicBezTo>
                    <a:pt x="882" y="426"/>
                    <a:pt x="882" y="396"/>
                    <a:pt x="882" y="335"/>
                  </a:cubicBezTo>
                  <a:lnTo>
                    <a:pt x="882" y="274"/>
                  </a:lnTo>
                  <a:cubicBezTo>
                    <a:pt x="882" y="244"/>
                    <a:pt x="821" y="244"/>
                    <a:pt x="821" y="183"/>
                  </a:cubicBezTo>
                  <a:cubicBezTo>
                    <a:pt x="791" y="153"/>
                    <a:pt x="791" y="122"/>
                    <a:pt x="761" y="122"/>
                  </a:cubicBezTo>
                  <a:cubicBezTo>
                    <a:pt x="761" y="92"/>
                    <a:pt x="700" y="31"/>
                    <a:pt x="669" y="31"/>
                  </a:cubicBezTo>
                  <a:cubicBezTo>
                    <a:pt x="639" y="31"/>
                    <a:pt x="609" y="1"/>
                    <a:pt x="5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14"/>
            <p:cNvSpPr/>
            <p:nvPr/>
          </p:nvSpPr>
          <p:spPr>
            <a:xfrm>
              <a:off x="6905972" y="2337225"/>
              <a:ext cx="51757" cy="44076"/>
            </a:xfrm>
            <a:custGeom>
              <a:avLst/>
              <a:gdLst/>
              <a:ahLst/>
              <a:cxnLst/>
              <a:rect l="l" t="t" r="r" b="b"/>
              <a:pathLst>
                <a:path w="822" h="700" extrusionOk="0">
                  <a:moveTo>
                    <a:pt x="426" y="0"/>
                  </a:moveTo>
                  <a:cubicBezTo>
                    <a:pt x="0" y="31"/>
                    <a:pt x="0" y="699"/>
                    <a:pt x="426" y="699"/>
                  </a:cubicBezTo>
                  <a:cubicBezTo>
                    <a:pt x="821" y="699"/>
                    <a:pt x="821" y="0"/>
                    <a:pt x="4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14"/>
            <p:cNvSpPr/>
            <p:nvPr/>
          </p:nvSpPr>
          <p:spPr>
            <a:xfrm>
              <a:off x="6802647" y="2492245"/>
              <a:ext cx="63217" cy="53646"/>
            </a:xfrm>
            <a:custGeom>
              <a:avLst/>
              <a:gdLst/>
              <a:ahLst/>
              <a:cxnLst/>
              <a:rect l="l" t="t" r="r" b="b"/>
              <a:pathLst>
                <a:path w="1004" h="852" extrusionOk="0">
                  <a:moveTo>
                    <a:pt x="456" y="0"/>
                  </a:moveTo>
                  <a:cubicBezTo>
                    <a:pt x="426" y="0"/>
                    <a:pt x="334" y="0"/>
                    <a:pt x="304" y="31"/>
                  </a:cubicBezTo>
                  <a:cubicBezTo>
                    <a:pt x="274" y="31"/>
                    <a:pt x="243" y="61"/>
                    <a:pt x="182" y="61"/>
                  </a:cubicBezTo>
                  <a:lnTo>
                    <a:pt x="91" y="183"/>
                  </a:lnTo>
                  <a:cubicBezTo>
                    <a:pt x="30" y="213"/>
                    <a:pt x="30" y="213"/>
                    <a:pt x="30" y="244"/>
                  </a:cubicBezTo>
                  <a:cubicBezTo>
                    <a:pt x="0" y="304"/>
                    <a:pt x="0" y="365"/>
                    <a:pt x="0" y="396"/>
                  </a:cubicBezTo>
                  <a:lnTo>
                    <a:pt x="0" y="517"/>
                  </a:lnTo>
                  <a:cubicBezTo>
                    <a:pt x="0" y="547"/>
                    <a:pt x="30" y="608"/>
                    <a:pt x="30" y="639"/>
                  </a:cubicBezTo>
                  <a:lnTo>
                    <a:pt x="152" y="760"/>
                  </a:lnTo>
                  <a:cubicBezTo>
                    <a:pt x="182" y="791"/>
                    <a:pt x="243" y="821"/>
                    <a:pt x="304" y="821"/>
                  </a:cubicBezTo>
                  <a:cubicBezTo>
                    <a:pt x="334" y="821"/>
                    <a:pt x="426" y="851"/>
                    <a:pt x="456" y="851"/>
                  </a:cubicBezTo>
                  <a:lnTo>
                    <a:pt x="608" y="851"/>
                  </a:lnTo>
                  <a:cubicBezTo>
                    <a:pt x="638" y="851"/>
                    <a:pt x="730" y="851"/>
                    <a:pt x="760" y="821"/>
                  </a:cubicBezTo>
                  <a:cubicBezTo>
                    <a:pt x="790" y="821"/>
                    <a:pt x="851" y="791"/>
                    <a:pt x="882" y="760"/>
                  </a:cubicBezTo>
                  <a:cubicBezTo>
                    <a:pt x="912" y="699"/>
                    <a:pt x="942" y="669"/>
                    <a:pt x="942" y="639"/>
                  </a:cubicBezTo>
                  <a:cubicBezTo>
                    <a:pt x="1003" y="608"/>
                    <a:pt x="1003" y="517"/>
                    <a:pt x="1003" y="487"/>
                  </a:cubicBezTo>
                  <a:lnTo>
                    <a:pt x="1003" y="365"/>
                  </a:lnTo>
                  <a:cubicBezTo>
                    <a:pt x="1003" y="304"/>
                    <a:pt x="942" y="244"/>
                    <a:pt x="882" y="183"/>
                  </a:cubicBezTo>
                  <a:lnTo>
                    <a:pt x="790" y="92"/>
                  </a:lnTo>
                  <a:cubicBezTo>
                    <a:pt x="760" y="0"/>
                    <a:pt x="699" y="0"/>
                    <a:pt x="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4"/>
            <p:cNvSpPr/>
            <p:nvPr/>
          </p:nvSpPr>
          <p:spPr>
            <a:xfrm>
              <a:off x="6699258" y="2545828"/>
              <a:ext cx="51757" cy="42187"/>
            </a:xfrm>
            <a:custGeom>
              <a:avLst/>
              <a:gdLst/>
              <a:ahLst/>
              <a:cxnLst/>
              <a:rect l="l" t="t" r="r" b="b"/>
              <a:pathLst>
                <a:path w="822" h="670" extrusionOk="0">
                  <a:moveTo>
                    <a:pt x="396" y="0"/>
                  </a:moveTo>
                  <a:cubicBezTo>
                    <a:pt x="1" y="61"/>
                    <a:pt x="1" y="669"/>
                    <a:pt x="396" y="669"/>
                  </a:cubicBezTo>
                  <a:cubicBezTo>
                    <a:pt x="821" y="669"/>
                    <a:pt x="821" y="0"/>
                    <a:pt x="3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4"/>
            <p:cNvSpPr/>
            <p:nvPr/>
          </p:nvSpPr>
          <p:spPr>
            <a:xfrm>
              <a:off x="6626534" y="2654883"/>
              <a:ext cx="42187" cy="32616"/>
            </a:xfrm>
            <a:custGeom>
              <a:avLst/>
              <a:gdLst/>
              <a:ahLst/>
              <a:cxnLst/>
              <a:rect l="l" t="t" r="r" b="b"/>
              <a:pathLst>
                <a:path w="670" h="518" extrusionOk="0">
                  <a:moveTo>
                    <a:pt x="335" y="1"/>
                  </a:moveTo>
                  <a:cubicBezTo>
                    <a:pt x="1" y="1"/>
                    <a:pt x="1" y="518"/>
                    <a:pt x="335" y="518"/>
                  </a:cubicBezTo>
                  <a:cubicBezTo>
                    <a:pt x="669" y="518"/>
                    <a:pt x="669" y="1"/>
                    <a:pt x="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4"/>
            <p:cNvSpPr/>
            <p:nvPr/>
          </p:nvSpPr>
          <p:spPr>
            <a:xfrm>
              <a:off x="6588251" y="2760161"/>
              <a:ext cx="40298" cy="30727"/>
            </a:xfrm>
            <a:custGeom>
              <a:avLst/>
              <a:gdLst/>
              <a:ahLst/>
              <a:cxnLst/>
              <a:rect l="l" t="t" r="r" b="b"/>
              <a:pathLst>
                <a:path w="640" h="488" extrusionOk="0">
                  <a:moveTo>
                    <a:pt x="335" y="1"/>
                  </a:moveTo>
                  <a:cubicBezTo>
                    <a:pt x="1" y="1"/>
                    <a:pt x="1" y="487"/>
                    <a:pt x="335" y="487"/>
                  </a:cubicBezTo>
                  <a:cubicBezTo>
                    <a:pt x="639" y="487"/>
                    <a:pt x="639" y="1"/>
                    <a:pt x="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4"/>
            <p:cNvSpPr/>
            <p:nvPr/>
          </p:nvSpPr>
          <p:spPr>
            <a:xfrm>
              <a:off x="6521257" y="2785032"/>
              <a:ext cx="42187" cy="34568"/>
            </a:xfrm>
            <a:custGeom>
              <a:avLst/>
              <a:gdLst/>
              <a:ahLst/>
              <a:cxnLst/>
              <a:rect l="l" t="t" r="r" b="b"/>
              <a:pathLst>
                <a:path w="670" h="549" extrusionOk="0">
                  <a:moveTo>
                    <a:pt x="335" y="1"/>
                  </a:moveTo>
                  <a:cubicBezTo>
                    <a:pt x="1" y="1"/>
                    <a:pt x="1" y="548"/>
                    <a:pt x="335" y="548"/>
                  </a:cubicBezTo>
                  <a:cubicBezTo>
                    <a:pt x="670" y="548"/>
                    <a:pt x="670" y="1"/>
                    <a:pt x="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14"/>
            <p:cNvSpPr/>
            <p:nvPr/>
          </p:nvSpPr>
          <p:spPr>
            <a:xfrm>
              <a:off x="6379648" y="2921225"/>
              <a:ext cx="30664" cy="32301"/>
            </a:xfrm>
            <a:custGeom>
              <a:avLst/>
              <a:gdLst/>
              <a:ahLst/>
              <a:cxnLst/>
              <a:rect l="l" t="t" r="r" b="b"/>
              <a:pathLst>
                <a:path w="487" h="513" extrusionOk="0">
                  <a:moveTo>
                    <a:pt x="294" y="0"/>
                  </a:moveTo>
                  <a:cubicBezTo>
                    <a:pt x="257" y="0"/>
                    <a:pt x="213" y="36"/>
                    <a:pt x="213" y="57"/>
                  </a:cubicBezTo>
                  <a:lnTo>
                    <a:pt x="31" y="239"/>
                  </a:lnTo>
                  <a:cubicBezTo>
                    <a:pt x="1" y="270"/>
                    <a:pt x="1" y="330"/>
                    <a:pt x="1" y="361"/>
                  </a:cubicBezTo>
                  <a:lnTo>
                    <a:pt x="1" y="422"/>
                  </a:lnTo>
                  <a:cubicBezTo>
                    <a:pt x="1" y="482"/>
                    <a:pt x="1" y="482"/>
                    <a:pt x="31" y="482"/>
                  </a:cubicBezTo>
                  <a:cubicBezTo>
                    <a:pt x="61" y="513"/>
                    <a:pt x="122" y="513"/>
                    <a:pt x="153" y="513"/>
                  </a:cubicBezTo>
                  <a:cubicBezTo>
                    <a:pt x="183" y="513"/>
                    <a:pt x="213" y="513"/>
                    <a:pt x="244" y="482"/>
                  </a:cubicBezTo>
                  <a:lnTo>
                    <a:pt x="457" y="270"/>
                  </a:lnTo>
                  <a:cubicBezTo>
                    <a:pt x="487" y="239"/>
                    <a:pt x="487" y="209"/>
                    <a:pt x="487" y="178"/>
                  </a:cubicBezTo>
                  <a:lnTo>
                    <a:pt x="487" y="87"/>
                  </a:lnTo>
                  <a:cubicBezTo>
                    <a:pt x="487" y="57"/>
                    <a:pt x="487" y="57"/>
                    <a:pt x="457" y="57"/>
                  </a:cubicBezTo>
                  <a:cubicBezTo>
                    <a:pt x="396" y="26"/>
                    <a:pt x="365" y="26"/>
                    <a:pt x="335" y="26"/>
                  </a:cubicBezTo>
                  <a:cubicBezTo>
                    <a:pt x="326" y="8"/>
                    <a:pt x="310" y="0"/>
                    <a:pt x="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4"/>
            <p:cNvSpPr/>
            <p:nvPr/>
          </p:nvSpPr>
          <p:spPr>
            <a:xfrm>
              <a:off x="6305035" y="3008998"/>
              <a:ext cx="34505" cy="24934"/>
            </a:xfrm>
            <a:custGeom>
              <a:avLst/>
              <a:gdLst/>
              <a:ahLst/>
              <a:cxnLst/>
              <a:rect l="l" t="t" r="r" b="b"/>
              <a:pathLst>
                <a:path w="548" h="396" extrusionOk="0">
                  <a:moveTo>
                    <a:pt x="274" y="0"/>
                  </a:moveTo>
                  <a:cubicBezTo>
                    <a:pt x="0" y="0"/>
                    <a:pt x="0" y="395"/>
                    <a:pt x="274" y="395"/>
                  </a:cubicBezTo>
                  <a:cubicBezTo>
                    <a:pt x="547" y="395"/>
                    <a:pt x="547" y="0"/>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4"/>
            <p:cNvSpPr/>
            <p:nvPr/>
          </p:nvSpPr>
          <p:spPr>
            <a:xfrm>
              <a:off x="6234199" y="3135243"/>
              <a:ext cx="47916" cy="36457"/>
            </a:xfrm>
            <a:custGeom>
              <a:avLst/>
              <a:gdLst/>
              <a:ahLst/>
              <a:cxnLst/>
              <a:rect l="l" t="t" r="r" b="b"/>
              <a:pathLst>
                <a:path w="761" h="579" extrusionOk="0">
                  <a:moveTo>
                    <a:pt x="339" y="0"/>
                  </a:moveTo>
                  <a:cubicBezTo>
                    <a:pt x="1" y="0"/>
                    <a:pt x="9" y="579"/>
                    <a:pt x="365" y="579"/>
                  </a:cubicBezTo>
                  <a:cubicBezTo>
                    <a:pt x="760" y="579"/>
                    <a:pt x="760" y="1"/>
                    <a:pt x="365" y="1"/>
                  </a:cubicBezTo>
                  <a:cubicBezTo>
                    <a:pt x="356" y="1"/>
                    <a:pt x="348" y="0"/>
                    <a:pt x="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4"/>
            <p:cNvSpPr/>
            <p:nvPr/>
          </p:nvSpPr>
          <p:spPr>
            <a:xfrm>
              <a:off x="6197869" y="3317086"/>
              <a:ext cx="42124" cy="32616"/>
            </a:xfrm>
            <a:custGeom>
              <a:avLst/>
              <a:gdLst/>
              <a:ahLst/>
              <a:cxnLst/>
              <a:rect l="l" t="t" r="r" b="b"/>
              <a:pathLst>
                <a:path w="669" h="518" extrusionOk="0">
                  <a:moveTo>
                    <a:pt x="334" y="1"/>
                  </a:moveTo>
                  <a:cubicBezTo>
                    <a:pt x="0" y="1"/>
                    <a:pt x="0" y="518"/>
                    <a:pt x="334" y="518"/>
                  </a:cubicBezTo>
                  <a:cubicBezTo>
                    <a:pt x="669" y="518"/>
                    <a:pt x="669"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14"/>
            <p:cNvSpPr/>
            <p:nvPr/>
          </p:nvSpPr>
          <p:spPr>
            <a:xfrm>
              <a:off x="6393060" y="3250154"/>
              <a:ext cx="78517" cy="74676"/>
            </a:xfrm>
            <a:custGeom>
              <a:avLst/>
              <a:gdLst/>
              <a:ahLst/>
              <a:cxnLst/>
              <a:rect l="l" t="t" r="r" b="b"/>
              <a:pathLst>
                <a:path w="1247" h="1186" extrusionOk="0">
                  <a:moveTo>
                    <a:pt x="608" y="0"/>
                  </a:moveTo>
                  <a:cubicBezTo>
                    <a:pt x="517" y="30"/>
                    <a:pt x="426" y="61"/>
                    <a:pt x="396" y="152"/>
                  </a:cubicBezTo>
                  <a:cubicBezTo>
                    <a:pt x="304" y="213"/>
                    <a:pt x="244" y="274"/>
                    <a:pt x="152" y="334"/>
                  </a:cubicBezTo>
                  <a:cubicBezTo>
                    <a:pt x="122" y="365"/>
                    <a:pt x="92" y="456"/>
                    <a:pt x="61" y="486"/>
                  </a:cubicBezTo>
                  <a:cubicBezTo>
                    <a:pt x="0" y="578"/>
                    <a:pt x="0" y="608"/>
                    <a:pt x="0" y="669"/>
                  </a:cubicBezTo>
                  <a:cubicBezTo>
                    <a:pt x="0" y="760"/>
                    <a:pt x="0" y="821"/>
                    <a:pt x="61" y="881"/>
                  </a:cubicBezTo>
                  <a:cubicBezTo>
                    <a:pt x="92" y="942"/>
                    <a:pt x="92" y="973"/>
                    <a:pt x="152" y="1033"/>
                  </a:cubicBezTo>
                  <a:cubicBezTo>
                    <a:pt x="183" y="1064"/>
                    <a:pt x="244" y="1064"/>
                    <a:pt x="274" y="1094"/>
                  </a:cubicBezTo>
                  <a:cubicBezTo>
                    <a:pt x="335" y="1125"/>
                    <a:pt x="426" y="1185"/>
                    <a:pt x="548" y="1185"/>
                  </a:cubicBezTo>
                  <a:lnTo>
                    <a:pt x="699" y="1185"/>
                  </a:lnTo>
                  <a:lnTo>
                    <a:pt x="912" y="1064"/>
                  </a:lnTo>
                  <a:cubicBezTo>
                    <a:pt x="1003" y="973"/>
                    <a:pt x="1064" y="912"/>
                    <a:pt x="1095" y="821"/>
                  </a:cubicBezTo>
                  <a:cubicBezTo>
                    <a:pt x="1155" y="790"/>
                    <a:pt x="1186" y="699"/>
                    <a:pt x="1216" y="669"/>
                  </a:cubicBezTo>
                  <a:cubicBezTo>
                    <a:pt x="1247" y="608"/>
                    <a:pt x="1247" y="547"/>
                    <a:pt x="1247" y="486"/>
                  </a:cubicBezTo>
                  <a:cubicBezTo>
                    <a:pt x="1247" y="426"/>
                    <a:pt x="1247" y="365"/>
                    <a:pt x="1216" y="304"/>
                  </a:cubicBezTo>
                  <a:cubicBezTo>
                    <a:pt x="1186" y="213"/>
                    <a:pt x="1186" y="182"/>
                    <a:pt x="1095" y="152"/>
                  </a:cubicBezTo>
                  <a:cubicBezTo>
                    <a:pt x="1064" y="122"/>
                    <a:pt x="1034" y="122"/>
                    <a:pt x="1003" y="61"/>
                  </a:cubicBezTo>
                  <a:cubicBezTo>
                    <a:pt x="912" y="30"/>
                    <a:pt x="851" y="0"/>
                    <a:pt x="7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14"/>
            <p:cNvSpPr/>
            <p:nvPr/>
          </p:nvSpPr>
          <p:spPr>
            <a:xfrm>
              <a:off x="6417931" y="3033869"/>
              <a:ext cx="76628" cy="70836"/>
            </a:xfrm>
            <a:custGeom>
              <a:avLst/>
              <a:gdLst/>
              <a:ahLst/>
              <a:cxnLst/>
              <a:rect l="l" t="t" r="r" b="b"/>
              <a:pathLst>
                <a:path w="1217" h="1125" extrusionOk="0">
                  <a:moveTo>
                    <a:pt x="517" y="0"/>
                  </a:moveTo>
                  <a:lnTo>
                    <a:pt x="304" y="122"/>
                  </a:lnTo>
                  <a:lnTo>
                    <a:pt x="274" y="152"/>
                  </a:lnTo>
                  <a:lnTo>
                    <a:pt x="213" y="213"/>
                  </a:lnTo>
                  <a:lnTo>
                    <a:pt x="183" y="243"/>
                  </a:lnTo>
                  <a:lnTo>
                    <a:pt x="153" y="274"/>
                  </a:lnTo>
                  <a:cubicBezTo>
                    <a:pt x="122" y="304"/>
                    <a:pt x="61" y="395"/>
                    <a:pt x="31" y="426"/>
                  </a:cubicBezTo>
                  <a:cubicBezTo>
                    <a:pt x="1" y="517"/>
                    <a:pt x="1" y="547"/>
                    <a:pt x="1" y="608"/>
                  </a:cubicBezTo>
                  <a:cubicBezTo>
                    <a:pt x="1" y="699"/>
                    <a:pt x="1" y="730"/>
                    <a:pt x="31" y="821"/>
                  </a:cubicBezTo>
                  <a:cubicBezTo>
                    <a:pt x="61" y="882"/>
                    <a:pt x="61" y="912"/>
                    <a:pt x="153" y="973"/>
                  </a:cubicBezTo>
                  <a:cubicBezTo>
                    <a:pt x="183" y="1003"/>
                    <a:pt x="213" y="1003"/>
                    <a:pt x="274" y="1034"/>
                  </a:cubicBezTo>
                  <a:cubicBezTo>
                    <a:pt x="335" y="1064"/>
                    <a:pt x="426" y="1125"/>
                    <a:pt x="517" y="1125"/>
                  </a:cubicBezTo>
                  <a:lnTo>
                    <a:pt x="639" y="1125"/>
                  </a:lnTo>
                  <a:cubicBezTo>
                    <a:pt x="760" y="1064"/>
                    <a:pt x="821" y="1034"/>
                    <a:pt x="912" y="1003"/>
                  </a:cubicBezTo>
                  <a:lnTo>
                    <a:pt x="943" y="973"/>
                  </a:lnTo>
                  <a:lnTo>
                    <a:pt x="973" y="912"/>
                  </a:lnTo>
                  <a:lnTo>
                    <a:pt x="1034" y="882"/>
                  </a:lnTo>
                  <a:lnTo>
                    <a:pt x="1064" y="851"/>
                  </a:lnTo>
                  <a:cubicBezTo>
                    <a:pt x="1095" y="821"/>
                    <a:pt x="1125" y="730"/>
                    <a:pt x="1186" y="699"/>
                  </a:cubicBezTo>
                  <a:cubicBezTo>
                    <a:pt x="1216" y="608"/>
                    <a:pt x="1216" y="578"/>
                    <a:pt x="1216" y="517"/>
                  </a:cubicBezTo>
                  <a:cubicBezTo>
                    <a:pt x="1216" y="426"/>
                    <a:pt x="1216" y="365"/>
                    <a:pt x="1186" y="304"/>
                  </a:cubicBezTo>
                  <a:cubicBezTo>
                    <a:pt x="1125" y="243"/>
                    <a:pt x="1125" y="213"/>
                    <a:pt x="1064" y="152"/>
                  </a:cubicBezTo>
                  <a:cubicBezTo>
                    <a:pt x="1034" y="122"/>
                    <a:pt x="973" y="122"/>
                    <a:pt x="943" y="92"/>
                  </a:cubicBezTo>
                  <a:cubicBezTo>
                    <a:pt x="882" y="61"/>
                    <a:pt x="791" y="0"/>
                    <a:pt x="6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14"/>
            <p:cNvSpPr/>
            <p:nvPr/>
          </p:nvSpPr>
          <p:spPr>
            <a:xfrm>
              <a:off x="6544239" y="3037710"/>
              <a:ext cx="47916" cy="47853"/>
            </a:xfrm>
            <a:custGeom>
              <a:avLst/>
              <a:gdLst/>
              <a:ahLst/>
              <a:cxnLst/>
              <a:rect l="l" t="t" r="r" b="b"/>
              <a:pathLst>
                <a:path w="761" h="760" extrusionOk="0">
                  <a:moveTo>
                    <a:pt x="396" y="0"/>
                  </a:moveTo>
                  <a:cubicBezTo>
                    <a:pt x="183" y="0"/>
                    <a:pt x="1" y="182"/>
                    <a:pt x="1" y="365"/>
                  </a:cubicBezTo>
                  <a:cubicBezTo>
                    <a:pt x="1" y="547"/>
                    <a:pt x="183" y="760"/>
                    <a:pt x="396" y="760"/>
                  </a:cubicBezTo>
                  <a:cubicBezTo>
                    <a:pt x="578" y="760"/>
                    <a:pt x="761" y="547"/>
                    <a:pt x="761" y="365"/>
                  </a:cubicBezTo>
                  <a:cubicBezTo>
                    <a:pt x="761" y="182"/>
                    <a:pt x="578" y="0"/>
                    <a:pt x="3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4"/>
            <p:cNvSpPr/>
            <p:nvPr/>
          </p:nvSpPr>
          <p:spPr>
            <a:xfrm>
              <a:off x="6527049" y="2989605"/>
              <a:ext cx="57424" cy="42375"/>
            </a:xfrm>
            <a:custGeom>
              <a:avLst/>
              <a:gdLst/>
              <a:ahLst/>
              <a:cxnLst/>
              <a:rect l="l" t="t" r="r" b="b"/>
              <a:pathLst>
                <a:path w="912" h="673" extrusionOk="0">
                  <a:moveTo>
                    <a:pt x="404" y="1"/>
                  </a:moveTo>
                  <a:cubicBezTo>
                    <a:pt x="1" y="1"/>
                    <a:pt x="18" y="673"/>
                    <a:pt x="456" y="673"/>
                  </a:cubicBezTo>
                  <a:cubicBezTo>
                    <a:pt x="912" y="673"/>
                    <a:pt x="912" y="4"/>
                    <a:pt x="456" y="4"/>
                  </a:cubicBezTo>
                  <a:cubicBezTo>
                    <a:pt x="438" y="2"/>
                    <a:pt x="420" y="1"/>
                    <a:pt x="4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4"/>
            <p:cNvSpPr/>
            <p:nvPr/>
          </p:nvSpPr>
          <p:spPr>
            <a:xfrm>
              <a:off x="6452373" y="2832885"/>
              <a:ext cx="51757" cy="42187"/>
            </a:xfrm>
            <a:custGeom>
              <a:avLst/>
              <a:gdLst/>
              <a:ahLst/>
              <a:cxnLst/>
              <a:rect l="l" t="t" r="r" b="b"/>
              <a:pathLst>
                <a:path w="822" h="670" extrusionOk="0">
                  <a:moveTo>
                    <a:pt x="396" y="1"/>
                  </a:moveTo>
                  <a:cubicBezTo>
                    <a:pt x="1" y="1"/>
                    <a:pt x="1" y="669"/>
                    <a:pt x="396" y="669"/>
                  </a:cubicBezTo>
                  <a:cubicBezTo>
                    <a:pt x="821" y="669"/>
                    <a:pt x="821" y="1"/>
                    <a:pt x="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4"/>
            <p:cNvSpPr/>
            <p:nvPr/>
          </p:nvSpPr>
          <p:spPr>
            <a:xfrm>
              <a:off x="6416042" y="2674025"/>
              <a:ext cx="47916" cy="47916"/>
            </a:xfrm>
            <a:custGeom>
              <a:avLst/>
              <a:gdLst/>
              <a:ahLst/>
              <a:cxnLst/>
              <a:rect l="l" t="t" r="r" b="b"/>
              <a:pathLst>
                <a:path w="761" h="761" extrusionOk="0">
                  <a:moveTo>
                    <a:pt x="365" y="1"/>
                  </a:moveTo>
                  <a:cubicBezTo>
                    <a:pt x="183" y="1"/>
                    <a:pt x="0" y="183"/>
                    <a:pt x="0" y="366"/>
                  </a:cubicBezTo>
                  <a:cubicBezTo>
                    <a:pt x="0" y="609"/>
                    <a:pt x="183" y="761"/>
                    <a:pt x="365" y="761"/>
                  </a:cubicBezTo>
                  <a:cubicBezTo>
                    <a:pt x="547" y="761"/>
                    <a:pt x="760" y="548"/>
                    <a:pt x="760" y="366"/>
                  </a:cubicBezTo>
                  <a:cubicBezTo>
                    <a:pt x="760" y="183"/>
                    <a:pt x="547"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14"/>
            <p:cNvSpPr/>
            <p:nvPr/>
          </p:nvSpPr>
          <p:spPr>
            <a:xfrm>
              <a:off x="6509797" y="2567236"/>
              <a:ext cx="65106" cy="62839"/>
            </a:xfrm>
            <a:custGeom>
              <a:avLst/>
              <a:gdLst/>
              <a:ahLst/>
              <a:cxnLst/>
              <a:rect l="l" t="t" r="r" b="b"/>
              <a:pathLst>
                <a:path w="1034" h="998" extrusionOk="0">
                  <a:moveTo>
                    <a:pt x="365" y="815"/>
                  </a:moveTo>
                  <a:cubicBezTo>
                    <a:pt x="365" y="815"/>
                    <a:pt x="378" y="828"/>
                    <a:pt x="395" y="837"/>
                  </a:cubicBezTo>
                  <a:lnTo>
                    <a:pt x="395" y="837"/>
                  </a:lnTo>
                  <a:cubicBezTo>
                    <a:pt x="389" y="815"/>
                    <a:pt x="365" y="815"/>
                    <a:pt x="365" y="815"/>
                  </a:cubicBezTo>
                  <a:close/>
                  <a:moveTo>
                    <a:pt x="427" y="1"/>
                  </a:moveTo>
                  <a:cubicBezTo>
                    <a:pt x="328" y="1"/>
                    <a:pt x="240" y="51"/>
                    <a:pt x="153" y="116"/>
                  </a:cubicBezTo>
                  <a:cubicBezTo>
                    <a:pt x="61" y="238"/>
                    <a:pt x="1" y="390"/>
                    <a:pt x="61" y="512"/>
                  </a:cubicBezTo>
                  <a:cubicBezTo>
                    <a:pt x="61" y="572"/>
                    <a:pt x="92" y="633"/>
                    <a:pt x="153" y="694"/>
                  </a:cubicBezTo>
                  <a:cubicBezTo>
                    <a:pt x="213" y="724"/>
                    <a:pt x="274" y="785"/>
                    <a:pt x="365" y="815"/>
                  </a:cubicBezTo>
                  <a:cubicBezTo>
                    <a:pt x="396" y="815"/>
                    <a:pt x="396" y="815"/>
                    <a:pt x="426" y="846"/>
                  </a:cubicBezTo>
                  <a:cubicBezTo>
                    <a:pt x="415" y="846"/>
                    <a:pt x="404" y="842"/>
                    <a:pt x="395" y="837"/>
                  </a:cubicBezTo>
                  <a:lnTo>
                    <a:pt x="395" y="837"/>
                  </a:lnTo>
                  <a:cubicBezTo>
                    <a:pt x="395" y="840"/>
                    <a:pt x="396" y="843"/>
                    <a:pt x="396" y="846"/>
                  </a:cubicBezTo>
                  <a:lnTo>
                    <a:pt x="426" y="876"/>
                  </a:lnTo>
                  <a:lnTo>
                    <a:pt x="517" y="967"/>
                  </a:lnTo>
                  <a:cubicBezTo>
                    <a:pt x="548" y="967"/>
                    <a:pt x="548" y="998"/>
                    <a:pt x="578" y="998"/>
                  </a:cubicBezTo>
                  <a:lnTo>
                    <a:pt x="700" y="998"/>
                  </a:lnTo>
                  <a:cubicBezTo>
                    <a:pt x="730" y="998"/>
                    <a:pt x="791" y="998"/>
                    <a:pt x="791" y="967"/>
                  </a:cubicBezTo>
                  <a:cubicBezTo>
                    <a:pt x="821" y="967"/>
                    <a:pt x="852" y="937"/>
                    <a:pt x="882" y="876"/>
                  </a:cubicBezTo>
                  <a:cubicBezTo>
                    <a:pt x="882" y="846"/>
                    <a:pt x="943" y="846"/>
                    <a:pt x="943" y="815"/>
                  </a:cubicBezTo>
                  <a:cubicBezTo>
                    <a:pt x="943" y="785"/>
                    <a:pt x="973" y="785"/>
                    <a:pt x="973" y="724"/>
                  </a:cubicBezTo>
                  <a:lnTo>
                    <a:pt x="973" y="633"/>
                  </a:lnTo>
                  <a:cubicBezTo>
                    <a:pt x="1034" y="542"/>
                    <a:pt x="1034" y="512"/>
                    <a:pt x="1004" y="481"/>
                  </a:cubicBezTo>
                  <a:lnTo>
                    <a:pt x="912" y="390"/>
                  </a:lnTo>
                  <a:lnTo>
                    <a:pt x="882" y="360"/>
                  </a:lnTo>
                  <a:lnTo>
                    <a:pt x="852" y="330"/>
                  </a:lnTo>
                  <a:lnTo>
                    <a:pt x="852" y="330"/>
                  </a:lnTo>
                  <a:cubicBezTo>
                    <a:pt x="852" y="330"/>
                    <a:pt x="852" y="329"/>
                    <a:pt x="852" y="329"/>
                  </a:cubicBezTo>
                  <a:lnTo>
                    <a:pt x="852" y="329"/>
                  </a:lnTo>
                  <a:cubicBezTo>
                    <a:pt x="852" y="329"/>
                    <a:pt x="852" y="329"/>
                    <a:pt x="852" y="329"/>
                  </a:cubicBezTo>
                  <a:cubicBezTo>
                    <a:pt x="852" y="238"/>
                    <a:pt x="821" y="208"/>
                    <a:pt x="730" y="116"/>
                  </a:cubicBezTo>
                  <a:cubicBezTo>
                    <a:pt x="700" y="86"/>
                    <a:pt x="608" y="56"/>
                    <a:pt x="548" y="25"/>
                  </a:cubicBezTo>
                  <a:cubicBezTo>
                    <a:pt x="505" y="8"/>
                    <a:pt x="465" y="1"/>
                    <a:pt x="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14"/>
            <p:cNvSpPr/>
            <p:nvPr/>
          </p:nvSpPr>
          <p:spPr>
            <a:xfrm>
              <a:off x="6953826" y="2197506"/>
              <a:ext cx="76628" cy="65106"/>
            </a:xfrm>
            <a:custGeom>
              <a:avLst/>
              <a:gdLst/>
              <a:ahLst/>
              <a:cxnLst/>
              <a:rect l="l" t="t" r="r" b="b"/>
              <a:pathLst>
                <a:path w="1217" h="1034" extrusionOk="0">
                  <a:moveTo>
                    <a:pt x="487" y="0"/>
                  </a:moveTo>
                  <a:cubicBezTo>
                    <a:pt x="426" y="0"/>
                    <a:pt x="335" y="0"/>
                    <a:pt x="304" y="31"/>
                  </a:cubicBezTo>
                  <a:cubicBezTo>
                    <a:pt x="213" y="61"/>
                    <a:pt x="183" y="61"/>
                    <a:pt x="152" y="152"/>
                  </a:cubicBezTo>
                  <a:cubicBezTo>
                    <a:pt x="122" y="183"/>
                    <a:pt x="61" y="274"/>
                    <a:pt x="31" y="304"/>
                  </a:cubicBezTo>
                  <a:cubicBezTo>
                    <a:pt x="0" y="365"/>
                    <a:pt x="0" y="426"/>
                    <a:pt x="0" y="487"/>
                  </a:cubicBezTo>
                  <a:lnTo>
                    <a:pt x="0" y="639"/>
                  </a:lnTo>
                  <a:lnTo>
                    <a:pt x="122" y="882"/>
                  </a:lnTo>
                  <a:cubicBezTo>
                    <a:pt x="152" y="912"/>
                    <a:pt x="183" y="912"/>
                    <a:pt x="213" y="943"/>
                  </a:cubicBezTo>
                  <a:cubicBezTo>
                    <a:pt x="304" y="973"/>
                    <a:pt x="365" y="1034"/>
                    <a:pt x="487" y="1034"/>
                  </a:cubicBezTo>
                  <a:lnTo>
                    <a:pt x="669" y="1034"/>
                  </a:lnTo>
                  <a:cubicBezTo>
                    <a:pt x="760" y="1034"/>
                    <a:pt x="821" y="1034"/>
                    <a:pt x="882" y="973"/>
                  </a:cubicBezTo>
                  <a:cubicBezTo>
                    <a:pt x="943" y="943"/>
                    <a:pt x="973" y="912"/>
                    <a:pt x="1064" y="882"/>
                  </a:cubicBezTo>
                  <a:cubicBezTo>
                    <a:pt x="1095" y="821"/>
                    <a:pt x="1125" y="760"/>
                    <a:pt x="1186" y="669"/>
                  </a:cubicBezTo>
                  <a:cubicBezTo>
                    <a:pt x="1216" y="608"/>
                    <a:pt x="1216" y="548"/>
                    <a:pt x="1216" y="487"/>
                  </a:cubicBezTo>
                  <a:cubicBezTo>
                    <a:pt x="1216" y="456"/>
                    <a:pt x="1216" y="426"/>
                    <a:pt x="1186" y="335"/>
                  </a:cubicBezTo>
                  <a:cubicBezTo>
                    <a:pt x="1125" y="274"/>
                    <a:pt x="1095" y="183"/>
                    <a:pt x="1034" y="122"/>
                  </a:cubicBezTo>
                  <a:cubicBezTo>
                    <a:pt x="973" y="61"/>
                    <a:pt x="943" y="61"/>
                    <a:pt x="912" y="31"/>
                  </a:cubicBezTo>
                  <a:cubicBezTo>
                    <a:pt x="882" y="31"/>
                    <a:pt x="791" y="0"/>
                    <a:pt x="6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4"/>
            <p:cNvSpPr/>
            <p:nvPr/>
          </p:nvSpPr>
          <p:spPr>
            <a:xfrm>
              <a:off x="7060992" y="2377397"/>
              <a:ext cx="26886" cy="19204"/>
            </a:xfrm>
            <a:custGeom>
              <a:avLst/>
              <a:gdLst/>
              <a:ahLst/>
              <a:cxnLst/>
              <a:rect l="l" t="t" r="r" b="b"/>
              <a:pathLst>
                <a:path w="427" h="305" extrusionOk="0">
                  <a:moveTo>
                    <a:pt x="244" y="1"/>
                  </a:moveTo>
                  <a:cubicBezTo>
                    <a:pt x="0" y="1"/>
                    <a:pt x="0" y="305"/>
                    <a:pt x="244" y="305"/>
                  </a:cubicBezTo>
                  <a:cubicBezTo>
                    <a:pt x="426" y="305"/>
                    <a:pt x="426" y="1"/>
                    <a:pt x="2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4"/>
            <p:cNvSpPr/>
            <p:nvPr/>
          </p:nvSpPr>
          <p:spPr>
            <a:xfrm>
              <a:off x="7053310" y="2358256"/>
              <a:ext cx="44076" cy="32616"/>
            </a:xfrm>
            <a:custGeom>
              <a:avLst/>
              <a:gdLst/>
              <a:ahLst/>
              <a:cxnLst/>
              <a:rect l="l" t="t" r="r" b="b"/>
              <a:pathLst>
                <a:path w="700" h="518" extrusionOk="0">
                  <a:moveTo>
                    <a:pt x="366" y="1"/>
                  </a:moveTo>
                  <a:cubicBezTo>
                    <a:pt x="1" y="1"/>
                    <a:pt x="1" y="517"/>
                    <a:pt x="366" y="517"/>
                  </a:cubicBezTo>
                  <a:cubicBezTo>
                    <a:pt x="700" y="517"/>
                    <a:pt x="700"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4"/>
            <p:cNvSpPr/>
            <p:nvPr/>
          </p:nvSpPr>
          <p:spPr>
            <a:xfrm>
              <a:off x="6917425" y="2565475"/>
              <a:ext cx="57501" cy="57476"/>
            </a:xfrm>
            <a:custGeom>
              <a:avLst/>
              <a:gdLst/>
              <a:ahLst/>
              <a:cxnLst/>
              <a:rect l="l" t="t" r="r" b="b"/>
              <a:pathLst>
                <a:path w="913" h="1110" extrusionOk="0">
                  <a:moveTo>
                    <a:pt x="636" y="0"/>
                  </a:moveTo>
                  <a:cubicBezTo>
                    <a:pt x="567" y="0"/>
                    <a:pt x="512" y="40"/>
                    <a:pt x="457" y="114"/>
                  </a:cubicBezTo>
                  <a:cubicBezTo>
                    <a:pt x="305" y="296"/>
                    <a:pt x="183" y="540"/>
                    <a:pt x="31" y="722"/>
                  </a:cubicBezTo>
                  <a:cubicBezTo>
                    <a:pt x="1" y="752"/>
                    <a:pt x="1" y="843"/>
                    <a:pt x="1" y="904"/>
                  </a:cubicBezTo>
                  <a:cubicBezTo>
                    <a:pt x="1" y="935"/>
                    <a:pt x="92" y="1026"/>
                    <a:pt x="122" y="1056"/>
                  </a:cubicBezTo>
                  <a:cubicBezTo>
                    <a:pt x="158" y="1092"/>
                    <a:pt x="209" y="1109"/>
                    <a:pt x="260" y="1109"/>
                  </a:cubicBezTo>
                  <a:cubicBezTo>
                    <a:pt x="339" y="1109"/>
                    <a:pt x="420" y="1069"/>
                    <a:pt x="457" y="995"/>
                  </a:cubicBezTo>
                  <a:cubicBezTo>
                    <a:pt x="609" y="813"/>
                    <a:pt x="730" y="570"/>
                    <a:pt x="882" y="388"/>
                  </a:cubicBezTo>
                  <a:cubicBezTo>
                    <a:pt x="913" y="357"/>
                    <a:pt x="913" y="266"/>
                    <a:pt x="913" y="205"/>
                  </a:cubicBezTo>
                  <a:cubicBezTo>
                    <a:pt x="913" y="144"/>
                    <a:pt x="821" y="84"/>
                    <a:pt x="791" y="53"/>
                  </a:cubicBezTo>
                  <a:cubicBezTo>
                    <a:pt x="731" y="17"/>
                    <a:pt x="681" y="0"/>
                    <a:pt x="6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14"/>
            <p:cNvSpPr/>
            <p:nvPr/>
          </p:nvSpPr>
          <p:spPr>
            <a:xfrm>
              <a:off x="6976808" y="2591730"/>
              <a:ext cx="42124" cy="30727"/>
            </a:xfrm>
            <a:custGeom>
              <a:avLst/>
              <a:gdLst/>
              <a:ahLst/>
              <a:cxnLst/>
              <a:rect l="l" t="t" r="r" b="b"/>
              <a:pathLst>
                <a:path w="669" h="488" extrusionOk="0">
                  <a:moveTo>
                    <a:pt x="304" y="1"/>
                  </a:moveTo>
                  <a:cubicBezTo>
                    <a:pt x="0" y="1"/>
                    <a:pt x="0" y="487"/>
                    <a:pt x="304" y="487"/>
                  </a:cubicBezTo>
                  <a:cubicBezTo>
                    <a:pt x="608" y="487"/>
                    <a:pt x="669" y="1"/>
                    <a:pt x="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14"/>
            <p:cNvSpPr/>
            <p:nvPr/>
          </p:nvSpPr>
          <p:spPr>
            <a:xfrm>
              <a:off x="7126025" y="2261724"/>
              <a:ext cx="40300" cy="53651"/>
            </a:xfrm>
            <a:custGeom>
              <a:avLst/>
              <a:gdLst/>
              <a:ahLst/>
              <a:cxnLst/>
              <a:rect l="l" t="t" r="r" b="b"/>
              <a:pathLst>
                <a:path w="1035" h="2033" extrusionOk="0">
                  <a:moveTo>
                    <a:pt x="397" y="1"/>
                  </a:moveTo>
                  <a:cubicBezTo>
                    <a:pt x="363" y="1"/>
                    <a:pt x="331" y="4"/>
                    <a:pt x="305" y="13"/>
                  </a:cubicBezTo>
                  <a:cubicBezTo>
                    <a:pt x="214" y="44"/>
                    <a:pt x="122" y="74"/>
                    <a:pt x="92" y="196"/>
                  </a:cubicBezTo>
                  <a:cubicBezTo>
                    <a:pt x="62" y="317"/>
                    <a:pt x="1" y="378"/>
                    <a:pt x="62" y="500"/>
                  </a:cubicBezTo>
                  <a:cubicBezTo>
                    <a:pt x="122" y="925"/>
                    <a:pt x="214" y="1351"/>
                    <a:pt x="244" y="1746"/>
                  </a:cubicBezTo>
                  <a:cubicBezTo>
                    <a:pt x="244" y="1867"/>
                    <a:pt x="366" y="1959"/>
                    <a:pt x="426" y="1989"/>
                  </a:cubicBezTo>
                  <a:cubicBezTo>
                    <a:pt x="491" y="2011"/>
                    <a:pt x="586" y="2032"/>
                    <a:pt x="657" y="2032"/>
                  </a:cubicBezTo>
                  <a:cubicBezTo>
                    <a:pt x="687" y="2032"/>
                    <a:pt x="712" y="2028"/>
                    <a:pt x="730" y="2019"/>
                  </a:cubicBezTo>
                  <a:cubicBezTo>
                    <a:pt x="852" y="1989"/>
                    <a:pt x="913" y="1959"/>
                    <a:pt x="973" y="1837"/>
                  </a:cubicBezTo>
                  <a:cubicBezTo>
                    <a:pt x="1034" y="1746"/>
                    <a:pt x="1034" y="1655"/>
                    <a:pt x="1004" y="1533"/>
                  </a:cubicBezTo>
                  <a:cubicBezTo>
                    <a:pt x="913" y="1108"/>
                    <a:pt x="852" y="682"/>
                    <a:pt x="821" y="287"/>
                  </a:cubicBezTo>
                  <a:cubicBezTo>
                    <a:pt x="821" y="165"/>
                    <a:pt x="700" y="74"/>
                    <a:pt x="609" y="44"/>
                  </a:cubicBezTo>
                  <a:cubicBezTo>
                    <a:pt x="566" y="22"/>
                    <a:pt x="477" y="1"/>
                    <a:pt x="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14"/>
            <p:cNvSpPr/>
            <p:nvPr/>
          </p:nvSpPr>
          <p:spPr>
            <a:xfrm>
              <a:off x="7085863" y="2103751"/>
              <a:ext cx="59376" cy="45964"/>
            </a:xfrm>
            <a:custGeom>
              <a:avLst/>
              <a:gdLst/>
              <a:ahLst/>
              <a:cxnLst/>
              <a:rect l="l" t="t" r="r" b="b"/>
              <a:pathLst>
                <a:path w="943" h="730" extrusionOk="0">
                  <a:moveTo>
                    <a:pt x="457" y="0"/>
                  </a:moveTo>
                  <a:cubicBezTo>
                    <a:pt x="1" y="0"/>
                    <a:pt x="1" y="730"/>
                    <a:pt x="457" y="730"/>
                  </a:cubicBezTo>
                  <a:cubicBezTo>
                    <a:pt x="943" y="730"/>
                    <a:pt x="943" y="0"/>
                    <a:pt x="4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14"/>
            <p:cNvSpPr/>
            <p:nvPr/>
          </p:nvSpPr>
          <p:spPr>
            <a:xfrm>
              <a:off x="7168158" y="1941050"/>
              <a:ext cx="46027" cy="32616"/>
            </a:xfrm>
            <a:custGeom>
              <a:avLst/>
              <a:gdLst/>
              <a:ahLst/>
              <a:cxnLst/>
              <a:rect l="l" t="t" r="r" b="b"/>
              <a:pathLst>
                <a:path w="731" h="518" extrusionOk="0">
                  <a:moveTo>
                    <a:pt x="396" y="0"/>
                  </a:moveTo>
                  <a:cubicBezTo>
                    <a:pt x="1" y="0"/>
                    <a:pt x="1" y="517"/>
                    <a:pt x="396" y="517"/>
                  </a:cubicBezTo>
                  <a:cubicBezTo>
                    <a:pt x="730" y="517"/>
                    <a:pt x="730" y="0"/>
                    <a:pt x="3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68368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lt1"/>
        </a:solidFill>
        <a:effectLst/>
      </p:bgPr>
    </p:bg>
    <p:spTree>
      <p:nvGrpSpPr>
        <p:cNvPr id="1" name="Shape 320"/>
        <p:cNvGrpSpPr/>
        <p:nvPr/>
      </p:nvGrpSpPr>
      <p:grpSpPr>
        <a:xfrm>
          <a:off x="0" y="0"/>
          <a:ext cx="0" cy="0"/>
          <a:chOff x="0" y="0"/>
          <a:chExt cx="0" cy="0"/>
        </a:xfrm>
      </p:grpSpPr>
      <p:sp>
        <p:nvSpPr>
          <p:cNvPr id="321" name="Google Shape;321;p15"/>
          <p:cNvSpPr txBox="1">
            <a:spLocks noGrp="1"/>
          </p:cNvSpPr>
          <p:nvPr>
            <p:ph type="title"/>
          </p:nvPr>
        </p:nvSpPr>
        <p:spPr>
          <a:xfrm>
            <a:off x="1872600" y="3504700"/>
            <a:ext cx="93660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7733">
                <a:solidFill>
                  <a:schemeClr val="dk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22" name="Google Shape;322;p15"/>
          <p:cNvSpPr txBox="1">
            <a:spLocks noGrp="1"/>
          </p:cNvSpPr>
          <p:nvPr>
            <p:ph type="title" idx="2" hasCustomPrompt="1"/>
          </p:nvPr>
        </p:nvSpPr>
        <p:spPr>
          <a:xfrm>
            <a:off x="1872600" y="1783633"/>
            <a:ext cx="26996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12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323" name="Google Shape;323;p15"/>
          <p:cNvSpPr txBox="1">
            <a:spLocks noGrp="1"/>
          </p:cNvSpPr>
          <p:nvPr>
            <p:ph type="subTitle" idx="1"/>
          </p:nvPr>
        </p:nvSpPr>
        <p:spPr>
          <a:xfrm>
            <a:off x="1872600" y="4740900"/>
            <a:ext cx="9366000" cy="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933">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24" name="Google Shape;324;p15"/>
          <p:cNvSpPr/>
          <p:nvPr/>
        </p:nvSpPr>
        <p:spPr>
          <a:xfrm rot="8979216">
            <a:off x="9898748" y="5839553"/>
            <a:ext cx="1946133" cy="1417780"/>
          </a:xfrm>
          <a:custGeom>
            <a:avLst/>
            <a:gdLst/>
            <a:ahLst/>
            <a:cxnLst/>
            <a:rect l="l" t="t" r="r" b="b"/>
            <a:pathLst>
              <a:path w="50945" h="37114" extrusionOk="0">
                <a:moveTo>
                  <a:pt x="12615" y="37114"/>
                </a:moveTo>
                <a:cubicBezTo>
                  <a:pt x="10670" y="37053"/>
                  <a:pt x="8725" y="36293"/>
                  <a:pt x="7417" y="34804"/>
                </a:cubicBezTo>
                <a:cubicBezTo>
                  <a:pt x="6658" y="34013"/>
                  <a:pt x="6110" y="32980"/>
                  <a:pt x="5624" y="31977"/>
                </a:cubicBezTo>
                <a:cubicBezTo>
                  <a:pt x="4712" y="30244"/>
                  <a:pt x="4378" y="28299"/>
                  <a:pt x="4287" y="26354"/>
                </a:cubicBezTo>
                <a:cubicBezTo>
                  <a:pt x="4135" y="23101"/>
                  <a:pt x="5898" y="20153"/>
                  <a:pt x="6050" y="16931"/>
                </a:cubicBezTo>
                <a:cubicBezTo>
                  <a:pt x="6202" y="13253"/>
                  <a:pt x="3831" y="10122"/>
                  <a:pt x="1977" y="7083"/>
                </a:cubicBezTo>
                <a:cubicBezTo>
                  <a:pt x="1095" y="5685"/>
                  <a:pt x="305" y="4195"/>
                  <a:pt x="123" y="2584"/>
                </a:cubicBezTo>
                <a:cubicBezTo>
                  <a:pt x="1" y="1703"/>
                  <a:pt x="1" y="852"/>
                  <a:pt x="123" y="1"/>
                </a:cubicBezTo>
                <a:lnTo>
                  <a:pt x="457" y="1"/>
                </a:lnTo>
                <a:cubicBezTo>
                  <a:pt x="426" y="305"/>
                  <a:pt x="366" y="609"/>
                  <a:pt x="366" y="852"/>
                </a:cubicBezTo>
                <a:cubicBezTo>
                  <a:pt x="62" y="4803"/>
                  <a:pt x="3101" y="7812"/>
                  <a:pt x="4834" y="11095"/>
                </a:cubicBezTo>
                <a:cubicBezTo>
                  <a:pt x="5837" y="13010"/>
                  <a:pt x="6597" y="15229"/>
                  <a:pt x="6354" y="17478"/>
                </a:cubicBezTo>
                <a:cubicBezTo>
                  <a:pt x="6080" y="20214"/>
                  <a:pt x="4773" y="22706"/>
                  <a:pt x="4621" y="25442"/>
                </a:cubicBezTo>
                <a:cubicBezTo>
                  <a:pt x="4530" y="27843"/>
                  <a:pt x="5016" y="30244"/>
                  <a:pt x="6141" y="32342"/>
                </a:cubicBezTo>
                <a:cubicBezTo>
                  <a:pt x="6992" y="34013"/>
                  <a:pt x="8238" y="35533"/>
                  <a:pt x="10032" y="36202"/>
                </a:cubicBezTo>
                <a:cubicBezTo>
                  <a:pt x="11065" y="36536"/>
                  <a:pt x="12129" y="36779"/>
                  <a:pt x="13193" y="36688"/>
                </a:cubicBezTo>
                <a:cubicBezTo>
                  <a:pt x="15016" y="36506"/>
                  <a:pt x="16719" y="35624"/>
                  <a:pt x="18117" y="34500"/>
                </a:cubicBezTo>
                <a:cubicBezTo>
                  <a:pt x="20640" y="32402"/>
                  <a:pt x="21795" y="29880"/>
                  <a:pt x="25047" y="28603"/>
                </a:cubicBezTo>
                <a:cubicBezTo>
                  <a:pt x="26780" y="27813"/>
                  <a:pt x="28694" y="27509"/>
                  <a:pt x="30518" y="27114"/>
                </a:cubicBezTo>
                <a:cubicBezTo>
                  <a:pt x="31582" y="26901"/>
                  <a:pt x="32585" y="26597"/>
                  <a:pt x="33649" y="26293"/>
                </a:cubicBezTo>
                <a:cubicBezTo>
                  <a:pt x="36780" y="25503"/>
                  <a:pt x="40032" y="25290"/>
                  <a:pt x="43011" y="24044"/>
                </a:cubicBezTo>
                <a:cubicBezTo>
                  <a:pt x="45139" y="23101"/>
                  <a:pt x="46993" y="21642"/>
                  <a:pt x="48391" y="19788"/>
                </a:cubicBezTo>
                <a:cubicBezTo>
                  <a:pt x="49394" y="18481"/>
                  <a:pt x="50215" y="17113"/>
                  <a:pt x="50944" y="15685"/>
                </a:cubicBezTo>
                <a:lnTo>
                  <a:pt x="50944" y="16445"/>
                </a:lnTo>
                <a:cubicBezTo>
                  <a:pt x="49971" y="18390"/>
                  <a:pt x="48725" y="20214"/>
                  <a:pt x="47145" y="21734"/>
                </a:cubicBezTo>
                <a:cubicBezTo>
                  <a:pt x="45929" y="22858"/>
                  <a:pt x="44531" y="23770"/>
                  <a:pt x="43011" y="24408"/>
                </a:cubicBezTo>
                <a:cubicBezTo>
                  <a:pt x="40974" y="25290"/>
                  <a:pt x="38725" y="25594"/>
                  <a:pt x="36567" y="26050"/>
                </a:cubicBezTo>
                <a:cubicBezTo>
                  <a:pt x="34895" y="26323"/>
                  <a:pt x="33254" y="26779"/>
                  <a:pt x="31612" y="27235"/>
                </a:cubicBezTo>
                <a:cubicBezTo>
                  <a:pt x="30579" y="27509"/>
                  <a:pt x="29515" y="27691"/>
                  <a:pt x="28451" y="27873"/>
                </a:cubicBezTo>
                <a:cubicBezTo>
                  <a:pt x="26263" y="28360"/>
                  <a:pt x="23983" y="29180"/>
                  <a:pt x="22281" y="30731"/>
                </a:cubicBezTo>
                <a:cubicBezTo>
                  <a:pt x="21065" y="31855"/>
                  <a:pt x="20062" y="33193"/>
                  <a:pt x="18816" y="34287"/>
                </a:cubicBezTo>
                <a:cubicBezTo>
                  <a:pt x="17266" y="35898"/>
                  <a:pt x="15016" y="37114"/>
                  <a:pt x="12615" y="37114"/>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5" name="Google Shape;325;p15"/>
          <p:cNvGrpSpPr/>
          <p:nvPr/>
        </p:nvGrpSpPr>
        <p:grpSpPr>
          <a:xfrm rot="6439483">
            <a:off x="9235181" y="709885"/>
            <a:ext cx="1733641" cy="2644375"/>
            <a:chOff x="5268600" y="1434950"/>
            <a:chExt cx="433925" cy="661900"/>
          </a:xfrm>
        </p:grpSpPr>
        <p:sp>
          <p:nvSpPr>
            <p:cNvPr id="326" name="Google Shape;326;p15"/>
            <p:cNvSpPr/>
            <p:nvPr/>
          </p:nvSpPr>
          <p:spPr>
            <a:xfrm>
              <a:off x="5617400" y="1434950"/>
              <a:ext cx="17500" cy="14475"/>
            </a:xfrm>
            <a:custGeom>
              <a:avLst/>
              <a:gdLst/>
              <a:ahLst/>
              <a:cxnLst/>
              <a:rect l="l" t="t" r="r" b="b"/>
              <a:pathLst>
                <a:path w="700" h="579" extrusionOk="0">
                  <a:moveTo>
                    <a:pt x="365" y="1"/>
                  </a:moveTo>
                  <a:cubicBezTo>
                    <a:pt x="0" y="1"/>
                    <a:pt x="0" y="579"/>
                    <a:pt x="365" y="579"/>
                  </a:cubicBezTo>
                  <a:cubicBezTo>
                    <a:pt x="699" y="579"/>
                    <a:pt x="699" y="1"/>
                    <a:pt x="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5"/>
            <p:cNvSpPr/>
            <p:nvPr/>
          </p:nvSpPr>
          <p:spPr>
            <a:xfrm>
              <a:off x="5639425" y="1523875"/>
              <a:ext cx="19025" cy="15225"/>
            </a:xfrm>
            <a:custGeom>
              <a:avLst/>
              <a:gdLst/>
              <a:ahLst/>
              <a:cxnLst/>
              <a:rect l="l" t="t" r="r" b="b"/>
              <a:pathLst>
                <a:path w="761" h="609" extrusionOk="0">
                  <a:moveTo>
                    <a:pt x="365" y="0"/>
                  </a:moveTo>
                  <a:cubicBezTo>
                    <a:pt x="1" y="61"/>
                    <a:pt x="1" y="608"/>
                    <a:pt x="365" y="608"/>
                  </a:cubicBezTo>
                  <a:cubicBezTo>
                    <a:pt x="761" y="608"/>
                    <a:pt x="761" y="0"/>
                    <a:pt x="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5"/>
            <p:cNvSpPr/>
            <p:nvPr/>
          </p:nvSpPr>
          <p:spPr>
            <a:xfrm>
              <a:off x="5685025" y="1518525"/>
              <a:ext cx="17500" cy="12975"/>
            </a:xfrm>
            <a:custGeom>
              <a:avLst/>
              <a:gdLst/>
              <a:ahLst/>
              <a:cxnLst/>
              <a:rect l="l" t="t" r="r" b="b"/>
              <a:pathLst>
                <a:path w="700" h="519" extrusionOk="0">
                  <a:moveTo>
                    <a:pt x="336" y="0"/>
                  </a:moveTo>
                  <a:cubicBezTo>
                    <a:pt x="1" y="0"/>
                    <a:pt x="10" y="518"/>
                    <a:pt x="365" y="518"/>
                  </a:cubicBezTo>
                  <a:cubicBezTo>
                    <a:pt x="700" y="518"/>
                    <a:pt x="700" y="1"/>
                    <a:pt x="365" y="1"/>
                  </a:cubicBezTo>
                  <a:cubicBezTo>
                    <a:pt x="355" y="1"/>
                    <a:pt x="346"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15"/>
            <p:cNvSpPr/>
            <p:nvPr/>
          </p:nvSpPr>
          <p:spPr>
            <a:xfrm>
              <a:off x="5583200" y="1564900"/>
              <a:ext cx="11425" cy="8375"/>
            </a:xfrm>
            <a:custGeom>
              <a:avLst/>
              <a:gdLst/>
              <a:ahLst/>
              <a:cxnLst/>
              <a:rect l="l" t="t" r="r" b="b"/>
              <a:pathLst>
                <a:path w="457" h="335" extrusionOk="0">
                  <a:moveTo>
                    <a:pt x="213" y="1"/>
                  </a:moveTo>
                  <a:cubicBezTo>
                    <a:pt x="0" y="1"/>
                    <a:pt x="0" y="335"/>
                    <a:pt x="213" y="335"/>
                  </a:cubicBezTo>
                  <a:cubicBezTo>
                    <a:pt x="456" y="335"/>
                    <a:pt x="456"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15"/>
            <p:cNvSpPr/>
            <p:nvPr/>
          </p:nvSpPr>
          <p:spPr>
            <a:xfrm>
              <a:off x="5640200" y="1570975"/>
              <a:ext cx="16725" cy="12950"/>
            </a:xfrm>
            <a:custGeom>
              <a:avLst/>
              <a:gdLst/>
              <a:ahLst/>
              <a:cxnLst/>
              <a:rect l="l" t="t" r="r" b="b"/>
              <a:pathLst>
                <a:path w="669" h="518" extrusionOk="0">
                  <a:moveTo>
                    <a:pt x="334" y="1"/>
                  </a:moveTo>
                  <a:cubicBezTo>
                    <a:pt x="0" y="1"/>
                    <a:pt x="0" y="518"/>
                    <a:pt x="334" y="518"/>
                  </a:cubicBezTo>
                  <a:cubicBezTo>
                    <a:pt x="669" y="518"/>
                    <a:pt x="6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15"/>
            <p:cNvSpPr/>
            <p:nvPr/>
          </p:nvSpPr>
          <p:spPr>
            <a:xfrm>
              <a:off x="5617400" y="1615050"/>
              <a:ext cx="19025" cy="14475"/>
            </a:xfrm>
            <a:custGeom>
              <a:avLst/>
              <a:gdLst/>
              <a:ahLst/>
              <a:cxnLst/>
              <a:rect l="l" t="t" r="r" b="b"/>
              <a:pathLst>
                <a:path w="761" h="579" extrusionOk="0">
                  <a:moveTo>
                    <a:pt x="365" y="1"/>
                  </a:moveTo>
                  <a:cubicBezTo>
                    <a:pt x="0" y="1"/>
                    <a:pt x="0" y="578"/>
                    <a:pt x="365" y="578"/>
                  </a:cubicBezTo>
                  <a:cubicBezTo>
                    <a:pt x="760" y="578"/>
                    <a:pt x="760" y="1"/>
                    <a:pt x="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15"/>
            <p:cNvSpPr/>
            <p:nvPr/>
          </p:nvSpPr>
          <p:spPr>
            <a:xfrm>
              <a:off x="5568000" y="1611250"/>
              <a:ext cx="26625" cy="21300"/>
            </a:xfrm>
            <a:custGeom>
              <a:avLst/>
              <a:gdLst/>
              <a:ahLst/>
              <a:cxnLst/>
              <a:rect l="l" t="t" r="r" b="b"/>
              <a:pathLst>
                <a:path w="1065" h="852" extrusionOk="0">
                  <a:moveTo>
                    <a:pt x="517" y="1"/>
                  </a:moveTo>
                  <a:cubicBezTo>
                    <a:pt x="0" y="1"/>
                    <a:pt x="0" y="852"/>
                    <a:pt x="517" y="852"/>
                  </a:cubicBezTo>
                  <a:cubicBezTo>
                    <a:pt x="1064" y="852"/>
                    <a:pt x="1064"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15"/>
            <p:cNvSpPr/>
            <p:nvPr/>
          </p:nvSpPr>
          <p:spPr>
            <a:xfrm>
              <a:off x="5545200" y="1706250"/>
              <a:ext cx="12950" cy="10650"/>
            </a:xfrm>
            <a:custGeom>
              <a:avLst/>
              <a:gdLst/>
              <a:ahLst/>
              <a:cxnLst/>
              <a:rect l="l" t="t" r="r" b="b"/>
              <a:pathLst>
                <a:path w="518" h="426" extrusionOk="0">
                  <a:moveTo>
                    <a:pt x="274" y="0"/>
                  </a:moveTo>
                  <a:cubicBezTo>
                    <a:pt x="1" y="31"/>
                    <a:pt x="1" y="426"/>
                    <a:pt x="274" y="426"/>
                  </a:cubicBezTo>
                  <a:cubicBezTo>
                    <a:pt x="517" y="426"/>
                    <a:pt x="517"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5"/>
            <p:cNvSpPr/>
            <p:nvPr/>
          </p:nvSpPr>
          <p:spPr>
            <a:xfrm>
              <a:off x="5449450" y="1656850"/>
              <a:ext cx="24350" cy="20550"/>
            </a:xfrm>
            <a:custGeom>
              <a:avLst/>
              <a:gdLst/>
              <a:ahLst/>
              <a:cxnLst/>
              <a:rect l="l" t="t" r="r" b="b"/>
              <a:pathLst>
                <a:path w="974" h="822" extrusionOk="0">
                  <a:moveTo>
                    <a:pt x="487" y="0"/>
                  </a:moveTo>
                  <a:cubicBezTo>
                    <a:pt x="1" y="0"/>
                    <a:pt x="1" y="821"/>
                    <a:pt x="487" y="821"/>
                  </a:cubicBezTo>
                  <a:cubicBezTo>
                    <a:pt x="973" y="821"/>
                    <a:pt x="973"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5"/>
            <p:cNvSpPr/>
            <p:nvPr/>
          </p:nvSpPr>
          <p:spPr>
            <a:xfrm>
              <a:off x="5474525" y="1749550"/>
              <a:ext cx="25100" cy="16750"/>
            </a:xfrm>
            <a:custGeom>
              <a:avLst/>
              <a:gdLst/>
              <a:ahLst/>
              <a:cxnLst/>
              <a:rect l="l" t="t" r="r" b="b"/>
              <a:pathLst>
                <a:path w="1004" h="670" extrusionOk="0">
                  <a:moveTo>
                    <a:pt x="366" y="1"/>
                  </a:moveTo>
                  <a:cubicBezTo>
                    <a:pt x="153" y="1"/>
                    <a:pt x="1" y="153"/>
                    <a:pt x="1" y="335"/>
                  </a:cubicBezTo>
                  <a:cubicBezTo>
                    <a:pt x="1" y="517"/>
                    <a:pt x="153" y="669"/>
                    <a:pt x="366" y="669"/>
                  </a:cubicBezTo>
                  <a:lnTo>
                    <a:pt x="669" y="669"/>
                  </a:lnTo>
                  <a:cubicBezTo>
                    <a:pt x="852" y="669"/>
                    <a:pt x="1004" y="517"/>
                    <a:pt x="1004" y="335"/>
                  </a:cubicBezTo>
                  <a:cubicBezTo>
                    <a:pt x="1004" y="153"/>
                    <a:pt x="852" y="1"/>
                    <a:pt x="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5"/>
            <p:cNvSpPr/>
            <p:nvPr/>
          </p:nvSpPr>
          <p:spPr>
            <a:xfrm>
              <a:off x="5388675" y="1784500"/>
              <a:ext cx="26600" cy="20550"/>
            </a:xfrm>
            <a:custGeom>
              <a:avLst/>
              <a:gdLst/>
              <a:ahLst/>
              <a:cxnLst/>
              <a:rect l="l" t="t" r="r" b="b"/>
              <a:pathLst>
                <a:path w="1064" h="822" extrusionOk="0">
                  <a:moveTo>
                    <a:pt x="517" y="1"/>
                  </a:moveTo>
                  <a:cubicBezTo>
                    <a:pt x="0" y="1"/>
                    <a:pt x="0" y="822"/>
                    <a:pt x="517" y="822"/>
                  </a:cubicBezTo>
                  <a:cubicBezTo>
                    <a:pt x="1064" y="822"/>
                    <a:pt x="1064"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15"/>
            <p:cNvSpPr/>
            <p:nvPr/>
          </p:nvSpPr>
          <p:spPr>
            <a:xfrm>
              <a:off x="5502650" y="1812625"/>
              <a:ext cx="22825" cy="30425"/>
            </a:xfrm>
            <a:custGeom>
              <a:avLst/>
              <a:gdLst/>
              <a:ahLst/>
              <a:cxnLst/>
              <a:rect l="l" t="t" r="r" b="b"/>
              <a:pathLst>
                <a:path w="913" h="1217" extrusionOk="0">
                  <a:moveTo>
                    <a:pt x="456" y="1"/>
                  </a:moveTo>
                  <a:cubicBezTo>
                    <a:pt x="213" y="61"/>
                    <a:pt x="0" y="244"/>
                    <a:pt x="0" y="457"/>
                  </a:cubicBezTo>
                  <a:lnTo>
                    <a:pt x="0" y="760"/>
                  </a:lnTo>
                  <a:cubicBezTo>
                    <a:pt x="0" y="1004"/>
                    <a:pt x="183" y="1216"/>
                    <a:pt x="456" y="1216"/>
                  </a:cubicBezTo>
                  <a:cubicBezTo>
                    <a:pt x="669" y="1216"/>
                    <a:pt x="912" y="1034"/>
                    <a:pt x="912" y="760"/>
                  </a:cubicBezTo>
                  <a:lnTo>
                    <a:pt x="912" y="457"/>
                  </a:lnTo>
                  <a:cubicBezTo>
                    <a:pt x="912" y="244"/>
                    <a:pt x="669"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15"/>
            <p:cNvSpPr/>
            <p:nvPr/>
          </p:nvSpPr>
          <p:spPr>
            <a:xfrm>
              <a:off x="5417550" y="1842650"/>
              <a:ext cx="34200" cy="32325"/>
            </a:xfrm>
            <a:custGeom>
              <a:avLst/>
              <a:gdLst/>
              <a:ahLst/>
              <a:cxnLst/>
              <a:rect l="l" t="t" r="r" b="b"/>
              <a:pathLst>
                <a:path w="1368" h="1293" extrusionOk="0">
                  <a:moveTo>
                    <a:pt x="536" y="0"/>
                  </a:moveTo>
                  <a:cubicBezTo>
                    <a:pt x="410" y="0"/>
                    <a:pt x="289" y="46"/>
                    <a:pt x="213" y="137"/>
                  </a:cubicBezTo>
                  <a:cubicBezTo>
                    <a:pt x="0" y="319"/>
                    <a:pt x="0" y="623"/>
                    <a:pt x="213" y="836"/>
                  </a:cubicBezTo>
                  <a:lnTo>
                    <a:pt x="517" y="1140"/>
                  </a:lnTo>
                  <a:cubicBezTo>
                    <a:pt x="578" y="1201"/>
                    <a:pt x="730" y="1292"/>
                    <a:pt x="851" y="1292"/>
                  </a:cubicBezTo>
                  <a:cubicBezTo>
                    <a:pt x="942" y="1292"/>
                    <a:pt x="1125" y="1231"/>
                    <a:pt x="1186" y="1140"/>
                  </a:cubicBezTo>
                  <a:cubicBezTo>
                    <a:pt x="1368" y="927"/>
                    <a:pt x="1368" y="623"/>
                    <a:pt x="1186" y="441"/>
                  </a:cubicBezTo>
                  <a:lnTo>
                    <a:pt x="882" y="137"/>
                  </a:lnTo>
                  <a:cubicBezTo>
                    <a:pt x="790" y="46"/>
                    <a:pt x="661" y="0"/>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5"/>
            <p:cNvSpPr/>
            <p:nvPr/>
          </p:nvSpPr>
          <p:spPr>
            <a:xfrm>
              <a:off x="5379550" y="1896025"/>
              <a:ext cx="31925" cy="30600"/>
            </a:xfrm>
            <a:custGeom>
              <a:avLst/>
              <a:gdLst/>
              <a:ahLst/>
              <a:cxnLst/>
              <a:rect l="l" t="t" r="r" b="b"/>
              <a:pathLst>
                <a:path w="1277" h="1224" extrusionOk="0">
                  <a:moveTo>
                    <a:pt x="913" y="0"/>
                  </a:moveTo>
                  <a:cubicBezTo>
                    <a:pt x="894" y="0"/>
                    <a:pt x="873" y="3"/>
                    <a:pt x="851" y="8"/>
                  </a:cubicBezTo>
                  <a:lnTo>
                    <a:pt x="730" y="8"/>
                  </a:lnTo>
                  <a:cubicBezTo>
                    <a:pt x="699" y="38"/>
                    <a:pt x="608" y="99"/>
                    <a:pt x="547" y="130"/>
                  </a:cubicBezTo>
                  <a:cubicBezTo>
                    <a:pt x="426" y="221"/>
                    <a:pt x="304" y="312"/>
                    <a:pt x="213" y="403"/>
                  </a:cubicBezTo>
                  <a:cubicBezTo>
                    <a:pt x="0" y="555"/>
                    <a:pt x="0" y="890"/>
                    <a:pt x="213" y="1072"/>
                  </a:cubicBezTo>
                  <a:cubicBezTo>
                    <a:pt x="274" y="1163"/>
                    <a:pt x="426" y="1224"/>
                    <a:pt x="547" y="1224"/>
                  </a:cubicBezTo>
                  <a:cubicBezTo>
                    <a:pt x="669" y="1224"/>
                    <a:pt x="821" y="1194"/>
                    <a:pt x="882" y="1072"/>
                  </a:cubicBezTo>
                  <a:cubicBezTo>
                    <a:pt x="1003" y="981"/>
                    <a:pt x="1064" y="859"/>
                    <a:pt x="1155" y="738"/>
                  </a:cubicBezTo>
                  <a:cubicBezTo>
                    <a:pt x="1216" y="616"/>
                    <a:pt x="1277" y="555"/>
                    <a:pt x="1277" y="434"/>
                  </a:cubicBezTo>
                  <a:cubicBezTo>
                    <a:pt x="1277" y="312"/>
                    <a:pt x="1216" y="221"/>
                    <a:pt x="1155" y="130"/>
                  </a:cubicBezTo>
                  <a:cubicBezTo>
                    <a:pt x="1080" y="55"/>
                    <a:pt x="1005" y="0"/>
                    <a:pt x="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5"/>
            <p:cNvSpPr/>
            <p:nvPr/>
          </p:nvSpPr>
          <p:spPr>
            <a:xfrm>
              <a:off x="5358275" y="1979050"/>
              <a:ext cx="25850" cy="21300"/>
            </a:xfrm>
            <a:custGeom>
              <a:avLst/>
              <a:gdLst/>
              <a:ahLst/>
              <a:cxnLst/>
              <a:rect l="l" t="t" r="r" b="b"/>
              <a:pathLst>
                <a:path w="1034" h="852" extrusionOk="0">
                  <a:moveTo>
                    <a:pt x="517" y="0"/>
                  </a:moveTo>
                  <a:cubicBezTo>
                    <a:pt x="0" y="0"/>
                    <a:pt x="0" y="851"/>
                    <a:pt x="517" y="851"/>
                  </a:cubicBezTo>
                  <a:cubicBezTo>
                    <a:pt x="1034" y="851"/>
                    <a:pt x="1034" y="0"/>
                    <a:pt x="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5"/>
            <p:cNvSpPr/>
            <p:nvPr/>
          </p:nvSpPr>
          <p:spPr>
            <a:xfrm>
              <a:off x="5268600" y="2077075"/>
              <a:ext cx="24350" cy="19775"/>
            </a:xfrm>
            <a:custGeom>
              <a:avLst/>
              <a:gdLst/>
              <a:ahLst/>
              <a:cxnLst/>
              <a:rect l="l" t="t" r="r" b="b"/>
              <a:pathLst>
                <a:path w="974" h="791" extrusionOk="0">
                  <a:moveTo>
                    <a:pt x="487" y="0"/>
                  </a:moveTo>
                  <a:cubicBezTo>
                    <a:pt x="1" y="0"/>
                    <a:pt x="1" y="791"/>
                    <a:pt x="487" y="791"/>
                  </a:cubicBezTo>
                  <a:cubicBezTo>
                    <a:pt x="973" y="791"/>
                    <a:pt x="973"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2" name="Google Shape;342;p15"/>
          <p:cNvSpPr/>
          <p:nvPr/>
        </p:nvSpPr>
        <p:spPr>
          <a:xfrm rot="10800000" flipH="1">
            <a:off x="7171870" y="-272262"/>
            <a:ext cx="5412799" cy="2312396"/>
          </a:xfrm>
          <a:custGeom>
            <a:avLst/>
            <a:gdLst/>
            <a:ahLst/>
            <a:cxnLst/>
            <a:rect l="l" t="t" r="r" b="b"/>
            <a:pathLst>
              <a:path w="151280" h="56607" extrusionOk="0">
                <a:moveTo>
                  <a:pt x="127271" y="1"/>
                </a:moveTo>
                <a:cubicBezTo>
                  <a:pt x="125127" y="1"/>
                  <a:pt x="122955" y="198"/>
                  <a:pt x="120762" y="618"/>
                </a:cubicBezTo>
                <a:cubicBezTo>
                  <a:pt x="104136" y="3840"/>
                  <a:pt x="93528" y="18825"/>
                  <a:pt x="79424" y="26788"/>
                </a:cubicBezTo>
                <a:cubicBezTo>
                  <a:pt x="76161" y="28632"/>
                  <a:pt x="71835" y="29257"/>
                  <a:pt x="67398" y="29257"/>
                </a:cubicBezTo>
                <a:cubicBezTo>
                  <a:pt x="62617" y="29257"/>
                  <a:pt x="57708" y="28531"/>
                  <a:pt x="53861" y="27822"/>
                </a:cubicBezTo>
                <a:cubicBezTo>
                  <a:pt x="48212" y="26760"/>
                  <a:pt x="42866" y="25261"/>
                  <a:pt x="37285" y="25261"/>
                </a:cubicBezTo>
                <a:cubicBezTo>
                  <a:pt x="35358" y="25261"/>
                  <a:pt x="33403" y="25440"/>
                  <a:pt x="31399" y="25877"/>
                </a:cubicBezTo>
                <a:cubicBezTo>
                  <a:pt x="20912" y="28187"/>
                  <a:pt x="12797" y="35117"/>
                  <a:pt x="6900" y="43658"/>
                </a:cubicBezTo>
                <a:cubicBezTo>
                  <a:pt x="4134" y="47731"/>
                  <a:pt x="1824" y="52138"/>
                  <a:pt x="0" y="56606"/>
                </a:cubicBezTo>
                <a:lnTo>
                  <a:pt x="151279" y="56606"/>
                </a:lnTo>
                <a:lnTo>
                  <a:pt x="151279" y="7730"/>
                </a:lnTo>
                <a:cubicBezTo>
                  <a:pt x="143964" y="3137"/>
                  <a:pt x="135831" y="1"/>
                  <a:pt x="127271"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15"/>
          <p:cNvSpPr/>
          <p:nvPr/>
        </p:nvSpPr>
        <p:spPr>
          <a:xfrm rot="-3413738">
            <a:off x="8123251" y="4374391"/>
            <a:ext cx="5497140" cy="4123375"/>
          </a:xfrm>
          <a:custGeom>
            <a:avLst/>
            <a:gdLst/>
            <a:ahLst/>
            <a:cxnLst/>
            <a:rect l="l" t="t" r="r" b="b"/>
            <a:pathLst>
              <a:path w="52992" h="39175" extrusionOk="0">
                <a:moveTo>
                  <a:pt x="18231" y="0"/>
                </a:moveTo>
                <a:cubicBezTo>
                  <a:pt x="18040" y="0"/>
                  <a:pt x="17850" y="3"/>
                  <a:pt x="17660" y="7"/>
                </a:cubicBezTo>
                <a:cubicBezTo>
                  <a:pt x="15275" y="63"/>
                  <a:pt x="12820" y="551"/>
                  <a:pt x="10755" y="1807"/>
                </a:cubicBezTo>
                <a:cubicBezTo>
                  <a:pt x="8607" y="3090"/>
                  <a:pt x="7449" y="5182"/>
                  <a:pt x="6696" y="7512"/>
                </a:cubicBezTo>
                <a:cubicBezTo>
                  <a:pt x="5845" y="10162"/>
                  <a:pt x="5050" y="12840"/>
                  <a:pt x="4241" y="15532"/>
                </a:cubicBezTo>
                <a:lnTo>
                  <a:pt x="1772" y="23580"/>
                </a:lnTo>
                <a:cubicBezTo>
                  <a:pt x="1047" y="25966"/>
                  <a:pt x="1" y="28532"/>
                  <a:pt x="350" y="31085"/>
                </a:cubicBezTo>
                <a:cubicBezTo>
                  <a:pt x="963" y="35576"/>
                  <a:pt x="5301" y="38617"/>
                  <a:pt x="9584" y="39077"/>
                </a:cubicBezTo>
                <a:cubicBezTo>
                  <a:pt x="10163" y="39143"/>
                  <a:pt x="10738" y="39174"/>
                  <a:pt x="11310" y="39174"/>
                </a:cubicBezTo>
                <a:cubicBezTo>
                  <a:pt x="15815" y="39174"/>
                  <a:pt x="20080" y="37261"/>
                  <a:pt x="24202" y="35590"/>
                </a:cubicBezTo>
                <a:cubicBezTo>
                  <a:pt x="26740" y="34544"/>
                  <a:pt x="29321" y="33623"/>
                  <a:pt x="32069" y="33205"/>
                </a:cubicBezTo>
                <a:cubicBezTo>
                  <a:pt x="34677" y="32801"/>
                  <a:pt x="37313" y="32759"/>
                  <a:pt x="39950" y="32494"/>
                </a:cubicBezTo>
                <a:cubicBezTo>
                  <a:pt x="42879" y="32215"/>
                  <a:pt x="52992" y="30499"/>
                  <a:pt x="52936" y="26300"/>
                </a:cubicBezTo>
                <a:cubicBezTo>
                  <a:pt x="52936" y="25366"/>
                  <a:pt x="52824" y="24557"/>
                  <a:pt x="52671" y="23846"/>
                </a:cubicBezTo>
                <a:cubicBezTo>
                  <a:pt x="51750" y="19926"/>
                  <a:pt x="48612" y="18922"/>
                  <a:pt x="44246" y="18141"/>
                </a:cubicBezTo>
                <a:cubicBezTo>
                  <a:pt x="39964" y="17373"/>
                  <a:pt x="35974" y="15086"/>
                  <a:pt x="33157" y="11766"/>
                </a:cubicBezTo>
                <a:cubicBezTo>
                  <a:pt x="30228" y="8293"/>
                  <a:pt x="28749" y="3453"/>
                  <a:pt x="24481" y="1277"/>
                </a:cubicBezTo>
                <a:cubicBezTo>
                  <a:pt x="22560" y="303"/>
                  <a:pt x="20369" y="0"/>
                  <a:pt x="18231"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44" name="Google Shape;344;p15"/>
          <p:cNvGrpSpPr/>
          <p:nvPr/>
        </p:nvGrpSpPr>
        <p:grpSpPr>
          <a:xfrm>
            <a:off x="9151381" y="-510799"/>
            <a:ext cx="3040624" cy="1777925"/>
            <a:chOff x="6051246" y="-74073"/>
            <a:chExt cx="2138474" cy="1250417"/>
          </a:xfrm>
        </p:grpSpPr>
        <p:sp>
          <p:nvSpPr>
            <p:cNvPr id="345" name="Google Shape;345;p15"/>
            <p:cNvSpPr/>
            <p:nvPr/>
          </p:nvSpPr>
          <p:spPr>
            <a:xfrm>
              <a:off x="6051246" y="-71696"/>
              <a:ext cx="2138474" cy="1248040"/>
            </a:xfrm>
            <a:custGeom>
              <a:avLst/>
              <a:gdLst/>
              <a:ahLst/>
              <a:cxnLst/>
              <a:rect l="l" t="t" r="r" b="b"/>
              <a:pathLst>
                <a:path w="54896" h="32038" fill="none" extrusionOk="0">
                  <a:moveTo>
                    <a:pt x="53193" y="0"/>
                  </a:moveTo>
                  <a:cubicBezTo>
                    <a:pt x="54895" y="6232"/>
                    <a:pt x="54713" y="15624"/>
                    <a:pt x="53831" y="19180"/>
                  </a:cubicBezTo>
                  <a:cubicBezTo>
                    <a:pt x="52008" y="26627"/>
                    <a:pt x="46384" y="32037"/>
                    <a:pt x="38390" y="31946"/>
                  </a:cubicBezTo>
                  <a:cubicBezTo>
                    <a:pt x="33922" y="31916"/>
                    <a:pt x="22493" y="29271"/>
                    <a:pt x="15229" y="21399"/>
                  </a:cubicBezTo>
                  <a:cubicBezTo>
                    <a:pt x="8846" y="14438"/>
                    <a:pt x="4408" y="9089"/>
                    <a:pt x="1" y="0"/>
                  </a:cubicBezTo>
                </a:path>
              </a:pathLst>
            </a:custGeom>
            <a:noFill/>
            <a:ln w="174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5"/>
            <p:cNvSpPr/>
            <p:nvPr/>
          </p:nvSpPr>
          <p:spPr>
            <a:xfrm>
              <a:off x="6276209" y="-74073"/>
              <a:ext cx="1747716" cy="947308"/>
            </a:xfrm>
            <a:custGeom>
              <a:avLst/>
              <a:gdLst/>
              <a:ahLst/>
              <a:cxnLst/>
              <a:rect l="l" t="t" r="r" b="b"/>
              <a:pathLst>
                <a:path w="44865" h="24318" fill="none" extrusionOk="0">
                  <a:moveTo>
                    <a:pt x="1" y="1"/>
                  </a:moveTo>
                  <a:cubicBezTo>
                    <a:pt x="1" y="31"/>
                    <a:pt x="1" y="31"/>
                    <a:pt x="31" y="31"/>
                  </a:cubicBezTo>
                  <a:cubicBezTo>
                    <a:pt x="4560" y="11277"/>
                    <a:pt x="19515" y="24317"/>
                    <a:pt x="31977" y="24104"/>
                  </a:cubicBezTo>
                  <a:cubicBezTo>
                    <a:pt x="44865" y="23922"/>
                    <a:pt x="43558" y="8329"/>
                    <a:pt x="37722" y="31"/>
                  </a:cubicBezTo>
                </a:path>
              </a:pathLst>
            </a:custGeom>
            <a:noFill/>
            <a:ln w="174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5"/>
            <p:cNvSpPr/>
            <p:nvPr/>
          </p:nvSpPr>
          <p:spPr>
            <a:xfrm>
              <a:off x="6685894" y="-71696"/>
              <a:ext cx="979251" cy="809952"/>
            </a:xfrm>
            <a:custGeom>
              <a:avLst/>
              <a:gdLst/>
              <a:ahLst/>
              <a:cxnLst/>
              <a:rect l="l" t="t" r="r" b="b"/>
              <a:pathLst>
                <a:path w="25138" h="20792" fill="none" extrusionOk="0">
                  <a:moveTo>
                    <a:pt x="20974" y="0"/>
                  </a:moveTo>
                  <a:cubicBezTo>
                    <a:pt x="23679" y="7569"/>
                    <a:pt x="25138" y="20791"/>
                    <a:pt x="14469" y="15958"/>
                  </a:cubicBezTo>
                  <a:cubicBezTo>
                    <a:pt x="10153" y="13982"/>
                    <a:pt x="6566" y="9757"/>
                    <a:pt x="3831" y="6019"/>
                  </a:cubicBezTo>
                  <a:cubicBezTo>
                    <a:pt x="2615" y="4347"/>
                    <a:pt x="1520" y="2554"/>
                    <a:pt x="457" y="760"/>
                  </a:cubicBezTo>
                  <a:cubicBezTo>
                    <a:pt x="305" y="487"/>
                    <a:pt x="153" y="274"/>
                    <a:pt x="1" y="0"/>
                  </a:cubicBezTo>
                </a:path>
              </a:pathLst>
            </a:custGeom>
            <a:noFill/>
            <a:ln w="174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5"/>
            <p:cNvSpPr/>
            <p:nvPr/>
          </p:nvSpPr>
          <p:spPr>
            <a:xfrm>
              <a:off x="6901390" y="-71696"/>
              <a:ext cx="542332" cy="513933"/>
            </a:xfrm>
            <a:custGeom>
              <a:avLst/>
              <a:gdLst/>
              <a:ahLst/>
              <a:cxnLst/>
              <a:rect l="l" t="t" r="r" b="b"/>
              <a:pathLst>
                <a:path w="13922" h="13193" fill="none" extrusionOk="0">
                  <a:moveTo>
                    <a:pt x="9271" y="0"/>
                  </a:moveTo>
                  <a:cubicBezTo>
                    <a:pt x="11642" y="3374"/>
                    <a:pt x="13922" y="7113"/>
                    <a:pt x="11703" y="9909"/>
                  </a:cubicBezTo>
                  <a:cubicBezTo>
                    <a:pt x="9180" y="13192"/>
                    <a:pt x="3587" y="5350"/>
                    <a:pt x="1" y="0"/>
                  </a:cubicBezTo>
                </a:path>
              </a:pathLst>
            </a:custGeom>
            <a:noFill/>
            <a:ln w="17475" cap="flat" cmpd="sng">
              <a:solidFill>
                <a:schemeClr val="dk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9" name="Google Shape;349;p15"/>
          <p:cNvSpPr/>
          <p:nvPr/>
        </p:nvSpPr>
        <p:spPr>
          <a:xfrm>
            <a:off x="-60233" y="-98767"/>
            <a:ext cx="3177139" cy="1667237"/>
          </a:xfrm>
          <a:custGeom>
            <a:avLst/>
            <a:gdLst/>
            <a:ahLst/>
            <a:cxnLst/>
            <a:rect l="l" t="t" r="r" b="b"/>
            <a:pathLst>
              <a:path w="60822" h="31917" extrusionOk="0">
                <a:moveTo>
                  <a:pt x="0" y="1"/>
                </a:moveTo>
                <a:lnTo>
                  <a:pt x="0" y="31916"/>
                </a:lnTo>
                <a:cubicBezTo>
                  <a:pt x="6535" y="28786"/>
                  <a:pt x="13648" y="21612"/>
                  <a:pt x="22645" y="20457"/>
                </a:cubicBezTo>
                <a:cubicBezTo>
                  <a:pt x="23902" y="20297"/>
                  <a:pt x="25087" y="20229"/>
                  <a:pt x="26211" y="20229"/>
                </a:cubicBezTo>
                <a:cubicBezTo>
                  <a:pt x="32393" y="20229"/>
                  <a:pt x="36735" y="22277"/>
                  <a:pt x="41050" y="22277"/>
                </a:cubicBezTo>
                <a:cubicBezTo>
                  <a:pt x="42954" y="22277"/>
                  <a:pt x="44852" y="21879"/>
                  <a:pt x="46901" y="20731"/>
                </a:cubicBezTo>
                <a:cubicBezTo>
                  <a:pt x="55351" y="16019"/>
                  <a:pt x="46840" y="6749"/>
                  <a:pt x="60822"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0" name="Google Shape;350;p15"/>
          <p:cNvGrpSpPr/>
          <p:nvPr/>
        </p:nvGrpSpPr>
        <p:grpSpPr>
          <a:xfrm>
            <a:off x="9422920" y="4637503"/>
            <a:ext cx="3631211" cy="3014339"/>
            <a:chOff x="7067190" y="3478127"/>
            <a:chExt cx="2723408" cy="2260754"/>
          </a:xfrm>
        </p:grpSpPr>
        <p:sp>
          <p:nvSpPr>
            <p:cNvPr id="351" name="Google Shape;351;p15"/>
            <p:cNvSpPr/>
            <p:nvPr/>
          </p:nvSpPr>
          <p:spPr>
            <a:xfrm rot="8979216">
              <a:off x="7194889" y="4021097"/>
              <a:ext cx="2468012" cy="1174814"/>
            </a:xfrm>
            <a:custGeom>
              <a:avLst/>
              <a:gdLst/>
              <a:ahLst/>
              <a:cxnLst/>
              <a:rect l="l" t="t" r="r" b="b"/>
              <a:pathLst>
                <a:path w="86142" h="41005" extrusionOk="0">
                  <a:moveTo>
                    <a:pt x="47722" y="40488"/>
                  </a:moveTo>
                  <a:cubicBezTo>
                    <a:pt x="45776" y="40427"/>
                    <a:pt x="43892" y="39789"/>
                    <a:pt x="42372" y="38603"/>
                  </a:cubicBezTo>
                  <a:cubicBezTo>
                    <a:pt x="41338" y="37813"/>
                    <a:pt x="40427" y="36810"/>
                    <a:pt x="39454" y="35989"/>
                  </a:cubicBezTo>
                  <a:cubicBezTo>
                    <a:pt x="38238" y="34956"/>
                    <a:pt x="36779" y="34165"/>
                    <a:pt x="35290" y="33588"/>
                  </a:cubicBezTo>
                  <a:cubicBezTo>
                    <a:pt x="34013" y="33132"/>
                    <a:pt x="32645" y="32950"/>
                    <a:pt x="31277" y="32980"/>
                  </a:cubicBezTo>
                  <a:cubicBezTo>
                    <a:pt x="30244" y="33010"/>
                    <a:pt x="29180" y="33132"/>
                    <a:pt x="28147" y="33132"/>
                  </a:cubicBezTo>
                  <a:cubicBezTo>
                    <a:pt x="25928" y="33193"/>
                    <a:pt x="23648" y="32554"/>
                    <a:pt x="21855" y="31156"/>
                  </a:cubicBezTo>
                  <a:cubicBezTo>
                    <a:pt x="21064" y="30518"/>
                    <a:pt x="20244" y="29758"/>
                    <a:pt x="19727" y="28846"/>
                  </a:cubicBezTo>
                  <a:cubicBezTo>
                    <a:pt x="18967" y="27418"/>
                    <a:pt x="18633" y="25837"/>
                    <a:pt x="18086" y="24378"/>
                  </a:cubicBezTo>
                  <a:cubicBezTo>
                    <a:pt x="17569" y="22828"/>
                    <a:pt x="16688" y="21338"/>
                    <a:pt x="15684" y="20062"/>
                  </a:cubicBezTo>
                  <a:cubicBezTo>
                    <a:pt x="14742" y="18846"/>
                    <a:pt x="13770" y="17661"/>
                    <a:pt x="12614" y="16597"/>
                  </a:cubicBezTo>
                  <a:cubicBezTo>
                    <a:pt x="10882" y="14955"/>
                    <a:pt x="9058" y="13375"/>
                    <a:pt x="7326" y="11703"/>
                  </a:cubicBezTo>
                  <a:cubicBezTo>
                    <a:pt x="5806" y="10244"/>
                    <a:pt x="4195" y="8876"/>
                    <a:pt x="2918" y="7174"/>
                  </a:cubicBezTo>
                  <a:cubicBezTo>
                    <a:pt x="1794" y="5533"/>
                    <a:pt x="1398" y="3557"/>
                    <a:pt x="699" y="1733"/>
                  </a:cubicBezTo>
                  <a:cubicBezTo>
                    <a:pt x="456" y="1186"/>
                    <a:pt x="243" y="578"/>
                    <a:pt x="0" y="1"/>
                  </a:cubicBezTo>
                  <a:lnTo>
                    <a:pt x="395" y="1"/>
                  </a:lnTo>
                  <a:cubicBezTo>
                    <a:pt x="882" y="1125"/>
                    <a:pt x="1307" y="2311"/>
                    <a:pt x="1672" y="3496"/>
                  </a:cubicBezTo>
                  <a:cubicBezTo>
                    <a:pt x="2006" y="4469"/>
                    <a:pt x="2310" y="5472"/>
                    <a:pt x="2827" y="6384"/>
                  </a:cubicBezTo>
                  <a:cubicBezTo>
                    <a:pt x="3739" y="7934"/>
                    <a:pt x="5137" y="9119"/>
                    <a:pt x="6414" y="10366"/>
                  </a:cubicBezTo>
                  <a:cubicBezTo>
                    <a:pt x="7782" y="11673"/>
                    <a:pt x="9149" y="12949"/>
                    <a:pt x="10578" y="14256"/>
                  </a:cubicBezTo>
                  <a:cubicBezTo>
                    <a:pt x="12007" y="15533"/>
                    <a:pt x="13466" y="16779"/>
                    <a:pt x="14712" y="18268"/>
                  </a:cubicBezTo>
                  <a:cubicBezTo>
                    <a:pt x="15836" y="19636"/>
                    <a:pt x="16991" y="21034"/>
                    <a:pt x="17782" y="22676"/>
                  </a:cubicBezTo>
                  <a:cubicBezTo>
                    <a:pt x="18511" y="24165"/>
                    <a:pt x="18937" y="25837"/>
                    <a:pt x="19484" y="27387"/>
                  </a:cubicBezTo>
                  <a:cubicBezTo>
                    <a:pt x="19697" y="27843"/>
                    <a:pt x="19849" y="28329"/>
                    <a:pt x="20092" y="28755"/>
                  </a:cubicBezTo>
                  <a:cubicBezTo>
                    <a:pt x="20396" y="29211"/>
                    <a:pt x="20791" y="29636"/>
                    <a:pt x="21156" y="30001"/>
                  </a:cubicBezTo>
                  <a:cubicBezTo>
                    <a:pt x="22797" y="31673"/>
                    <a:pt x="25077" y="32676"/>
                    <a:pt x="27448" y="32737"/>
                  </a:cubicBezTo>
                  <a:cubicBezTo>
                    <a:pt x="28815" y="32828"/>
                    <a:pt x="30214" y="32585"/>
                    <a:pt x="31581" y="32585"/>
                  </a:cubicBezTo>
                  <a:cubicBezTo>
                    <a:pt x="32797" y="32585"/>
                    <a:pt x="34013" y="32737"/>
                    <a:pt x="35199" y="33132"/>
                  </a:cubicBezTo>
                  <a:cubicBezTo>
                    <a:pt x="36657" y="33618"/>
                    <a:pt x="38025" y="34378"/>
                    <a:pt x="39302" y="35290"/>
                  </a:cubicBezTo>
                  <a:cubicBezTo>
                    <a:pt x="40396" y="36141"/>
                    <a:pt x="41338" y="37205"/>
                    <a:pt x="42402" y="38056"/>
                  </a:cubicBezTo>
                  <a:cubicBezTo>
                    <a:pt x="45928" y="41004"/>
                    <a:pt x="50913" y="40640"/>
                    <a:pt x="54378" y="37752"/>
                  </a:cubicBezTo>
                  <a:cubicBezTo>
                    <a:pt x="55351" y="36901"/>
                    <a:pt x="56020" y="35716"/>
                    <a:pt x="56810" y="34682"/>
                  </a:cubicBezTo>
                  <a:cubicBezTo>
                    <a:pt x="58238" y="32858"/>
                    <a:pt x="59910" y="31217"/>
                    <a:pt x="61825" y="29940"/>
                  </a:cubicBezTo>
                  <a:cubicBezTo>
                    <a:pt x="62463" y="29545"/>
                    <a:pt x="63193" y="29241"/>
                    <a:pt x="63983" y="29211"/>
                  </a:cubicBezTo>
                  <a:cubicBezTo>
                    <a:pt x="65412" y="29150"/>
                    <a:pt x="66810" y="29393"/>
                    <a:pt x="68208" y="29545"/>
                  </a:cubicBezTo>
                  <a:cubicBezTo>
                    <a:pt x="69910" y="29758"/>
                    <a:pt x="71673" y="29788"/>
                    <a:pt x="73376" y="29515"/>
                  </a:cubicBezTo>
                  <a:cubicBezTo>
                    <a:pt x="74622" y="29332"/>
                    <a:pt x="75898" y="29059"/>
                    <a:pt x="76993" y="28481"/>
                  </a:cubicBezTo>
                  <a:cubicBezTo>
                    <a:pt x="78056" y="27965"/>
                    <a:pt x="79090" y="27266"/>
                    <a:pt x="80063" y="26597"/>
                  </a:cubicBezTo>
                  <a:cubicBezTo>
                    <a:pt x="81582" y="25503"/>
                    <a:pt x="83072" y="24348"/>
                    <a:pt x="84409" y="23010"/>
                  </a:cubicBezTo>
                  <a:cubicBezTo>
                    <a:pt x="85078" y="22341"/>
                    <a:pt x="85655" y="21612"/>
                    <a:pt x="86142" y="20822"/>
                  </a:cubicBezTo>
                  <a:lnTo>
                    <a:pt x="86142" y="21430"/>
                  </a:lnTo>
                  <a:cubicBezTo>
                    <a:pt x="85564" y="22220"/>
                    <a:pt x="84926" y="22980"/>
                    <a:pt x="84196" y="23679"/>
                  </a:cubicBezTo>
                  <a:cubicBezTo>
                    <a:pt x="82889" y="24925"/>
                    <a:pt x="81430" y="26019"/>
                    <a:pt x="79941" y="27083"/>
                  </a:cubicBezTo>
                  <a:cubicBezTo>
                    <a:pt x="78816" y="27843"/>
                    <a:pt x="77631" y="28633"/>
                    <a:pt x="76324" y="29180"/>
                  </a:cubicBezTo>
                  <a:cubicBezTo>
                    <a:pt x="73831" y="30062"/>
                    <a:pt x="71126" y="30244"/>
                    <a:pt x="68512" y="29971"/>
                  </a:cubicBezTo>
                  <a:cubicBezTo>
                    <a:pt x="67327" y="29849"/>
                    <a:pt x="66202" y="29667"/>
                    <a:pt x="65017" y="29606"/>
                  </a:cubicBezTo>
                  <a:cubicBezTo>
                    <a:pt x="64074" y="29515"/>
                    <a:pt x="63102" y="29636"/>
                    <a:pt x="62311" y="30123"/>
                  </a:cubicBezTo>
                  <a:cubicBezTo>
                    <a:pt x="61096" y="30822"/>
                    <a:pt x="60062" y="31764"/>
                    <a:pt x="59090" y="32706"/>
                  </a:cubicBezTo>
                  <a:cubicBezTo>
                    <a:pt x="57843" y="33892"/>
                    <a:pt x="56810" y="35290"/>
                    <a:pt x="55807" y="36688"/>
                  </a:cubicBezTo>
                  <a:cubicBezTo>
                    <a:pt x="54013" y="39181"/>
                    <a:pt x="50670" y="40579"/>
                    <a:pt x="47722" y="404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5"/>
            <p:cNvSpPr/>
            <p:nvPr/>
          </p:nvSpPr>
          <p:spPr>
            <a:xfrm rot="8979216">
              <a:off x="7424061" y="4379664"/>
              <a:ext cx="1459600" cy="1063335"/>
            </a:xfrm>
            <a:custGeom>
              <a:avLst/>
              <a:gdLst/>
              <a:ahLst/>
              <a:cxnLst/>
              <a:rect l="l" t="t" r="r" b="b"/>
              <a:pathLst>
                <a:path w="50945" h="37114" extrusionOk="0">
                  <a:moveTo>
                    <a:pt x="12615" y="37114"/>
                  </a:moveTo>
                  <a:cubicBezTo>
                    <a:pt x="10670" y="37053"/>
                    <a:pt x="8725" y="36293"/>
                    <a:pt x="7417" y="34804"/>
                  </a:cubicBezTo>
                  <a:cubicBezTo>
                    <a:pt x="6658" y="34013"/>
                    <a:pt x="6110" y="32980"/>
                    <a:pt x="5624" y="31977"/>
                  </a:cubicBezTo>
                  <a:cubicBezTo>
                    <a:pt x="4712" y="30244"/>
                    <a:pt x="4378" y="28299"/>
                    <a:pt x="4287" y="26354"/>
                  </a:cubicBezTo>
                  <a:cubicBezTo>
                    <a:pt x="4135" y="23101"/>
                    <a:pt x="5898" y="20153"/>
                    <a:pt x="6050" y="16931"/>
                  </a:cubicBezTo>
                  <a:cubicBezTo>
                    <a:pt x="6202" y="13253"/>
                    <a:pt x="3831" y="10122"/>
                    <a:pt x="1977" y="7083"/>
                  </a:cubicBezTo>
                  <a:cubicBezTo>
                    <a:pt x="1095" y="5685"/>
                    <a:pt x="305" y="4195"/>
                    <a:pt x="123" y="2584"/>
                  </a:cubicBezTo>
                  <a:cubicBezTo>
                    <a:pt x="1" y="1703"/>
                    <a:pt x="1" y="852"/>
                    <a:pt x="123" y="1"/>
                  </a:cubicBezTo>
                  <a:lnTo>
                    <a:pt x="457" y="1"/>
                  </a:lnTo>
                  <a:cubicBezTo>
                    <a:pt x="426" y="305"/>
                    <a:pt x="366" y="609"/>
                    <a:pt x="366" y="852"/>
                  </a:cubicBezTo>
                  <a:cubicBezTo>
                    <a:pt x="62" y="4803"/>
                    <a:pt x="3101" y="7812"/>
                    <a:pt x="4834" y="11095"/>
                  </a:cubicBezTo>
                  <a:cubicBezTo>
                    <a:pt x="5837" y="13010"/>
                    <a:pt x="6597" y="15229"/>
                    <a:pt x="6354" y="17478"/>
                  </a:cubicBezTo>
                  <a:cubicBezTo>
                    <a:pt x="6080" y="20214"/>
                    <a:pt x="4773" y="22706"/>
                    <a:pt x="4621" y="25442"/>
                  </a:cubicBezTo>
                  <a:cubicBezTo>
                    <a:pt x="4530" y="27843"/>
                    <a:pt x="5016" y="30244"/>
                    <a:pt x="6141" y="32342"/>
                  </a:cubicBezTo>
                  <a:cubicBezTo>
                    <a:pt x="6992" y="34013"/>
                    <a:pt x="8238" y="35533"/>
                    <a:pt x="10032" y="36202"/>
                  </a:cubicBezTo>
                  <a:cubicBezTo>
                    <a:pt x="11065" y="36536"/>
                    <a:pt x="12129" y="36779"/>
                    <a:pt x="13193" y="36688"/>
                  </a:cubicBezTo>
                  <a:cubicBezTo>
                    <a:pt x="15016" y="36506"/>
                    <a:pt x="16719" y="35624"/>
                    <a:pt x="18117" y="34500"/>
                  </a:cubicBezTo>
                  <a:cubicBezTo>
                    <a:pt x="20640" y="32402"/>
                    <a:pt x="21795" y="29880"/>
                    <a:pt x="25047" y="28603"/>
                  </a:cubicBezTo>
                  <a:cubicBezTo>
                    <a:pt x="26780" y="27813"/>
                    <a:pt x="28694" y="27509"/>
                    <a:pt x="30518" y="27114"/>
                  </a:cubicBezTo>
                  <a:cubicBezTo>
                    <a:pt x="31582" y="26901"/>
                    <a:pt x="32585" y="26597"/>
                    <a:pt x="33649" y="26293"/>
                  </a:cubicBezTo>
                  <a:cubicBezTo>
                    <a:pt x="36780" y="25503"/>
                    <a:pt x="40032" y="25290"/>
                    <a:pt x="43011" y="24044"/>
                  </a:cubicBezTo>
                  <a:cubicBezTo>
                    <a:pt x="45139" y="23101"/>
                    <a:pt x="46993" y="21642"/>
                    <a:pt x="48391" y="19788"/>
                  </a:cubicBezTo>
                  <a:cubicBezTo>
                    <a:pt x="49394" y="18481"/>
                    <a:pt x="50215" y="17113"/>
                    <a:pt x="50944" y="15685"/>
                  </a:cubicBezTo>
                  <a:lnTo>
                    <a:pt x="50944" y="16445"/>
                  </a:lnTo>
                  <a:cubicBezTo>
                    <a:pt x="49971" y="18390"/>
                    <a:pt x="48725" y="20214"/>
                    <a:pt x="47145" y="21734"/>
                  </a:cubicBezTo>
                  <a:cubicBezTo>
                    <a:pt x="45929" y="22858"/>
                    <a:pt x="44531" y="23770"/>
                    <a:pt x="43011" y="24408"/>
                  </a:cubicBezTo>
                  <a:cubicBezTo>
                    <a:pt x="40974" y="25290"/>
                    <a:pt x="38725" y="25594"/>
                    <a:pt x="36567" y="26050"/>
                  </a:cubicBezTo>
                  <a:cubicBezTo>
                    <a:pt x="34895" y="26323"/>
                    <a:pt x="33254" y="26779"/>
                    <a:pt x="31612" y="27235"/>
                  </a:cubicBezTo>
                  <a:cubicBezTo>
                    <a:pt x="30579" y="27509"/>
                    <a:pt x="29515" y="27691"/>
                    <a:pt x="28451" y="27873"/>
                  </a:cubicBezTo>
                  <a:cubicBezTo>
                    <a:pt x="26263" y="28360"/>
                    <a:pt x="23983" y="29180"/>
                    <a:pt x="22281" y="30731"/>
                  </a:cubicBezTo>
                  <a:cubicBezTo>
                    <a:pt x="21065" y="31855"/>
                    <a:pt x="20062" y="33193"/>
                    <a:pt x="18816" y="34287"/>
                  </a:cubicBezTo>
                  <a:cubicBezTo>
                    <a:pt x="17266" y="35898"/>
                    <a:pt x="15016" y="37114"/>
                    <a:pt x="12615" y="371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3" name="Google Shape;353;p15"/>
          <p:cNvGrpSpPr/>
          <p:nvPr/>
        </p:nvGrpSpPr>
        <p:grpSpPr>
          <a:xfrm>
            <a:off x="273776" y="713334"/>
            <a:ext cx="1190005" cy="1122412"/>
            <a:chOff x="5340800" y="1510950"/>
            <a:chExt cx="1108700" cy="1045725"/>
          </a:xfrm>
        </p:grpSpPr>
        <p:sp>
          <p:nvSpPr>
            <p:cNvPr id="354" name="Google Shape;354;p15"/>
            <p:cNvSpPr/>
            <p:nvPr/>
          </p:nvSpPr>
          <p:spPr>
            <a:xfrm>
              <a:off x="5618900" y="1510950"/>
              <a:ext cx="134550" cy="185300"/>
            </a:xfrm>
            <a:custGeom>
              <a:avLst/>
              <a:gdLst/>
              <a:ahLst/>
              <a:cxnLst/>
              <a:rect l="l" t="t" r="r" b="b"/>
              <a:pathLst>
                <a:path w="5382" h="7412" extrusionOk="0">
                  <a:moveTo>
                    <a:pt x="2645" y="1"/>
                  </a:moveTo>
                  <a:cubicBezTo>
                    <a:pt x="1065" y="669"/>
                    <a:pt x="1" y="3162"/>
                    <a:pt x="1338" y="4469"/>
                  </a:cubicBezTo>
                  <a:lnTo>
                    <a:pt x="1521" y="4256"/>
                  </a:lnTo>
                  <a:cubicBezTo>
                    <a:pt x="1977" y="5350"/>
                    <a:pt x="1825" y="6688"/>
                    <a:pt x="2980" y="7356"/>
                  </a:cubicBezTo>
                  <a:cubicBezTo>
                    <a:pt x="3085" y="7395"/>
                    <a:pt x="3194" y="7412"/>
                    <a:pt x="3304" y="7412"/>
                  </a:cubicBezTo>
                  <a:cubicBezTo>
                    <a:pt x="3891" y="7412"/>
                    <a:pt x="4516" y="6924"/>
                    <a:pt x="4925" y="6566"/>
                  </a:cubicBezTo>
                  <a:cubicBezTo>
                    <a:pt x="5381" y="5685"/>
                    <a:pt x="5290" y="4833"/>
                    <a:pt x="5047" y="3922"/>
                  </a:cubicBezTo>
                  <a:cubicBezTo>
                    <a:pt x="4591" y="2341"/>
                    <a:pt x="4408" y="639"/>
                    <a:pt x="26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15"/>
            <p:cNvSpPr/>
            <p:nvPr/>
          </p:nvSpPr>
          <p:spPr>
            <a:xfrm>
              <a:off x="6194900" y="1682550"/>
              <a:ext cx="121625" cy="196075"/>
            </a:xfrm>
            <a:custGeom>
              <a:avLst/>
              <a:gdLst/>
              <a:ahLst/>
              <a:cxnLst/>
              <a:rect l="l" t="t" r="r" b="b"/>
              <a:pathLst>
                <a:path w="4865" h="7843" extrusionOk="0">
                  <a:moveTo>
                    <a:pt x="1750" y="1"/>
                  </a:moveTo>
                  <a:cubicBezTo>
                    <a:pt x="715" y="1"/>
                    <a:pt x="182" y="1585"/>
                    <a:pt x="1" y="2620"/>
                  </a:cubicBezTo>
                  <a:cubicBezTo>
                    <a:pt x="1" y="3349"/>
                    <a:pt x="153" y="3957"/>
                    <a:pt x="609" y="4444"/>
                  </a:cubicBezTo>
                  <a:cubicBezTo>
                    <a:pt x="623" y="4543"/>
                    <a:pt x="498" y="4569"/>
                    <a:pt x="361" y="4569"/>
                  </a:cubicBezTo>
                  <a:cubicBezTo>
                    <a:pt x="204" y="4569"/>
                    <a:pt x="31" y="4535"/>
                    <a:pt x="31" y="4535"/>
                  </a:cubicBezTo>
                  <a:lnTo>
                    <a:pt x="31" y="4535"/>
                  </a:lnTo>
                  <a:cubicBezTo>
                    <a:pt x="31" y="5751"/>
                    <a:pt x="791" y="7301"/>
                    <a:pt x="1794" y="7757"/>
                  </a:cubicBezTo>
                  <a:cubicBezTo>
                    <a:pt x="1943" y="7816"/>
                    <a:pt x="2081" y="7843"/>
                    <a:pt x="2211" y="7843"/>
                  </a:cubicBezTo>
                  <a:cubicBezTo>
                    <a:pt x="3146" y="7843"/>
                    <a:pt x="3646" y="6459"/>
                    <a:pt x="4287" y="5872"/>
                  </a:cubicBezTo>
                  <a:cubicBezTo>
                    <a:pt x="4287" y="5356"/>
                    <a:pt x="4864" y="4991"/>
                    <a:pt x="4864" y="4504"/>
                  </a:cubicBezTo>
                  <a:cubicBezTo>
                    <a:pt x="4378" y="2833"/>
                    <a:pt x="3800" y="887"/>
                    <a:pt x="2341" y="158"/>
                  </a:cubicBezTo>
                  <a:cubicBezTo>
                    <a:pt x="2128" y="49"/>
                    <a:pt x="1932" y="1"/>
                    <a:pt x="1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5"/>
            <p:cNvSpPr/>
            <p:nvPr/>
          </p:nvSpPr>
          <p:spPr>
            <a:xfrm>
              <a:off x="5886400" y="1611125"/>
              <a:ext cx="129200" cy="170425"/>
            </a:xfrm>
            <a:custGeom>
              <a:avLst/>
              <a:gdLst/>
              <a:ahLst/>
              <a:cxnLst/>
              <a:rect l="l" t="t" r="r" b="b"/>
              <a:pathLst>
                <a:path w="5168" h="6817" extrusionOk="0">
                  <a:moveTo>
                    <a:pt x="2372" y="0"/>
                  </a:moveTo>
                  <a:cubicBezTo>
                    <a:pt x="2117" y="0"/>
                    <a:pt x="1856" y="49"/>
                    <a:pt x="1611" y="127"/>
                  </a:cubicBezTo>
                  <a:cubicBezTo>
                    <a:pt x="304" y="766"/>
                    <a:pt x="0" y="2437"/>
                    <a:pt x="395" y="4018"/>
                  </a:cubicBezTo>
                  <a:cubicBezTo>
                    <a:pt x="395" y="4022"/>
                    <a:pt x="397" y="4024"/>
                    <a:pt x="400" y="4024"/>
                  </a:cubicBezTo>
                  <a:cubicBezTo>
                    <a:pt x="420" y="4024"/>
                    <a:pt x="487" y="3957"/>
                    <a:pt x="487" y="3957"/>
                  </a:cubicBezTo>
                  <a:cubicBezTo>
                    <a:pt x="899" y="4976"/>
                    <a:pt x="1213" y="6817"/>
                    <a:pt x="2419" y="6817"/>
                  </a:cubicBezTo>
                  <a:cubicBezTo>
                    <a:pt x="2545" y="6817"/>
                    <a:pt x="2681" y="6797"/>
                    <a:pt x="2827" y="6754"/>
                  </a:cubicBezTo>
                  <a:cubicBezTo>
                    <a:pt x="4590" y="6298"/>
                    <a:pt x="5168" y="3805"/>
                    <a:pt x="4286" y="2285"/>
                  </a:cubicBezTo>
                  <a:cubicBezTo>
                    <a:pt x="4286" y="2073"/>
                    <a:pt x="3800" y="2103"/>
                    <a:pt x="3800" y="1890"/>
                  </a:cubicBezTo>
                  <a:cubicBezTo>
                    <a:pt x="3557" y="1647"/>
                    <a:pt x="3739" y="1009"/>
                    <a:pt x="3526" y="553"/>
                  </a:cubicBezTo>
                  <a:cubicBezTo>
                    <a:pt x="3237" y="148"/>
                    <a:pt x="2814" y="0"/>
                    <a:pt x="2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5"/>
            <p:cNvSpPr/>
            <p:nvPr/>
          </p:nvSpPr>
          <p:spPr>
            <a:xfrm>
              <a:off x="5502075" y="1767175"/>
              <a:ext cx="134350" cy="156350"/>
            </a:xfrm>
            <a:custGeom>
              <a:avLst/>
              <a:gdLst/>
              <a:ahLst/>
              <a:cxnLst/>
              <a:rect l="l" t="t" r="r" b="b"/>
              <a:pathLst>
                <a:path w="5374" h="6254" extrusionOk="0">
                  <a:moveTo>
                    <a:pt x="1626" y="0"/>
                  </a:moveTo>
                  <a:cubicBezTo>
                    <a:pt x="942" y="0"/>
                    <a:pt x="434" y="977"/>
                    <a:pt x="267" y="1575"/>
                  </a:cubicBezTo>
                  <a:cubicBezTo>
                    <a:pt x="267" y="2115"/>
                    <a:pt x="1" y="3067"/>
                    <a:pt x="546" y="3618"/>
                  </a:cubicBezTo>
                  <a:lnTo>
                    <a:pt x="546" y="3618"/>
                  </a:lnTo>
                  <a:cubicBezTo>
                    <a:pt x="543" y="3598"/>
                    <a:pt x="540" y="3582"/>
                    <a:pt x="540" y="3582"/>
                  </a:cubicBezTo>
                  <a:lnTo>
                    <a:pt x="540" y="3582"/>
                  </a:lnTo>
                  <a:cubicBezTo>
                    <a:pt x="542" y="3594"/>
                    <a:pt x="544" y="3606"/>
                    <a:pt x="546" y="3618"/>
                  </a:cubicBezTo>
                  <a:lnTo>
                    <a:pt x="546" y="3618"/>
                  </a:lnTo>
                  <a:cubicBezTo>
                    <a:pt x="546" y="3618"/>
                    <a:pt x="546" y="3618"/>
                    <a:pt x="546" y="3618"/>
                  </a:cubicBezTo>
                  <a:lnTo>
                    <a:pt x="546" y="3618"/>
                  </a:lnTo>
                  <a:cubicBezTo>
                    <a:pt x="547" y="3626"/>
                    <a:pt x="549" y="3634"/>
                    <a:pt x="550" y="3643"/>
                  </a:cubicBezTo>
                  <a:lnTo>
                    <a:pt x="550" y="3643"/>
                  </a:lnTo>
                  <a:cubicBezTo>
                    <a:pt x="549" y="3635"/>
                    <a:pt x="547" y="3626"/>
                    <a:pt x="546" y="3618"/>
                  </a:cubicBezTo>
                  <a:lnTo>
                    <a:pt x="546" y="3618"/>
                  </a:lnTo>
                  <a:cubicBezTo>
                    <a:pt x="554" y="3626"/>
                    <a:pt x="562" y="3634"/>
                    <a:pt x="571" y="3642"/>
                  </a:cubicBezTo>
                  <a:cubicBezTo>
                    <a:pt x="571" y="3682"/>
                    <a:pt x="568" y="3697"/>
                    <a:pt x="565" y="3697"/>
                  </a:cubicBezTo>
                  <a:cubicBezTo>
                    <a:pt x="561" y="3697"/>
                    <a:pt x="555" y="3670"/>
                    <a:pt x="550" y="3643"/>
                  </a:cubicBezTo>
                  <a:lnTo>
                    <a:pt x="550" y="3643"/>
                  </a:lnTo>
                  <a:cubicBezTo>
                    <a:pt x="720" y="4632"/>
                    <a:pt x="1407" y="6253"/>
                    <a:pt x="2498" y="6253"/>
                  </a:cubicBezTo>
                  <a:cubicBezTo>
                    <a:pt x="2729" y="6253"/>
                    <a:pt x="2979" y="6180"/>
                    <a:pt x="3245" y="6013"/>
                  </a:cubicBezTo>
                  <a:cubicBezTo>
                    <a:pt x="5373" y="4463"/>
                    <a:pt x="3762" y="1606"/>
                    <a:pt x="2212" y="238"/>
                  </a:cubicBezTo>
                  <a:cubicBezTo>
                    <a:pt x="2006" y="71"/>
                    <a:pt x="1809" y="0"/>
                    <a:pt x="1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5"/>
            <p:cNvSpPr/>
            <p:nvPr/>
          </p:nvSpPr>
          <p:spPr>
            <a:xfrm>
              <a:off x="6323325" y="1964600"/>
              <a:ext cx="126175" cy="167125"/>
            </a:xfrm>
            <a:custGeom>
              <a:avLst/>
              <a:gdLst/>
              <a:ahLst/>
              <a:cxnLst/>
              <a:rect l="l" t="t" r="r" b="b"/>
              <a:pathLst>
                <a:path w="5047" h="6685" extrusionOk="0">
                  <a:moveTo>
                    <a:pt x="2341" y="1"/>
                  </a:moveTo>
                  <a:cubicBezTo>
                    <a:pt x="1369" y="1"/>
                    <a:pt x="214" y="1156"/>
                    <a:pt x="1" y="2128"/>
                  </a:cubicBezTo>
                  <a:cubicBezTo>
                    <a:pt x="1" y="2736"/>
                    <a:pt x="335" y="3314"/>
                    <a:pt x="700" y="3891"/>
                  </a:cubicBezTo>
                  <a:cubicBezTo>
                    <a:pt x="761" y="4043"/>
                    <a:pt x="396" y="4043"/>
                    <a:pt x="396" y="4043"/>
                  </a:cubicBezTo>
                  <a:cubicBezTo>
                    <a:pt x="791" y="5016"/>
                    <a:pt x="973" y="6019"/>
                    <a:pt x="1977" y="6627"/>
                  </a:cubicBezTo>
                  <a:cubicBezTo>
                    <a:pt x="2056" y="6667"/>
                    <a:pt x="2151" y="6685"/>
                    <a:pt x="2255" y="6685"/>
                  </a:cubicBezTo>
                  <a:cubicBezTo>
                    <a:pt x="2631" y="6685"/>
                    <a:pt x="3126" y="6450"/>
                    <a:pt x="3436" y="6141"/>
                  </a:cubicBezTo>
                  <a:cubicBezTo>
                    <a:pt x="5046" y="4165"/>
                    <a:pt x="3739" y="1612"/>
                    <a:pt x="23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15"/>
            <p:cNvSpPr/>
            <p:nvPr/>
          </p:nvSpPr>
          <p:spPr>
            <a:xfrm>
              <a:off x="6001150" y="1883325"/>
              <a:ext cx="133000" cy="181875"/>
            </a:xfrm>
            <a:custGeom>
              <a:avLst/>
              <a:gdLst/>
              <a:ahLst/>
              <a:cxnLst/>
              <a:rect l="l" t="t" r="r" b="b"/>
              <a:pathLst>
                <a:path w="5320" h="7275" extrusionOk="0">
                  <a:moveTo>
                    <a:pt x="1975" y="1"/>
                  </a:moveTo>
                  <a:cubicBezTo>
                    <a:pt x="1272" y="1"/>
                    <a:pt x="676" y="730"/>
                    <a:pt x="304" y="1276"/>
                  </a:cubicBezTo>
                  <a:cubicBezTo>
                    <a:pt x="61" y="2188"/>
                    <a:pt x="0" y="3616"/>
                    <a:pt x="213" y="4528"/>
                  </a:cubicBezTo>
                  <a:cubicBezTo>
                    <a:pt x="232" y="4557"/>
                    <a:pt x="259" y="4569"/>
                    <a:pt x="290" y="4569"/>
                  </a:cubicBezTo>
                  <a:cubicBezTo>
                    <a:pt x="458" y="4569"/>
                    <a:pt x="760" y="4224"/>
                    <a:pt x="760" y="4224"/>
                  </a:cubicBezTo>
                  <a:cubicBezTo>
                    <a:pt x="1429" y="5136"/>
                    <a:pt x="1337" y="6504"/>
                    <a:pt x="2462" y="7173"/>
                  </a:cubicBezTo>
                  <a:cubicBezTo>
                    <a:pt x="2592" y="7242"/>
                    <a:pt x="2713" y="7274"/>
                    <a:pt x="2829" y="7274"/>
                  </a:cubicBezTo>
                  <a:cubicBezTo>
                    <a:pt x="3119" y="7274"/>
                    <a:pt x="3383" y="7073"/>
                    <a:pt x="3708" y="6747"/>
                  </a:cubicBezTo>
                  <a:cubicBezTo>
                    <a:pt x="5319" y="4437"/>
                    <a:pt x="4559" y="1732"/>
                    <a:pt x="2462" y="121"/>
                  </a:cubicBezTo>
                  <a:cubicBezTo>
                    <a:pt x="2295" y="37"/>
                    <a:pt x="2132" y="1"/>
                    <a:pt x="19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15"/>
            <p:cNvSpPr/>
            <p:nvPr/>
          </p:nvSpPr>
          <p:spPr>
            <a:xfrm>
              <a:off x="5736700" y="1822500"/>
              <a:ext cx="151250" cy="176375"/>
            </a:xfrm>
            <a:custGeom>
              <a:avLst/>
              <a:gdLst/>
              <a:ahLst/>
              <a:cxnLst/>
              <a:rect l="l" t="t" r="r" b="b"/>
              <a:pathLst>
                <a:path w="6050" h="7055" extrusionOk="0">
                  <a:moveTo>
                    <a:pt x="2584" y="1"/>
                  </a:moveTo>
                  <a:cubicBezTo>
                    <a:pt x="1459" y="1"/>
                    <a:pt x="243" y="943"/>
                    <a:pt x="0" y="2098"/>
                  </a:cubicBezTo>
                  <a:cubicBezTo>
                    <a:pt x="0" y="2767"/>
                    <a:pt x="760" y="3344"/>
                    <a:pt x="1216" y="4013"/>
                  </a:cubicBezTo>
                  <a:cubicBezTo>
                    <a:pt x="1277" y="4074"/>
                    <a:pt x="730" y="4165"/>
                    <a:pt x="730" y="4165"/>
                  </a:cubicBezTo>
                  <a:cubicBezTo>
                    <a:pt x="1186" y="5320"/>
                    <a:pt x="1520" y="6080"/>
                    <a:pt x="2614" y="6749"/>
                  </a:cubicBezTo>
                  <a:cubicBezTo>
                    <a:pt x="2910" y="6896"/>
                    <a:pt x="3306" y="7055"/>
                    <a:pt x="3660" y="7055"/>
                  </a:cubicBezTo>
                  <a:cubicBezTo>
                    <a:pt x="3889" y="7055"/>
                    <a:pt x="4100" y="6988"/>
                    <a:pt x="4256" y="6809"/>
                  </a:cubicBezTo>
                  <a:cubicBezTo>
                    <a:pt x="6049" y="4560"/>
                    <a:pt x="4134" y="1794"/>
                    <a:pt x="2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5"/>
            <p:cNvSpPr/>
            <p:nvPr/>
          </p:nvSpPr>
          <p:spPr>
            <a:xfrm>
              <a:off x="5340800" y="1954325"/>
              <a:ext cx="143625" cy="181825"/>
            </a:xfrm>
            <a:custGeom>
              <a:avLst/>
              <a:gdLst/>
              <a:ahLst/>
              <a:cxnLst/>
              <a:rect l="l" t="t" r="r" b="b"/>
              <a:pathLst>
                <a:path w="5745" h="7273" extrusionOk="0">
                  <a:moveTo>
                    <a:pt x="1904" y="1"/>
                  </a:moveTo>
                  <a:cubicBezTo>
                    <a:pt x="1353" y="1"/>
                    <a:pt x="915" y="655"/>
                    <a:pt x="730" y="1263"/>
                  </a:cubicBezTo>
                  <a:cubicBezTo>
                    <a:pt x="486" y="2175"/>
                    <a:pt x="0" y="2995"/>
                    <a:pt x="912" y="4150"/>
                  </a:cubicBezTo>
                  <a:cubicBezTo>
                    <a:pt x="915" y="4154"/>
                    <a:pt x="920" y="4155"/>
                    <a:pt x="925" y="4155"/>
                  </a:cubicBezTo>
                  <a:cubicBezTo>
                    <a:pt x="968" y="4155"/>
                    <a:pt x="1064" y="4059"/>
                    <a:pt x="1064" y="4059"/>
                  </a:cubicBezTo>
                  <a:cubicBezTo>
                    <a:pt x="1520" y="5214"/>
                    <a:pt x="1307" y="6491"/>
                    <a:pt x="2401" y="7190"/>
                  </a:cubicBezTo>
                  <a:cubicBezTo>
                    <a:pt x="2522" y="7246"/>
                    <a:pt x="2669" y="7273"/>
                    <a:pt x="2827" y="7273"/>
                  </a:cubicBezTo>
                  <a:cubicBezTo>
                    <a:pt x="3267" y="7273"/>
                    <a:pt x="3799" y="7069"/>
                    <a:pt x="4134" y="6734"/>
                  </a:cubicBezTo>
                  <a:cubicBezTo>
                    <a:pt x="5745" y="4454"/>
                    <a:pt x="4651" y="1172"/>
                    <a:pt x="2158" y="47"/>
                  </a:cubicBezTo>
                  <a:cubicBezTo>
                    <a:pt x="2071" y="15"/>
                    <a:pt x="1986" y="1"/>
                    <a:pt x="19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5"/>
            <p:cNvSpPr/>
            <p:nvPr/>
          </p:nvSpPr>
          <p:spPr>
            <a:xfrm>
              <a:off x="6136400" y="2134450"/>
              <a:ext cx="129200" cy="184875"/>
            </a:xfrm>
            <a:custGeom>
              <a:avLst/>
              <a:gdLst/>
              <a:ahLst/>
              <a:cxnLst/>
              <a:rect l="l" t="t" r="r" b="b"/>
              <a:pathLst>
                <a:path w="5168" h="7395" extrusionOk="0">
                  <a:moveTo>
                    <a:pt x="2300" y="0"/>
                  </a:moveTo>
                  <a:cubicBezTo>
                    <a:pt x="1341" y="0"/>
                    <a:pt x="402" y="1281"/>
                    <a:pt x="244" y="2325"/>
                  </a:cubicBezTo>
                  <a:cubicBezTo>
                    <a:pt x="0" y="3055"/>
                    <a:pt x="578" y="3876"/>
                    <a:pt x="1034" y="4392"/>
                  </a:cubicBezTo>
                  <a:cubicBezTo>
                    <a:pt x="1064" y="4453"/>
                    <a:pt x="882" y="4544"/>
                    <a:pt x="882" y="4544"/>
                  </a:cubicBezTo>
                  <a:cubicBezTo>
                    <a:pt x="1338" y="5730"/>
                    <a:pt x="1581" y="6581"/>
                    <a:pt x="2736" y="7280"/>
                  </a:cubicBezTo>
                  <a:cubicBezTo>
                    <a:pt x="2906" y="7359"/>
                    <a:pt x="3054" y="7394"/>
                    <a:pt x="3186" y="7394"/>
                  </a:cubicBezTo>
                  <a:cubicBezTo>
                    <a:pt x="3811" y="7394"/>
                    <a:pt x="4067" y="6606"/>
                    <a:pt x="4469" y="6003"/>
                  </a:cubicBezTo>
                  <a:cubicBezTo>
                    <a:pt x="5168" y="3876"/>
                    <a:pt x="4408" y="2173"/>
                    <a:pt x="3253" y="502"/>
                  </a:cubicBezTo>
                  <a:cubicBezTo>
                    <a:pt x="2953" y="147"/>
                    <a:pt x="2625" y="0"/>
                    <a:pt x="2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5"/>
            <p:cNvSpPr/>
            <p:nvPr/>
          </p:nvSpPr>
          <p:spPr>
            <a:xfrm>
              <a:off x="5857525" y="2108875"/>
              <a:ext cx="110200" cy="174550"/>
            </a:xfrm>
            <a:custGeom>
              <a:avLst/>
              <a:gdLst/>
              <a:ahLst/>
              <a:cxnLst/>
              <a:rect l="l" t="t" r="r" b="b"/>
              <a:pathLst>
                <a:path w="4408" h="6982" extrusionOk="0">
                  <a:moveTo>
                    <a:pt x="2168" y="1"/>
                  </a:moveTo>
                  <a:cubicBezTo>
                    <a:pt x="1948" y="1"/>
                    <a:pt x="1711" y="50"/>
                    <a:pt x="1459" y="126"/>
                  </a:cubicBezTo>
                  <a:cubicBezTo>
                    <a:pt x="61" y="826"/>
                    <a:pt x="0" y="2376"/>
                    <a:pt x="456" y="3956"/>
                  </a:cubicBezTo>
                  <a:cubicBezTo>
                    <a:pt x="487" y="4017"/>
                    <a:pt x="122" y="4047"/>
                    <a:pt x="122" y="4047"/>
                  </a:cubicBezTo>
                  <a:cubicBezTo>
                    <a:pt x="516" y="5230"/>
                    <a:pt x="1138" y="6981"/>
                    <a:pt x="2478" y="6981"/>
                  </a:cubicBezTo>
                  <a:cubicBezTo>
                    <a:pt x="2687" y="6981"/>
                    <a:pt x="2915" y="6938"/>
                    <a:pt x="3161" y="6844"/>
                  </a:cubicBezTo>
                  <a:cubicBezTo>
                    <a:pt x="4073" y="6388"/>
                    <a:pt x="4408" y="5385"/>
                    <a:pt x="4408" y="4473"/>
                  </a:cubicBezTo>
                  <a:cubicBezTo>
                    <a:pt x="4408" y="3561"/>
                    <a:pt x="3526" y="2710"/>
                    <a:pt x="3526" y="1798"/>
                  </a:cubicBezTo>
                  <a:cubicBezTo>
                    <a:pt x="3313" y="1585"/>
                    <a:pt x="3435" y="1038"/>
                    <a:pt x="3192" y="582"/>
                  </a:cubicBezTo>
                  <a:cubicBezTo>
                    <a:pt x="2900" y="155"/>
                    <a:pt x="2559" y="1"/>
                    <a:pt x="21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15"/>
            <p:cNvSpPr/>
            <p:nvPr/>
          </p:nvSpPr>
          <p:spPr>
            <a:xfrm>
              <a:off x="5544450" y="2108225"/>
              <a:ext cx="131475" cy="188575"/>
            </a:xfrm>
            <a:custGeom>
              <a:avLst/>
              <a:gdLst/>
              <a:ahLst/>
              <a:cxnLst/>
              <a:rect l="l" t="t" r="r" b="b"/>
              <a:pathLst>
                <a:path w="5259" h="7543" extrusionOk="0">
                  <a:moveTo>
                    <a:pt x="2432" y="0"/>
                  </a:moveTo>
                  <a:cubicBezTo>
                    <a:pt x="851" y="700"/>
                    <a:pt x="0" y="3101"/>
                    <a:pt x="1368" y="4438"/>
                  </a:cubicBezTo>
                  <a:cubicBezTo>
                    <a:pt x="1383" y="4453"/>
                    <a:pt x="1397" y="4459"/>
                    <a:pt x="1408" y="4459"/>
                  </a:cubicBezTo>
                  <a:cubicBezTo>
                    <a:pt x="1442" y="4459"/>
                    <a:pt x="1459" y="4408"/>
                    <a:pt x="1459" y="4408"/>
                  </a:cubicBezTo>
                  <a:cubicBezTo>
                    <a:pt x="1915" y="5502"/>
                    <a:pt x="1733" y="6809"/>
                    <a:pt x="2827" y="7478"/>
                  </a:cubicBezTo>
                  <a:cubicBezTo>
                    <a:pt x="2957" y="7523"/>
                    <a:pt x="3090" y="7543"/>
                    <a:pt x="3225" y="7543"/>
                  </a:cubicBezTo>
                  <a:cubicBezTo>
                    <a:pt x="3818" y="7543"/>
                    <a:pt x="4431" y="7156"/>
                    <a:pt x="4803" y="6809"/>
                  </a:cubicBezTo>
                  <a:cubicBezTo>
                    <a:pt x="5259" y="5928"/>
                    <a:pt x="5107" y="4985"/>
                    <a:pt x="4894" y="4104"/>
                  </a:cubicBezTo>
                  <a:cubicBezTo>
                    <a:pt x="4438" y="2554"/>
                    <a:pt x="4195" y="700"/>
                    <a:pt x="2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15"/>
            <p:cNvSpPr/>
            <p:nvPr/>
          </p:nvSpPr>
          <p:spPr>
            <a:xfrm>
              <a:off x="5977575" y="2375750"/>
              <a:ext cx="134525" cy="175525"/>
            </a:xfrm>
            <a:custGeom>
              <a:avLst/>
              <a:gdLst/>
              <a:ahLst/>
              <a:cxnLst/>
              <a:rect l="l" t="t" r="r" b="b"/>
              <a:pathLst>
                <a:path w="5381" h="7021" extrusionOk="0">
                  <a:moveTo>
                    <a:pt x="1651" y="1"/>
                  </a:moveTo>
                  <a:cubicBezTo>
                    <a:pt x="1538" y="1"/>
                    <a:pt x="1423" y="19"/>
                    <a:pt x="1308" y="60"/>
                  </a:cubicBezTo>
                  <a:cubicBezTo>
                    <a:pt x="1" y="941"/>
                    <a:pt x="92" y="2917"/>
                    <a:pt x="517" y="4224"/>
                  </a:cubicBezTo>
                  <a:cubicBezTo>
                    <a:pt x="529" y="4246"/>
                    <a:pt x="544" y="4255"/>
                    <a:pt x="561" y="4255"/>
                  </a:cubicBezTo>
                  <a:cubicBezTo>
                    <a:pt x="639" y="4255"/>
                    <a:pt x="761" y="4072"/>
                    <a:pt x="761" y="4072"/>
                  </a:cubicBezTo>
                  <a:cubicBezTo>
                    <a:pt x="1429" y="5196"/>
                    <a:pt x="1156" y="6777"/>
                    <a:pt x="2736" y="7020"/>
                  </a:cubicBezTo>
                  <a:cubicBezTo>
                    <a:pt x="5381" y="5895"/>
                    <a:pt x="4256" y="3069"/>
                    <a:pt x="3132" y="1032"/>
                  </a:cubicBezTo>
                  <a:cubicBezTo>
                    <a:pt x="2751" y="474"/>
                    <a:pt x="2222" y="1"/>
                    <a:pt x="16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5"/>
            <p:cNvSpPr/>
            <p:nvPr/>
          </p:nvSpPr>
          <p:spPr>
            <a:xfrm>
              <a:off x="5719975" y="2377025"/>
              <a:ext cx="152775" cy="179650"/>
            </a:xfrm>
            <a:custGeom>
              <a:avLst/>
              <a:gdLst/>
              <a:ahLst/>
              <a:cxnLst/>
              <a:rect l="l" t="t" r="r" b="b"/>
              <a:pathLst>
                <a:path w="6111" h="7186" extrusionOk="0">
                  <a:moveTo>
                    <a:pt x="2061" y="1"/>
                  </a:moveTo>
                  <a:cubicBezTo>
                    <a:pt x="1454" y="1"/>
                    <a:pt x="776" y="323"/>
                    <a:pt x="609" y="1042"/>
                  </a:cubicBezTo>
                  <a:cubicBezTo>
                    <a:pt x="365" y="2167"/>
                    <a:pt x="1" y="3048"/>
                    <a:pt x="912" y="4173"/>
                  </a:cubicBezTo>
                  <a:lnTo>
                    <a:pt x="821" y="4233"/>
                  </a:lnTo>
                  <a:cubicBezTo>
                    <a:pt x="1221" y="5219"/>
                    <a:pt x="1504" y="7186"/>
                    <a:pt x="2652" y="7186"/>
                  </a:cubicBezTo>
                  <a:cubicBezTo>
                    <a:pt x="2814" y="7186"/>
                    <a:pt x="2993" y="7147"/>
                    <a:pt x="3192" y="7060"/>
                  </a:cubicBezTo>
                  <a:cubicBezTo>
                    <a:pt x="6110" y="5692"/>
                    <a:pt x="4590" y="1680"/>
                    <a:pt x="2523" y="69"/>
                  </a:cubicBezTo>
                  <a:cubicBezTo>
                    <a:pt x="2382" y="24"/>
                    <a:pt x="2224" y="1"/>
                    <a:pt x="2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7" name="Google Shape;367;p15"/>
          <p:cNvSpPr/>
          <p:nvPr/>
        </p:nvSpPr>
        <p:spPr>
          <a:xfrm flipH="1">
            <a:off x="5251656" y="-613015"/>
            <a:ext cx="3662171" cy="1782840"/>
          </a:xfrm>
          <a:custGeom>
            <a:avLst/>
            <a:gdLst/>
            <a:ahLst/>
            <a:cxnLst/>
            <a:rect l="l" t="t" r="r" b="b"/>
            <a:pathLst>
              <a:path w="69911" h="41992" extrusionOk="0">
                <a:moveTo>
                  <a:pt x="18020" y="1"/>
                </a:moveTo>
                <a:cubicBezTo>
                  <a:pt x="15306" y="1"/>
                  <a:pt x="12593" y="22"/>
                  <a:pt x="9879" y="74"/>
                </a:cubicBezTo>
                <a:lnTo>
                  <a:pt x="0" y="74"/>
                </a:lnTo>
                <a:cubicBezTo>
                  <a:pt x="5410" y="15607"/>
                  <a:pt x="15715" y="26306"/>
                  <a:pt x="28116" y="36184"/>
                </a:cubicBezTo>
                <a:cubicBezTo>
                  <a:pt x="32944" y="39993"/>
                  <a:pt x="38960" y="41992"/>
                  <a:pt x="45010" y="41992"/>
                </a:cubicBezTo>
                <a:cubicBezTo>
                  <a:pt x="50691" y="41992"/>
                  <a:pt x="56402" y="40229"/>
                  <a:pt x="61187" y="36549"/>
                </a:cubicBezTo>
                <a:cubicBezTo>
                  <a:pt x="65746" y="32750"/>
                  <a:pt x="67630" y="27431"/>
                  <a:pt x="68786" y="21747"/>
                </a:cubicBezTo>
                <a:cubicBezTo>
                  <a:pt x="69910" y="14512"/>
                  <a:pt x="69545" y="7309"/>
                  <a:pt x="66871" y="470"/>
                </a:cubicBezTo>
                <a:cubicBezTo>
                  <a:pt x="64157" y="522"/>
                  <a:pt x="61443" y="543"/>
                  <a:pt x="58729" y="543"/>
                </a:cubicBezTo>
                <a:cubicBezTo>
                  <a:pt x="45159" y="543"/>
                  <a:pt x="31590" y="1"/>
                  <a:pt x="18020"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15"/>
          <p:cNvSpPr/>
          <p:nvPr/>
        </p:nvSpPr>
        <p:spPr>
          <a:xfrm>
            <a:off x="4437127" y="-1841600"/>
            <a:ext cx="2968075" cy="3410083"/>
          </a:xfrm>
          <a:custGeom>
            <a:avLst/>
            <a:gdLst/>
            <a:ahLst/>
            <a:cxnLst/>
            <a:rect l="l" t="t" r="r" b="b"/>
            <a:pathLst>
              <a:path w="47965" h="55108" extrusionOk="0">
                <a:moveTo>
                  <a:pt x="17812" y="55108"/>
                </a:moveTo>
                <a:cubicBezTo>
                  <a:pt x="16840" y="55108"/>
                  <a:pt x="15867" y="54895"/>
                  <a:pt x="14925" y="54622"/>
                </a:cubicBezTo>
                <a:cubicBezTo>
                  <a:pt x="13648" y="54287"/>
                  <a:pt x="12463" y="53679"/>
                  <a:pt x="11368" y="52950"/>
                </a:cubicBezTo>
                <a:cubicBezTo>
                  <a:pt x="10244" y="52281"/>
                  <a:pt x="9271" y="51521"/>
                  <a:pt x="8420" y="50518"/>
                </a:cubicBezTo>
                <a:cubicBezTo>
                  <a:pt x="7508" y="49485"/>
                  <a:pt x="6657" y="48421"/>
                  <a:pt x="5806" y="47327"/>
                </a:cubicBezTo>
                <a:cubicBezTo>
                  <a:pt x="5137" y="46384"/>
                  <a:pt x="4377" y="45473"/>
                  <a:pt x="3830" y="44439"/>
                </a:cubicBezTo>
                <a:cubicBezTo>
                  <a:pt x="3010" y="42707"/>
                  <a:pt x="2280" y="40913"/>
                  <a:pt x="2037" y="38968"/>
                </a:cubicBezTo>
                <a:cubicBezTo>
                  <a:pt x="1794" y="37023"/>
                  <a:pt x="2007" y="35108"/>
                  <a:pt x="1733" y="33162"/>
                </a:cubicBezTo>
                <a:cubicBezTo>
                  <a:pt x="1490" y="31673"/>
                  <a:pt x="791" y="30305"/>
                  <a:pt x="456" y="28816"/>
                </a:cubicBezTo>
                <a:cubicBezTo>
                  <a:pt x="183" y="27570"/>
                  <a:pt x="0" y="26293"/>
                  <a:pt x="122" y="25016"/>
                </a:cubicBezTo>
                <a:cubicBezTo>
                  <a:pt x="304" y="23466"/>
                  <a:pt x="882" y="21946"/>
                  <a:pt x="1733" y="20670"/>
                </a:cubicBezTo>
                <a:cubicBezTo>
                  <a:pt x="2554" y="19484"/>
                  <a:pt x="3466" y="18390"/>
                  <a:pt x="4408" y="17326"/>
                </a:cubicBezTo>
                <a:cubicBezTo>
                  <a:pt x="5380" y="16262"/>
                  <a:pt x="6414" y="15229"/>
                  <a:pt x="7630" y="14378"/>
                </a:cubicBezTo>
                <a:cubicBezTo>
                  <a:pt x="9454" y="12980"/>
                  <a:pt x="11612" y="12037"/>
                  <a:pt x="13405" y="10548"/>
                </a:cubicBezTo>
                <a:cubicBezTo>
                  <a:pt x="14955" y="9211"/>
                  <a:pt x="16171" y="7630"/>
                  <a:pt x="17539" y="6141"/>
                </a:cubicBezTo>
                <a:cubicBezTo>
                  <a:pt x="18299" y="5320"/>
                  <a:pt x="19119" y="4469"/>
                  <a:pt x="19910" y="3679"/>
                </a:cubicBezTo>
                <a:cubicBezTo>
                  <a:pt x="21399" y="2159"/>
                  <a:pt x="23132" y="700"/>
                  <a:pt x="25259" y="335"/>
                </a:cubicBezTo>
                <a:cubicBezTo>
                  <a:pt x="26657" y="31"/>
                  <a:pt x="28147" y="1"/>
                  <a:pt x="29606" y="153"/>
                </a:cubicBezTo>
                <a:cubicBezTo>
                  <a:pt x="29940" y="183"/>
                  <a:pt x="30275" y="244"/>
                  <a:pt x="30609" y="335"/>
                </a:cubicBezTo>
                <a:cubicBezTo>
                  <a:pt x="30700" y="366"/>
                  <a:pt x="30761" y="457"/>
                  <a:pt x="30731" y="548"/>
                </a:cubicBezTo>
                <a:cubicBezTo>
                  <a:pt x="30700" y="669"/>
                  <a:pt x="30579" y="700"/>
                  <a:pt x="30457" y="669"/>
                </a:cubicBezTo>
                <a:cubicBezTo>
                  <a:pt x="29484" y="457"/>
                  <a:pt x="28481" y="396"/>
                  <a:pt x="27509" y="457"/>
                </a:cubicBezTo>
                <a:cubicBezTo>
                  <a:pt x="25837" y="487"/>
                  <a:pt x="24165" y="852"/>
                  <a:pt x="22767" y="1764"/>
                </a:cubicBezTo>
                <a:cubicBezTo>
                  <a:pt x="21612" y="2493"/>
                  <a:pt x="20700" y="3435"/>
                  <a:pt x="19788" y="4347"/>
                </a:cubicBezTo>
                <a:cubicBezTo>
                  <a:pt x="18359" y="5776"/>
                  <a:pt x="17052" y="7326"/>
                  <a:pt x="15715" y="8846"/>
                </a:cubicBezTo>
                <a:cubicBezTo>
                  <a:pt x="14742" y="9940"/>
                  <a:pt x="13648" y="11004"/>
                  <a:pt x="12372" y="11855"/>
                </a:cubicBezTo>
                <a:cubicBezTo>
                  <a:pt x="10943" y="12828"/>
                  <a:pt x="9423" y="13618"/>
                  <a:pt x="8025" y="14651"/>
                </a:cubicBezTo>
                <a:cubicBezTo>
                  <a:pt x="6232" y="15898"/>
                  <a:pt x="4712" y="17539"/>
                  <a:pt x="3344" y="19211"/>
                </a:cubicBezTo>
                <a:cubicBezTo>
                  <a:pt x="1976" y="20852"/>
                  <a:pt x="1034" y="22402"/>
                  <a:pt x="608" y="24530"/>
                </a:cubicBezTo>
                <a:cubicBezTo>
                  <a:pt x="426" y="25411"/>
                  <a:pt x="487" y="26323"/>
                  <a:pt x="578" y="27235"/>
                </a:cubicBezTo>
                <a:cubicBezTo>
                  <a:pt x="730" y="28755"/>
                  <a:pt x="1216" y="30244"/>
                  <a:pt x="1703" y="31673"/>
                </a:cubicBezTo>
                <a:cubicBezTo>
                  <a:pt x="2189" y="33010"/>
                  <a:pt x="2280" y="34439"/>
                  <a:pt x="2280" y="35898"/>
                </a:cubicBezTo>
                <a:cubicBezTo>
                  <a:pt x="2280" y="39272"/>
                  <a:pt x="2736" y="41521"/>
                  <a:pt x="4286" y="44561"/>
                </a:cubicBezTo>
                <a:cubicBezTo>
                  <a:pt x="4773" y="45533"/>
                  <a:pt x="5502" y="46384"/>
                  <a:pt x="6140" y="47296"/>
                </a:cubicBezTo>
                <a:cubicBezTo>
                  <a:pt x="6991" y="48391"/>
                  <a:pt x="7903" y="49485"/>
                  <a:pt x="8846" y="50549"/>
                </a:cubicBezTo>
                <a:cubicBezTo>
                  <a:pt x="9697" y="51521"/>
                  <a:pt x="10700" y="52281"/>
                  <a:pt x="11824" y="52950"/>
                </a:cubicBezTo>
                <a:cubicBezTo>
                  <a:pt x="13283" y="53953"/>
                  <a:pt x="15016" y="54561"/>
                  <a:pt x="16718" y="54865"/>
                </a:cubicBezTo>
                <a:cubicBezTo>
                  <a:pt x="18207" y="55078"/>
                  <a:pt x="19666" y="54926"/>
                  <a:pt x="21156" y="54652"/>
                </a:cubicBezTo>
                <a:cubicBezTo>
                  <a:pt x="23466" y="54105"/>
                  <a:pt x="25685" y="53102"/>
                  <a:pt x="27813" y="52068"/>
                </a:cubicBezTo>
                <a:cubicBezTo>
                  <a:pt x="32250" y="49941"/>
                  <a:pt x="34074" y="47570"/>
                  <a:pt x="36810" y="43649"/>
                </a:cubicBezTo>
                <a:cubicBezTo>
                  <a:pt x="38512" y="41248"/>
                  <a:pt x="40700" y="39241"/>
                  <a:pt x="42463" y="36931"/>
                </a:cubicBezTo>
                <a:cubicBezTo>
                  <a:pt x="43770" y="35260"/>
                  <a:pt x="45108" y="33588"/>
                  <a:pt x="46050" y="31673"/>
                </a:cubicBezTo>
                <a:cubicBezTo>
                  <a:pt x="47631" y="28269"/>
                  <a:pt x="47479" y="24317"/>
                  <a:pt x="46567" y="20731"/>
                </a:cubicBezTo>
                <a:cubicBezTo>
                  <a:pt x="46202" y="18998"/>
                  <a:pt x="45716" y="17265"/>
                  <a:pt x="45381" y="15533"/>
                </a:cubicBezTo>
                <a:cubicBezTo>
                  <a:pt x="45260" y="14682"/>
                  <a:pt x="45138" y="13861"/>
                  <a:pt x="44895" y="13071"/>
                </a:cubicBezTo>
                <a:cubicBezTo>
                  <a:pt x="44196" y="10487"/>
                  <a:pt x="42068" y="9180"/>
                  <a:pt x="40001" y="7752"/>
                </a:cubicBezTo>
                <a:cubicBezTo>
                  <a:pt x="38056" y="6414"/>
                  <a:pt x="36293" y="4864"/>
                  <a:pt x="34469" y="3405"/>
                </a:cubicBezTo>
                <a:cubicBezTo>
                  <a:pt x="33345" y="2524"/>
                  <a:pt x="32190" y="1764"/>
                  <a:pt x="30913" y="1156"/>
                </a:cubicBezTo>
                <a:cubicBezTo>
                  <a:pt x="30852" y="1125"/>
                  <a:pt x="30761" y="1065"/>
                  <a:pt x="30822" y="973"/>
                </a:cubicBezTo>
                <a:cubicBezTo>
                  <a:pt x="30822" y="913"/>
                  <a:pt x="30913" y="821"/>
                  <a:pt x="31004" y="821"/>
                </a:cubicBezTo>
                <a:cubicBezTo>
                  <a:pt x="31703" y="1125"/>
                  <a:pt x="32372" y="1551"/>
                  <a:pt x="33041" y="1976"/>
                </a:cubicBezTo>
                <a:cubicBezTo>
                  <a:pt x="34743" y="3071"/>
                  <a:pt x="36232" y="4439"/>
                  <a:pt x="37843" y="5685"/>
                </a:cubicBezTo>
                <a:cubicBezTo>
                  <a:pt x="39211" y="6779"/>
                  <a:pt x="40700" y="7752"/>
                  <a:pt x="42129" y="8815"/>
                </a:cubicBezTo>
                <a:cubicBezTo>
                  <a:pt x="45594" y="11278"/>
                  <a:pt x="45320" y="13405"/>
                  <a:pt x="46111" y="17113"/>
                </a:cubicBezTo>
                <a:cubicBezTo>
                  <a:pt x="46901" y="20548"/>
                  <a:pt x="47965" y="24044"/>
                  <a:pt x="47539" y="27570"/>
                </a:cubicBezTo>
                <a:cubicBezTo>
                  <a:pt x="47296" y="29849"/>
                  <a:pt x="46475" y="32098"/>
                  <a:pt x="45108" y="33953"/>
                </a:cubicBezTo>
                <a:cubicBezTo>
                  <a:pt x="43770" y="35868"/>
                  <a:pt x="42342" y="37722"/>
                  <a:pt x="40822" y="39424"/>
                </a:cubicBezTo>
                <a:cubicBezTo>
                  <a:pt x="39697" y="40761"/>
                  <a:pt x="38481" y="42038"/>
                  <a:pt x="37418" y="43466"/>
                </a:cubicBezTo>
                <a:cubicBezTo>
                  <a:pt x="36019" y="45321"/>
                  <a:pt x="34804" y="47296"/>
                  <a:pt x="33101" y="48938"/>
                </a:cubicBezTo>
                <a:cubicBezTo>
                  <a:pt x="31034" y="50974"/>
                  <a:pt x="28420" y="52281"/>
                  <a:pt x="25806" y="53436"/>
                </a:cubicBezTo>
                <a:cubicBezTo>
                  <a:pt x="24347" y="54044"/>
                  <a:pt x="22919" y="54622"/>
                  <a:pt x="21399" y="55017"/>
                </a:cubicBezTo>
                <a:cubicBezTo>
                  <a:pt x="20183" y="55047"/>
                  <a:pt x="18998" y="55108"/>
                  <a:pt x="17812" y="55108"/>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4571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lt1"/>
        </a:solidFill>
        <a:effectLst/>
      </p:bgPr>
    </p:bg>
    <p:spTree>
      <p:nvGrpSpPr>
        <p:cNvPr id="1" name="Shape 369"/>
        <p:cNvGrpSpPr/>
        <p:nvPr/>
      </p:nvGrpSpPr>
      <p:grpSpPr>
        <a:xfrm>
          <a:off x="0" y="0"/>
          <a:ext cx="0" cy="0"/>
          <a:chOff x="0" y="0"/>
          <a:chExt cx="0" cy="0"/>
        </a:xfrm>
      </p:grpSpPr>
      <p:sp>
        <p:nvSpPr>
          <p:cNvPr id="370" name="Google Shape;370;p16"/>
          <p:cNvSpPr/>
          <p:nvPr/>
        </p:nvSpPr>
        <p:spPr>
          <a:xfrm flipH="1">
            <a:off x="-555828" y="5300800"/>
            <a:ext cx="7850928" cy="1856144"/>
          </a:xfrm>
          <a:custGeom>
            <a:avLst/>
            <a:gdLst/>
            <a:ahLst/>
            <a:cxnLst/>
            <a:rect l="l" t="t" r="r" b="b"/>
            <a:pathLst>
              <a:path w="151280" h="56607" extrusionOk="0">
                <a:moveTo>
                  <a:pt x="127271" y="1"/>
                </a:moveTo>
                <a:cubicBezTo>
                  <a:pt x="125127" y="1"/>
                  <a:pt x="122955" y="198"/>
                  <a:pt x="120762" y="618"/>
                </a:cubicBezTo>
                <a:cubicBezTo>
                  <a:pt x="104136" y="3840"/>
                  <a:pt x="93528" y="18825"/>
                  <a:pt x="79424" y="26788"/>
                </a:cubicBezTo>
                <a:cubicBezTo>
                  <a:pt x="76161" y="28632"/>
                  <a:pt x="71835" y="29257"/>
                  <a:pt x="67398" y="29257"/>
                </a:cubicBezTo>
                <a:cubicBezTo>
                  <a:pt x="62617" y="29257"/>
                  <a:pt x="57708" y="28531"/>
                  <a:pt x="53861" y="27822"/>
                </a:cubicBezTo>
                <a:cubicBezTo>
                  <a:pt x="48212" y="26760"/>
                  <a:pt x="42866" y="25261"/>
                  <a:pt x="37285" y="25261"/>
                </a:cubicBezTo>
                <a:cubicBezTo>
                  <a:pt x="35358" y="25261"/>
                  <a:pt x="33403" y="25440"/>
                  <a:pt x="31399" y="25877"/>
                </a:cubicBezTo>
                <a:cubicBezTo>
                  <a:pt x="20912" y="28187"/>
                  <a:pt x="12797" y="35117"/>
                  <a:pt x="6900" y="43658"/>
                </a:cubicBezTo>
                <a:cubicBezTo>
                  <a:pt x="4134" y="47731"/>
                  <a:pt x="1824" y="52138"/>
                  <a:pt x="0" y="56606"/>
                </a:cubicBezTo>
                <a:lnTo>
                  <a:pt x="151279" y="56606"/>
                </a:lnTo>
                <a:lnTo>
                  <a:pt x="151279" y="7730"/>
                </a:lnTo>
                <a:cubicBezTo>
                  <a:pt x="143964" y="3137"/>
                  <a:pt x="135831" y="1"/>
                  <a:pt x="127271"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16"/>
          <p:cNvSpPr/>
          <p:nvPr/>
        </p:nvSpPr>
        <p:spPr>
          <a:xfrm rot="10800000">
            <a:off x="-1512791" y="5648261"/>
            <a:ext cx="4397704" cy="2323475"/>
          </a:xfrm>
          <a:custGeom>
            <a:avLst/>
            <a:gdLst/>
            <a:ahLst/>
            <a:cxnLst/>
            <a:rect l="l" t="t" r="r" b="b"/>
            <a:pathLst>
              <a:path w="52050" h="27500" extrusionOk="0">
                <a:moveTo>
                  <a:pt x="42150" y="1"/>
                </a:moveTo>
                <a:cubicBezTo>
                  <a:pt x="41440" y="1"/>
                  <a:pt x="40731" y="43"/>
                  <a:pt x="40059" y="79"/>
                </a:cubicBezTo>
                <a:cubicBezTo>
                  <a:pt x="32974" y="515"/>
                  <a:pt x="25888" y="461"/>
                  <a:pt x="18858" y="1060"/>
                </a:cubicBezTo>
                <a:cubicBezTo>
                  <a:pt x="15533" y="1333"/>
                  <a:pt x="12045" y="1660"/>
                  <a:pt x="8830" y="2641"/>
                </a:cubicBezTo>
                <a:cubicBezTo>
                  <a:pt x="6650" y="3295"/>
                  <a:pt x="5560" y="4603"/>
                  <a:pt x="4088" y="6292"/>
                </a:cubicBezTo>
                <a:cubicBezTo>
                  <a:pt x="1853" y="8745"/>
                  <a:pt x="0" y="12015"/>
                  <a:pt x="1036" y="15449"/>
                </a:cubicBezTo>
                <a:cubicBezTo>
                  <a:pt x="1363" y="16539"/>
                  <a:pt x="1962" y="17465"/>
                  <a:pt x="2671" y="18283"/>
                </a:cubicBezTo>
                <a:cubicBezTo>
                  <a:pt x="3761" y="19591"/>
                  <a:pt x="5178" y="20517"/>
                  <a:pt x="6813" y="20953"/>
                </a:cubicBezTo>
                <a:cubicBezTo>
                  <a:pt x="7358" y="21073"/>
                  <a:pt x="7905" y="21125"/>
                  <a:pt x="8453" y="21125"/>
                </a:cubicBezTo>
                <a:cubicBezTo>
                  <a:pt x="10646" y="21125"/>
                  <a:pt x="12852" y="20288"/>
                  <a:pt x="14988" y="19591"/>
                </a:cubicBezTo>
                <a:cubicBezTo>
                  <a:pt x="17091" y="18890"/>
                  <a:pt x="19428" y="18330"/>
                  <a:pt x="21673" y="18330"/>
                </a:cubicBezTo>
                <a:cubicBezTo>
                  <a:pt x="23618" y="18330"/>
                  <a:pt x="25494" y="18750"/>
                  <a:pt x="27088" y="19863"/>
                </a:cubicBezTo>
                <a:cubicBezTo>
                  <a:pt x="28723" y="20953"/>
                  <a:pt x="29813" y="22588"/>
                  <a:pt x="31284" y="23951"/>
                </a:cubicBezTo>
                <a:cubicBezTo>
                  <a:pt x="32429" y="25095"/>
                  <a:pt x="33791" y="25967"/>
                  <a:pt x="35208" y="26676"/>
                </a:cubicBezTo>
                <a:cubicBezTo>
                  <a:pt x="36189" y="27057"/>
                  <a:pt x="37170" y="27439"/>
                  <a:pt x="38206" y="27493"/>
                </a:cubicBezTo>
                <a:cubicBezTo>
                  <a:pt x="38294" y="27497"/>
                  <a:pt x="38382" y="27499"/>
                  <a:pt x="38470" y="27499"/>
                </a:cubicBezTo>
                <a:cubicBezTo>
                  <a:pt x="40713" y="27499"/>
                  <a:pt x="42797" y="26186"/>
                  <a:pt x="44528" y="24823"/>
                </a:cubicBezTo>
                <a:cubicBezTo>
                  <a:pt x="47907" y="22152"/>
                  <a:pt x="50959" y="18719"/>
                  <a:pt x="51559" y="14413"/>
                </a:cubicBezTo>
                <a:cubicBezTo>
                  <a:pt x="52049" y="11088"/>
                  <a:pt x="50905" y="7655"/>
                  <a:pt x="49270" y="4657"/>
                </a:cubicBezTo>
                <a:cubicBezTo>
                  <a:pt x="48506" y="3240"/>
                  <a:pt x="47634" y="1714"/>
                  <a:pt x="46163" y="897"/>
                </a:cubicBezTo>
                <a:cubicBezTo>
                  <a:pt x="45000" y="170"/>
                  <a:pt x="43571" y="1"/>
                  <a:pt x="4215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16"/>
          <p:cNvSpPr/>
          <p:nvPr/>
        </p:nvSpPr>
        <p:spPr>
          <a:xfrm>
            <a:off x="-68033" y="-87733"/>
            <a:ext cx="6219860" cy="3177551"/>
          </a:xfrm>
          <a:custGeom>
            <a:avLst/>
            <a:gdLst/>
            <a:ahLst/>
            <a:cxnLst/>
            <a:rect l="l" t="t" r="r" b="b"/>
            <a:pathLst>
              <a:path w="60822" h="31917" extrusionOk="0">
                <a:moveTo>
                  <a:pt x="0" y="1"/>
                </a:moveTo>
                <a:lnTo>
                  <a:pt x="0" y="31916"/>
                </a:lnTo>
                <a:cubicBezTo>
                  <a:pt x="6535" y="28786"/>
                  <a:pt x="13648" y="21612"/>
                  <a:pt x="22645" y="20457"/>
                </a:cubicBezTo>
                <a:cubicBezTo>
                  <a:pt x="23902" y="20297"/>
                  <a:pt x="25087" y="20229"/>
                  <a:pt x="26211" y="20229"/>
                </a:cubicBezTo>
                <a:cubicBezTo>
                  <a:pt x="32393" y="20229"/>
                  <a:pt x="36735" y="22277"/>
                  <a:pt x="41050" y="22277"/>
                </a:cubicBezTo>
                <a:cubicBezTo>
                  <a:pt x="42954" y="22277"/>
                  <a:pt x="44852" y="21879"/>
                  <a:pt x="46901" y="20731"/>
                </a:cubicBezTo>
                <a:cubicBezTo>
                  <a:pt x="55351" y="16019"/>
                  <a:pt x="46840" y="6749"/>
                  <a:pt x="6082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3" name="Google Shape;373;p16"/>
          <p:cNvSpPr/>
          <p:nvPr/>
        </p:nvSpPr>
        <p:spPr>
          <a:xfrm rot="10800000" flipH="1">
            <a:off x="-68034" y="-87731"/>
            <a:ext cx="12259867" cy="1572525"/>
          </a:xfrm>
          <a:custGeom>
            <a:avLst/>
            <a:gdLst/>
            <a:ahLst/>
            <a:cxnLst/>
            <a:rect l="l" t="t" r="r" b="b"/>
            <a:pathLst>
              <a:path w="289216" h="58422" extrusionOk="0">
                <a:moveTo>
                  <a:pt x="56388" y="1"/>
                </a:moveTo>
                <a:cubicBezTo>
                  <a:pt x="47185" y="1"/>
                  <a:pt x="37885" y="1280"/>
                  <a:pt x="28876" y="3223"/>
                </a:cubicBezTo>
                <a:cubicBezTo>
                  <a:pt x="17295" y="5746"/>
                  <a:pt x="7143" y="11582"/>
                  <a:pt x="0" y="17479"/>
                </a:cubicBezTo>
                <a:lnTo>
                  <a:pt x="0" y="58422"/>
                </a:lnTo>
                <a:lnTo>
                  <a:pt x="289215" y="58422"/>
                </a:lnTo>
                <a:lnTo>
                  <a:pt x="289215" y="45503"/>
                </a:lnTo>
                <a:cubicBezTo>
                  <a:pt x="266836" y="35074"/>
                  <a:pt x="242148" y="29634"/>
                  <a:pt x="217463" y="29634"/>
                </a:cubicBezTo>
                <a:cubicBezTo>
                  <a:pt x="206106" y="29634"/>
                  <a:pt x="194750" y="30786"/>
                  <a:pt x="183621" y="33132"/>
                </a:cubicBezTo>
                <a:cubicBezTo>
                  <a:pt x="173852" y="35195"/>
                  <a:pt x="164058" y="38129"/>
                  <a:pt x="154133" y="38129"/>
                </a:cubicBezTo>
                <a:cubicBezTo>
                  <a:pt x="152940" y="38129"/>
                  <a:pt x="151746" y="38087"/>
                  <a:pt x="150550" y="37996"/>
                </a:cubicBezTo>
                <a:cubicBezTo>
                  <a:pt x="148575" y="37844"/>
                  <a:pt x="146660" y="37540"/>
                  <a:pt x="144805" y="37145"/>
                </a:cubicBezTo>
                <a:cubicBezTo>
                  <a:pt x="122617" y="32555"/>
                  <a:pt x="105443" y="12767"/>
                  <a:pt x="83771" y="4621"/>
                </a:cubicBezTo>
                <a:cubicBezTo>
                  <a:pt x="75017" y="1325"/>
                  <a:pt x="65753" y="1"/>
                  <a:pt x="56388"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4" name="Google Shape;374;p16"/>
          <p:cNvSpPr txBox="1">
            <a:spLocks noGrp="1"/>
          </p:cNvSpPr>
          <p:nvPr>
            <p:ph type="title"/>
          </p:nvPr>
        </p:nvSpPr>
        <p:spPr>
          <a:xfrm>
            <a:off x="953467" y="3504700"/>
            <a:ext cx="93660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7733">
                <a:solidFill>
                  <a:schemeClr val="dk1"/>
                </a:solidFill>
              </a:defRPr>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rPr lang="en-US"/>
              <a:t>Click to edit Master title style</a:t>
            </a:r>
            <a:endParaRPr/>
          </a:p>
        </p:txBody>
      </p:sp>
      <p:sp>
        <p:nvSpPr>
          <p:cNvPr id="375" name="Google Shape;375;p16"/>
          <p:cNvSpPr txBox="1">
            <a:spLocks noGrp="1"/>
          </p:cNvSpPr>
          <p:nvPr>
            <p:ph type="title" idx="2" hasCustomPrompt="1"/>
          </p:nvPr>
        </p:nvSpPr>
        <p:spPr>
          <a:xfrm>
            <a:off x="7619800" y="1783633"/>
            <a:ext cx="2699600" cy="1122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2000"/>
            </a:lvl1pPr>
            <a:lvl2pPr lvl="1" algn="r" rtl="0">
              <a:spcBef>
                <a:spcPts val="0"/>
              </a:spcBef>
              <a:spcAft>
                <a:spcPts val="0"/>
              </a:spcAft>
              <a:buSzPts val="6000"/>
              <a:buNone/>
              <a:defRPr sz="8000"/>
            </a:lvl2pPr>
            <a:lvl3pPr lvl="2" algn="r" rtl="0">
              <a:spcBef>
                <a:spcPts val="0"/>
              </a:spcBef>
              <a:spcAft>
                <a:spcPts val="0"/>
              </a:spcAft>
              <a:buSzPts val="6000"/>
              <a:buNone/>
              <a:defRPr sz="8000"/>
            </a:lvl3pPr>
            <a:lvl4pPr lvl="3" algn="r" rtl="0">
              <a:spcBef>
                <a:spcPts val="0"/>
              </a:spcBef>
              <a:spcAft>
                <a:spcPts val="0"/>
              </a:spcAft>
              <a:buSzPts val="6000"/>
              <a:buNone/>
              <a:defRPr sz="8000"/>
            </a:lvl4pPr>
            <a:lvl5pPr lvl="4" algn="r" rtl="0">
              <a:spcBef>
                <a:spcPts val="0"/>
              </a:spcBef>
              <a:spcAft>
                <a:spcPts val="0"/>
              </a:spcAft>
              <a:buSzPts val="6000"/>
              <a:buNone/>
              <a:defRPr sz="8000"/>
            </a:lvl5pPr>
            <a:lvl6pPr lvl="5" algn="r" rtl="0">
              <a:spcBef>
                <a:spcPts val="0"/>
              </a:spcBef>
              <a:spcAft>
                <a:spcPts val="0"/>
              </a:spcAft>
              <a:buSzPts val="6000"/>
              <a:buNone/>
              <a:defRPr sz="8000"/>
            </a:lvl6pPr>
            <a:lvl7pPr lvl="6" algn="r" rtl="0">
              <a:spcBef>
                <a:spcPts val="0"/>
              </a:spcBef>
              <a:spcAft>
                <a:spcPts val="0"/>
              </a:spcAft>
              <a:buSzPts val="6000"/>
              <a:buNone/>
              <a:defRPr sz="8000"/>
            </a:lvl7pPr>
            <a:lvl8pPr lvl="7" algn="r" rtl="0">
              <a:spcBef>
                <a:spcPts val="0"/>
              </a:spcBef>
              <a:spcAft>
                <a:spcPts val="0"/>
              </a:spcAft>
              <a:buSzPts val="6000"/>
              <a:buNone/>
              <a:defRPr sz="8000"/>
            </a:lvl8pPr>
            <a:lvl9pPr lvl="8" algn="r" rtl="0">
              <a:spcBef>
                <a:spcPts val="0"/>
              </a:spcBef>
              <a:spcAft>
                <a:spcPts val="0"/>
              </a:spcAft>
              <a:buSzPts val="6000"/>
              <a:buNone/>
              <a:defRPr sz="8000"/>
            </a:lvl9pPr>
          </a:lstStyle>
          <a:p>
            <a:r>
              <a:t>xx%</a:t>
            </a:r>
          </a:p>
        </p:txBody>
      </p:sp>
      <p:sp>
        <p:nvSpPr>
          <p:cNvPr id="376" name="Google Shape;376;p16"/>
          <p:cNvSpPr txBox="1">
            <a:spLocks noGrp="1"/>
          </p:cNvSpPr>
          <p:nvPr>
            <p:ph type="subTitle" idx="1"/>
          </p:nvPr>
        </p:nvSpPr>
        <p:spPr>
          <a:xfrm>
            <a:off x="953467" y="4699033"/>
            <a:ext cx="9366000" cy="951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933">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377" name="Google Shape;377;p16"/>
          <p:cNvGrpSpPr/>
          <p:nvPr/>
        </p:nvGrpSpPr>
        <p:grpSpPr>
          <a:xfrm rot="4635381">
            <a:off x="867927" y="-619521"/>
            <a:ext cx="2043441" cy="2986999"/>
            <a:chOff x="5268600" y="1434950"/>
            <a:chExt cx="433925" cy="661900"/>
          </a:xfrm>
        </p:grpSpPr>
        <p:sp>
          <p:nvSpPr>
            <p:cNvPr id="378" name="Google Shape;378;p16"/>
            <p:cNvSpPr/>
            <p:nvPr/>
          </p:nvSpPr>
          <p:spPr>
            <a:xfrm>
              <a:off x="5617400" y="1434950"/>
              <a:ext cx="17500" cy="14475"/>
            </a:xfrm>
            <a:custGeom>
              <a:avLst/>
              <a:gdLst/>
              <a:ahLst/>
              <a:cxnLst/>
              <a:rect l="l" t="t" r="r" b="b"/>
              <a:pathLst>
                <a:path w="700" h="579" extrusionOk="0">
                  <a:moveTo>
                    <a:pt x="365" y="1"/>
                  </a:moveTo>
                  <a:cubicBezTo>
                    <a:pt x="0" y="1"/>
                    <a:pt x="0" y="579"/>
                    <a:pt x="365" y="579"/>
                  </a:cubicBezTo>
                  <a:cubicBezTo>
                    <a:pt x="699" y="579"/>
                    <a:pt x="699" y="1"/>
                    <a:pt x="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16"/>
            <p:cNvSpPr/>
            <p:nvPr/>
          </p:nvSpPr>
          <p:spPr>
            <a:xfrm>
              <a:off x="5639425" y="1523875"/>
              <a:ext cx="19025" cy="15225"/>
            </a:xfrm>
            <a:custGeom>
              <a:avLst/>
              <a:gdLst/>
              <a:ahLst/>
              <a:cxnLst/>
              <a:rect l="l" t="t" r="r" b="b"/>
              <a:pathLst>
                <a:path w="761" h="609" extrusionOk="0">
                  <a:moveTo>
                    <a:pt x="365" y="0"/>
                  </a:moveTo>
                  <a:cubicBezTo>
                    <a:pt x="1" y="61"/>
                    <a:pt x="1" y="608"/>
                    <a:pt x="365" y="608"/>
                  </a:cubicBezTo>
                  <a:cubicBezTo>
                    <a:pt x="761" y="608"/>
                    <a:pt x="761" y="0"/>
                    <a:pt x="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6"/>
            <p:cNvSpPr/>
            <p:nvPr/>
          </p:nvSpPr>
          <p:spPr>
            <a:xfrm>
              <a:off x="5685025" y="1518525"/>
              <a:ext cx="17500" cy="12975"/>
            </a:xfrm>
            <a:custGeom>
              <a:avLst/>
              <a:gdLst/>
              <a:ahLst/>
              <a:cxnLst/>
              <a:rect l="l" t="t" r="r" b="b"/>
              <a:pathLst>
                <a:path w="700" h="519" extrusionOk="0">
                  <a:moveTo>
                    <a:pt x="336" y="0"/>
                  </a:moveTo>
                  <a:cubicBezTo>
                    <a:pt x="1" y="0"/>
                    <a:pt x="10" y="518"/>
                    <a:pt x="365" y="518"/>
                  </a:cubicBezTo>
                  <a:cubicBezTo>
                    <a:pt x="700" y="518"/>
                    <a:pt x="700" y="1"/>
                    <a:pt x="365" y="1"/>
                  </a:cubicBezTo>
                  <a:cubicBezTo>
                    <a:pt x="355" y="1"/>
                    <a:pt x="346"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6"/>
            <p:cNvSpPr/>
            <p:nvPr/>
          </p:nvSpPr>
          <p:spPr>
            <a:xfrm>
              <a:off x="5583200" y="1564900"/>
              <a:ext cx="11425" cy="8375"/>
            </a:xfrm>
            <a:custGeom>
              <a:avLst/>
              <a:gdLst/>
              <a:ahLst/>
              <a:cxnLst/>
              <a:rect l="l" t="t" r="r" b="b"/>
              <a:pathLst>
                <a:path w="457" h="335" extrusionOk="0">
                  <a:moveTo>
                    <a:pt x="213" y="1"/>
                  </a:moveTo>
                  <a:cubicBezTo>
                    <a:pt x="0" y="1"/>
                    <a:pt x="0" y="335"/>
                    <a:pt x="213" y="335"/>
                  </a:cubicBezTo>
                  <a:cubicBezTo>
                    <a:pt x="456" y="335"/>
                    <a:pt x="456"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6"/>
            <p:cNvSpPr/>
            <p:nvPr/>
          </p:nvSpPr>
          <p:spPr>
            <a:xfrm>
              <a:off x="5640200" y="1570975"/>
              <a:ext cx="16725" cy="12950"/>
            </a:xfrm>
            <a:custGeom>
              <a:avLst/>
              <a:gdLst/>
              <a:ahLst/>
              <a:cxnLst/>
              <a:rect l="l" t="t" r="r" b="b"/>
              <a:pathLst>
                <a:path w="669" h="518" extrusionOk="0">
                  <a:moveTo>
                    <a:pt x="334" y="1"/>
                  </a:moveTo>
                  <a:cubicBezTo>
                    <a:pt x="0" y="1"/>
                    <a:pt x="0" y="518"/>
                    <a:pt x="334" y="518"/>
                  </a:cubicBezTo>
                  <a:cubicBezTo>
                    <a:pt x="669" y="518"/>
                    <a:pt x="6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16"/>
            <p:cNvSpPr/>
            <p:nvPr/>
          </p:nvSpPr>
          <p:spPr>
            <a:xfrm>
              <a:off x="5617400" y="1615050"/>
              <a:ext cx="19025" cy="14475"/>
            </a:xfrm>
            <a:custGeom>
              <a:avLst/>
              <a:gdLst/>
              <a:ahLst/>
              <a:cxnLst/>
              <a:rect l="l" t="t" r="r" b="b"/>
              <a:pathLst>
                <a:path w="761" h="579" extrusionOk="0">
                  <a:moveTo>
                    <a:pt x="365" y="1"/>
                  </a:moveTo>
                  <a:cubicBezTo>
                    <a:pt x="0" y="1"/>
                    <a:pt x="0" y="578"/>
                    <a:pt x="365" y="578"/>
                  </a:cubicBezTo>
                  <a:cubicBezTo>
                    <a:pt x="760" y="578"/>
                    <a:pt x="760" y="1"/>
                    <a:pt x="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16"/>
            <p:cNvSpPr/>
            <p:nvPr/>
          </p:nvSpPr>
          <p:spPr>
            <a:xfrm>
              <a:off x="5568000" y="1611250"/>
              <a:ext cx="26625" cy="21300"/>
            </a:xfrm>
            <a:custGeom>
              <a:avLst/>
              <a:gdLst/>
              <a:ahLst/>
              <a:cxnLst/>
              <a:rect l="l" t="t" r="r" b="b"/>
              <a:pathLst>
                <a:path w="1065" h="852" extrusionOk="0">
                  <a:moveTo>
                    <a:pt x="517" y="1"/>
                  </a:moveTo>
                  <a:cubicBezTo>
                    <a:pt x="0" y="1"/>
                    <a:pt x="0" y="852"/>
                    <a:pt x="517" y="852"/>
                  </a:cubicBezTo>
                  <a:cubicBezTo>
                    <a:pt x="1064" y="852"/>
                    <a:pt x="1064"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16"/>
            <p:cNvSpPr/>
            <p:nvPr/>
          </p:nvSpPr>
          <p:spPr>
            <a:xfrm>
              <a:off x="5545200" y="1706250"/>
              <a:ext cx="12950" cy="10650"/>
            </a:xfrm>
            <a:custGeom>
              <a:avLst/>
              <a:gdLst/>
              <a:ahLst/>
              <a:cxnLst/>
              <a:rect l="l" t="t" r="r" b="b"/>
              <a:pathLst>
                <a:path w="518" h="426" extrusionOk="0">
                  <a:moveTo>
                    <a:pt x="274" y="0"/>
                  </a:moveTo>
                  <a:cubicBezTo>
                    <a:pt x="1" y="31"/>
                    <a:pt x="1" y="426"/>
                    <a:pt x="274" y="426"/>
                  </a:cubicBezTo>
                  <a:cubicBezTo>
                    <a:pt x="517" y="426"/>
                    <a:pt x="517"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16"/>
            <p:cNvSpPr/>
            <p:nvPr/>
          </p:nvSpPr>
          <p:spPr>
            <a:xfrm>
              <a:off x="5449450" y="1656850"/>
              <a:ext cx="24350" cy="20550"/>
            </a:xfrm>
            <a:custGeom>
              <a:avLst/>
              <a:gdLst/>
              <a:ahLst/>
              <a:cxnLst/>
              <a:rect l="l" t="t" r="r" b="b"/>
              <a:pathLst>
                <a:path w="974" h="822" extrusionOk="0">
                  <a:moveTo>
                    <a:pt x="487" y="0"/>
                  </a:moveTo>
                  <a:cubicBezTo>
                    <a:pt x="1" y="0"/>
                    <a:pt x="1" y="821"/>
                    <a:pt x="487" y="821"/>
                  </a:cubicBezTo>
                  <a:cubicBezTo>
                    <a:pt x="973" y="821"/>
                    <a:pt x="973"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16"/>
            <p:cNvSpPr/>
            <p:nvPr/>
          </p:nvSpPr>
          <p:spPr>
            <a:xfrm>
              <a:off x="5474525" y="1749550"/>
              <a:ext cx="25100" cy="16750"/>
            </a:xfrm>
            <a:custGeom>
              <a:avLst/>
              <a:gdLst/>
              <a:ahLst/>
              <a:cxnLst/>
              <a:rect l="l" t="t" r="r" b="b"/>
              <a:pathLst>
                <a:path w="1004" h="670" extrusionOk="0">
                  <a:moveTo>
                    <a:pt x="366" y="1"/>
                  </a:moveTo>
                  <a:cubicBezTo>
                    <a:pt x="153" y="1"/>
                    <a:pt x="1" y="153"/>
                    <a:pt x="1" y="335"/>
                  </a:cubicBezTo>
                  <a:cubicBezTo>
                    <a:pt x="1" y="517"/>
                    <a:pt x="153" y="669"/>
                    <a:pt x="366" y="669"/>
                  </a:cubicBezTo>
                  <a:lnTo>
                    <a:pt x="669" y="669"/>
                  </a:lnTo>
                  <a:cubicBezTo>
                    <a:pt x="852" y="669"/>
                    <a:pt x="1004" y="517"/>
                    <a:pt x="1004" y="335"/>
                  </a:cubicBezTo>
                  <a:cubicBezTo>
                    <a:pt x="1004" y="153"/>
                    <a:pt x="852" y="1"/>
                    <a:pt x="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8" name="Google Shape;388;p16"/>
            <p:cNvSpPr/>
            <p:nvPr/>
          </p:nvSpPr>
          <p:spPr>
            <a:xfrm>
              <a:off x="5388675" y="1784500"/>
              <a:ext cx="26600" cy="20550"/>
            </a:xfrm>
            <a:custGeom>
              <a:avLst/>
              <a:gdLst/>
              <a:ahLst/>
              <a:cxnLst/>
              <a:rect l="l" t="t" r="r" b="b"/>
              <a:pathLst>
                <a:path w="1064" h="822" extrusionOk="0">
                  <a:moveTo>
                    <a:pt x="517" y="1"/>
                  </a:moveTo>
                  <a:cubicBezTo>
                    <a:pt x="0" y="1"/>
                    <a:pt x="0" y="822"/>
                    <a:pt x="517" y="822"/>
                  </a:cubicBezTo>
                  <a:cubicBezTo>
                    <a:pt x="1064" y="822"/>
                    <a:pt x="1064"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9" name="Google Shape;389;p16"/>
            <p:cNvSpPr/>
            <p:nvPr/>
          </p:nvSpPr>
          <p:spPr>
            <a:xfrm>
              <a:off x="5502650" y="1812625"/>
              <a:ext cx="22825" cy="30425"/>
            </a:xfrm>
            <a:custGeom>
              <a:avLst/>
              <a:gdLst/>
              <a:ahLst/>
              <a:cxnLst/>
              <a:rect l="l" t="t" r="r" b="b"/>
              <a:pathLst>
                <a:path w="913" h="1217" extrusionOk="0">
                  <a:moveTo>
                    <a:pt x="456" y="1"/>
                  </a:moveTo>
                  <a:cubicBezTo>
                    <a:pt x="213" y="61"/>
                    <a:pt x="0" y="244"/>
                    <a:pt x="0" y="457"/>
                  </a:cubicBezTo>
                  <a:lnTo>
                    <a:pt x="0" y="760"/>
                  </a:lnTo>
                  <a:cubicBezTo>
                    <a:pt x="0" y="1004"/>
                    <a:pt x="183" y="1216"/>
                    <a:pt x="456" y="1216"/>
                  </a:cubicBezTo>
                  <a:cubicBezTo>
                    <a:pt x="669" y="1216"/>
                    <a:pt x="912" y="1034"/>
                    <a:pt x="912" y="760"/>
                  </a:cubicBezTo>
                  <a:lnTo>
                    <a:pt x="912" y="457"/>
                  </a:lnTo>
                  <a:cubicBezTo>
                    <a:pt x="912" y="244"/>
                    <a:pt x="669"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6"/>
            <p:cNvSpPr/>
            <p:nvPr/>
          </p:nvSpPr>
          <p:spPr>
            <a:xfrm>
              <a:off x="5417550" y="1842650"/>
              <a:ext cx="34200" cy="32325"/>
            </a:xfrm>
            <a:custGeom>
              <a:avLst/>
              <a:gdLst/>
              <a:ahLst/>
              <a:cxnLst/>
              <a:rect l="l" t="t" r="r" b="b"/>
              <a:pathLst>
                <a:path w="1368" h="1293" extrusionOk="0">
                  <a:moveTo>
                    <a:pt x="536" y="0"/>
                  </a:moveTo>
                  <a:cubicBezTo>
                    <a:pt x="410" y="0"/>
                    <a:pt x="289" y="46"/>
                    <a:pt x="213" y="137"/>
                  </a:cubicBezTo>
                  <a:cubicBezTo>
                    <a:pt x="0" y="319"/>
                    <a:pt x="0" y="623"/>
                    <a:pt x="213" y="836"/>
                  </a:cubicBezTo>
                  <a:lnTo>
                    <a:pt x="517" y="1140"/>
                  </a:lnTo>
                  <a:cubicBezTo>
                    <a:pt x="578" y="1201"/>
                    <a:pt x="730" y="1292"/>
                    <a:pt x="851" y="1292"/>
                  </a:cubicBezTo>
                  <a:cubicBezTo>
                    <a:pt x="942" y="1292"/>
                    <a:pt x="1125" y="1231"/>
                    <a:pt x="1186" y="1140"/>
                  </a:cubicBezTo>
                  <a:cubicBezTo>
                    <a:pt x="1368" y="927"/>
                    <a:pt x="1368" y="623"/>
                    <a:pt x="1186" y="441"/>
                  </a:cubicBezTo>
                  <a:lnTo>
                    <a:pt x="882" y="137"/>
                  </a:lnTo>
                  <a:cubicBezTo>
                    <a:pt x="790" y="46"/>
                    <a:pt x="661" y="0"/>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6"/>
            <p:cNvSpPr/>
            <p:nvPr/>
          </p:nvSpPr>
          <p:spPr>
            <a:xfrm>
              <a:off x="5379550" y="1896025"/>
              <a:ext cx="31925" cy="30600"/>
            </a:xfrm>
            <a:custGeom>
              <a:avLst/>
              <a:gdLst/>
              <a:ahLst/>
              <a:cxnLst/>
              <a:rect l="l" t="t" r="r" b="b"/>
              <a:pathLst>
                <a:path w="1277" h="1224" extrusionOk="0">
                  <a:moveTo>
                    <a:pt x="913" y="0"/>
                  </a:moveTo>
                  <a:cubicBezTo>
                    <a:pt x="894" y="0"/>
                    <a:pt x="873" y="3"/>
                    <a:pt x="851" y="8"/>
                  </a:cubicBezTo>
                  <a:lnTo>
                    <a:pt x="730" y="8"/>
                  </a:lnTo>
                  <a:cubicBezTo>
                    <a:pt x="699" y="38"/>
                    <a:pt x="608" y="99"/>
                    <a:pt x="547" y="130"/>
                  </a:cubicBezTo>
                  <a:cubicBezTo>
                    <a:pt x="426" y="221"/>
                    <a:pt x="304" y="312"/>
                    <a:pt x="213" y="403"/>
                  </a:cubicBezTo>
                  <a:cubicBezTo>
                    <a:pt x="0" y="555"/>
                    <a:pt x="0" y="890"/>
                    <a:pt x="213" y="1072"/>
                  </a:cubicBezTo>
                  <a:cubicBezTo>
                    <a:pt x="274" y="1163"/>
                    <a:pt x="426" y="1224"/>
                    <a:pt x="547" y="1224"/>
                  </a:cubicBezTo>
                  <a:cubicBezTo>
                    <a:pt x="669" y="1224"/>
                    <a:pt x="821" y="1194"/>
                    <a:pt x="882" y="1072"/>
                  </a:cubicBezTo>
                  <a:cubicBezTo>
                    <a:pt x="1003" y="981"/>
                    <a:pt x="1064" y="859"/>
                    <a:pt x="1155" y="738"/>
                  </a:cubicBezTo>
                  <a:cubicBezTo>
                    <a:pt x="1216" y="616"/>
                    <a:pt x="1277" y="555"/>
                    <a:pt x="1277" y="434"/>
                  </a:cubicBezTo>
                  <a:cubicBezTo>
                    <a:pt x="1277" y="312"/>
                    <a:pt x="1216" y="221"/>
                    <a:pt x="1155" y="130"/>
                  </a:cubicBezTo>
                  <a:cubicBezTo>
                    <a:pt x="1080" y="55"/>
                    <a:pt x="1005" y="0"/>
                    <a:pt x="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6"/>
            <p:cNvSpPr/>
            <p:nvPr/>
          </p:nvSpPr>
          <p:spPr>
            <a:xfrm>
              <a:off x="5358275" y="1979050"/>
              <a:ext cx="25850" cy="21300"/>
            </a:xfrm>
            <a:custGeom>
              <a:avLst/>
              <a:gdLst/>
              <a:ahLst/>
              <a:cxnLst/>
              <a:rect l="l" t="t" r="r" b="b"/>
              <a:pathLst>
                <a:path w="1034" h="852" extrusionOk="0">
                  <a:moveTo>
                    <a:pt x="517" y="0"/>
                  </a:moveTo>
                  <a:cubicBezTo>
                    <a:pt x="0" y="0"/>
                    <a:pt x="0" y="851"/>
                    <a:pt x="517" y="851"/>
                  </a:cubicBezTo>
                  <a:cubicBezTo>
                    <a:pt x="1034" y="851"/>
                    <a:pt x="1034" y="0"/>
                    <a:pt x="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16"/>
            <p:cNvSpPr/>
            <p:nvPr/>
          </p:nvSpPr>
          <p:spPr>
            <a:xfrm>
              <a:off x="5268600" y="2077075"/>
              <a:ext cx="24350" cy="19775"/>
            </a:xfrm>
            <a:custGeom>
              <a:avLst/>
              <a:gdLst/>
              <a:ahLst/>
              <a:cxnLst/>
              <a:rect l="l" t="t" r="r" b="b"/>
              <a:pathLst>
                <a:path w="974" h="791" extrusionOk="0">
                  <a:moveTo>
                    <a:pt x="487" y="0"/>
                  </a:moveTo>
                  <a:cubicBezTo>
                    <a:pt x="1" y="0"/>
                    <a:pt x="1" y="791"/>
                    <a:pt x="487" y="791"/>
                  </a:cubicBezTo>
                  <a:cubicBezTo>
                    <a:pt x="973" y="791"/>
                    <a:pt x="973"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4" name="Google Shape;394;p16"/>
          <p:cNvGrpSpPr/>
          <p:nvPr/>
        </p:nvGrpSpPr>
        <p:grpSpPr>
          <a:xfrm>
            <a:off x="34402" y="5476729"/>
            <a:ext cx="3461191" cy="2366799"/>
            <a:chOff x="25801" y="4107546"/>
            <a:chExt cx="2595893" cy="1775099"/>
          </a:xfrm>
        </p:grpSpPr>
        <p:sp>
          <p:nvSpPr>
            <p:cNvPr id="395" name="Google Shape;395;p16"/>
            <p:cNvSpPr/>
            <p:nvPr/>
          </p:nvSpPr>
          <p:spPr>
            <a:xfrm rot="9889000">
              <a:off x="132714" y="4399695"/>
              <a:ext cx="2382066" cy="1133803"/>
            </a:xfrm>
            <a:custGeom>
              <a:avLst/>
              <a:gdLst/>
              <a:ahLst/>
              <a:cxnLst/>
              <a:rect l="l" t="t" r="r" b="b"/>
              <a:pathLst>
                <a:path w="86142" h="41005" extrusionOk="0">
                  <a:moveTo>
                    <a:pt x="47722" y="40488"/>
                  </a:moveTo>
                  <a:cubicBezTo>
                    <a:pt x="45776" y="40427"/>
                    <a:pt x="43892" y="39789"/>
                    <a:pt x="42372" y="38603"/>
                  </a:cubicBezTo>
                  <a:cubicBezTo>
                    <a:pt x="41338" y="37813"/>
                    <a:pt x="40427" y="36810"/>
                    <a:pt x="39454" y="35989"/>
                  </a:cubicBezTo>
                  <a:cubicBezTo>
                    <a:pt x="38238" y="34956"/>
                    <a:pt x="36779" y="34165"/>
                    <a:pt x="35290" y="33588"/>
                  </a:cubicBezTo>
                  <a:cubicBezTo>
                    <a:pt x="34013" y="33132"/>
                    <a:pt x="32645" y="32950"/>
                    <a:pt x="31277" y="32980"/>
                  </a:cubicBezTo>
                  <a:cubicBezTo>
                    <a:pt x="30244" y="33010"/>
                    <a:pt x="29180" y="33132"/>
                    <a:pt x="28147" y="33132"/>
                  </a:cubicBezTo>
                  <a:cubicBezTo>
                    <a:pt x="25928" y="33193"/>
                    <a:pt x="23648" y="32554"/>
                    <a:pt x="21855" y="31156"/>
                  </a:cubicBezTo>
                  <a:cubicBezTo>
                    <a:pt x="21064" y="30518"/>
                    <a:pt x="20244" y="29758"/>
                    <a:pt x="19727" y="28846"/>
                  </a:cubicBezTo>
                  <a:cubicBezTo>
                    <a:pt x="18967" y="27418"/>
                    <a:pt x="18633" y="25837"/>
                    <a:pt x="18086" y="24378"/>
                  </a:cubicBezTo>
                  <a:cubicBezTo>
                    <a:pt x="17569" y="22828"/>
                    <a:pt x="16688" y="21338"/>
                    <a:pt x="15684" y="20062"/>
                  </a:cubicBezTo>
                  <a:cubicBezTo>
                    <a:pt x="14742" y="18846"/>
                    <a:pt x="13770" y="17661"/>
                    <a:pt x="12614" y="16597"/>
                  </a:cubicBezTo>
                  <a:cubicBezTo>
                    <a:pt x="10882" y="14955"/>
                    <a:pt x="9058" y="13375"/>
                    <a:pt x="7326" y="11703"/>
                  </a:cubicBezTo>
                  <a:cubicBezTo>
                    <a:pt x="5806" y="10244"/>
                    <a:pt x="4195" y="8876"/>
                    <a:pt x="2918" y="7174"/>
                  </a:cubicBezTo>
                  <a:cubicBezTo>
                    <a:pt x="1794" y="5533"/>
                    <a:pt x="1398" y="3557"/>
                    <a:pt x="699" y="1733"/>
                  </a:cubicBezTo>
                  <a:cubicBezTo>
                    <a:pt x="456" y="1186"/>
                    <a:pt x="243" y="578"/>
                    <a:pt x="0" y="1"/>
                  </a:cubicBezTo>
                  <a:lnTo>
                    <a:pt x="395" y="1"/>
                  </a:lnTo>
                  <a:cubicBezTo>
                    <a:pt x="882" y="1125"/>
                    <a:pt x="1307" y="2311"/>
                    <a:pt x="1672" y="3496"/>
                  </a:cubicBezTo>
                  <a:cubicBezTo>
                    <a:pt x="2006" y="4469"/>
                    <a:pt x="2310" y="5472"/>
                    <a:pt x="2827" y="6384"/>
                  </a:cubicBezTo>
                  <a:cubicBezTo>
                    <a:pt x="3739" y="7934"/>
                    <a:pt x="5137" y="9119"/>
                    <a:pt x="6414" y="10366"/>
                  </a:cubicBezTo>
                  <a:cubicBezTo>
                    <a:pt x="7782" y="11673"/>
                    <a:pt x="9149" y="12949"/>
                    <a:pt x="10578" y="14256"/>
                  </a:cubicBezTo>
                  <a:cubicBezTo>
                    <a:pt x="12007" y="15533"/>
                    <a:pt x="13466" y="16779"/>
                    <a:pt x="14712" y="18268"/>
                  </a:cubicBezTo>
                  <a:cubicBezTo>
                    <a:pt x="15836" y="19636"/>
                    <a:pt x="16991" y="21034"/>
                    <a:pt x="17782" y="22676"/>
                  </a:cubicBezTo>
                  <a:cubicBezTo>
                    <a:pt x="18511" y="24165"/>
                    <a:pt x="18937" y="25837"/>
                    <a:pt x="19484" y="27387"/>
                  </a:cubicBezTo>
                  <a:cubicBezTo>
                    <a:pt x="19697" y="27843"/>
                    <a:pt x="19849" y="28329"/>
                    <a:pt x="20092" y="28755"/>
                  </a:cubicBezTo>
                  <a:cubicBezTo>
                    <a:pt x="20396" y="29211"/>
                    <a:pt x="20791" y="29636"/>
                    <a:pt x="21156" y="30001"/>
                  </a:cubicBezTo>
                  <a:cubicBezTo>
                    <a:pt x="22797" y="31673"/>
                    <a:pt x="25077" y="32676"/>
                    <a:pt x="27448" y="32737"/>
                  </a:cubicBezTo>
                  <a:cubicBezTo>
                    <a:pt x="28815" y="32828"/>
                    <a:pt x="30214" y="32585"/>
                    <a:pt x="31581" y="32585"/>
                  </a:cubicBezTo>
                  <a:cubicBezTo>
                    <a:pt x="32797" y="32585"/>
                    <a:pt x="34013" y="32737"/>
                    <a:pt x="35199" y="33132"/>
                  </a:cubicBezTo>
                  <a:cubicBezTo>
                    <a:pt x="36657" y="33618"/>
                    <a:pt x="38025" y="34378"/>
                    <a:pt x="39302" y="35290"/>
                  </a:cubicBezTo>
                  <a:cubicBezTo>
                    <a:pt x="40396" y="36141"/>
                    <a:pt x="41338" y="37205"/>
                    <a:pt x="42402" y="38056"/>
                  </a:cubicBezTo>
                  <a:cubicBezTo>
                    <a:pt x="45928" y="41004"/>
                    <a:pt x="50913" y="40640"/>
                    <a:pt x="54378" y="37752"/>
                  </a:cubicBezTo>
                  <a:cubicBezTo>
                    <a:pt x="55351" y="36901"/>
                    <a:pt x="56020" y="35716"/>
                    <a:pt x="56810" y="34682"/>
                  </a:cubicBezTo>
                  <a:cubicBezTo>
                    <a:pt x="58238" y="32858"/>
                    <a:pt x="59910" y="31217"/>
                    <a:pt x="61825" y="29940"/>
                  </a:cubicBezTo>
                  <a:cubicBezTo>
                    <a:pt x="62463" y="29545"/>
                    <a:pt x="63193" y="29241"/>
                    <a:pt x="63983" y="29211"/>
                  </a:cubicBezTo>
                  <a:cubicBezTo>
                    <a:pt x="65412" y="29150"/>
                    <a:pt x="66810" y="29393"/>
                    <a:pt x="68208" y="29545"/>
                  </a:cubicBezTo>
                  <a:cubicBezTo>
                    <a:pt x="69910" y="29758"/>
                    <a:pt x="71673" y="29788"/>
                    <a:pt x="73376" y="29515"/>
                  </a:cubicBezTo>
                  <a:cubicBezTo>
                    <a:pt x="74622" y="29332"/>
                    <a:pt x="75898" y="29059"/>
                    <a:pt x="76993" y="28481"/>
                  </a:cubicBezTo>
                  <a:cubicBezTo>
                    <a:pt x="78056" y="27965"/>
                    <a:pt x="79090" y="27266"/>
                    <a:pt x="80063" y="26597"/>
                  </a:cubicBezTo>
                  <a:cubicBezTo>
                    <a:pt x="81582" y="25503"/>
                    <a:pt x="83072" y="24348"/>
                    <a:pt x="84409" y="23010"/>
                  </a:cubicBezTo>
                  <a:cubicBezTo>
                    <a:pt x="85078" y="22341"/>
                    <a:pt x="85655" y="21612"/>
                    <a:pt x="86142" y="20822"/>
                  </a:cubicBezTo>
                  <a:lnTo>
                    <a:pt x="86142" y="21430"/>
                  </a:lnTo>
                  <a:cubicBezTo>
                    <a:pt x="85564" y="22220"/>
                    <a:pt x="84926" y="22980"/>
                    <a:pt x="84196" y="23679"/>
                  </a:cubicBezTo>
                  <a:cubicBezTo>
                    <a:pt x="82889" y="24925"/>
                    <a:pt x="81430" y="26019"/>
                    <a:pt x="79941" y="27083"/>
                  </a:cubicBezTo>
                  <a:cubicBezTo>
                    <a:pt x="78816" y="27843"/>
                    <a:pt x="77631" y="28633"/>
                    <a:pt x="76324" y="29180"/>
                  </a:cubicBezTo>
                  <a:cubicBezTo>
                    <a:pt x="73831" y="30062"/>
                    <a:pt x="71126" y="30244"/>
                    <a:pt x="68512" y="29971"/>
                  </a:cubicBezTo>
                  <a:cubicBezTo>
                    <a:pt x="67327" y="29849"/>
                    <a:pt x="66202" y="29667"/>
                    <a:pt x="65017" y="29606"/>
                  </a:cubicBezTo>
                  <a:cubicBezTo>
                    <a:pt x="64074" y="29515"/>
                    <a:pt x="63102" y="29636"/>
                    <a:pt x="62311" y="30123"/>
                  </a:cubicBezTo>
                  <a:cubicBezTo>
                    <a:pt x="61096" y="30822"/>
                    <a:pt x="60062" y="31764"/>
                    <a:pt x="59090" y="32706"/>
                  </a:cubicBezTo>
                  <a:cubicBezTo>
                    <a:pt x="57843" y="33892"/>
                    <a:pt x="56810" y="35290"/>
                    <a:pt x="55807" y="36688"/>
                  </a:cubicBezTo>
                  <a:cubicBezTo>
                    <a:pt x="54013" y="39181"/>
                    <a:pt x="50670" y="40579"/>
                    <a:pt x="47722" y="40488"/>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6"/>
            <p:cNvSpPr/>
            <p:nvPr/>
          </p:nvSpPr>
          <p:spPr>
            <a:xfrm rot="9889000">
              <a:off x="265482" y="4689859"/>
              <a:ext cx="1408771" cy="1026216"/>
            </a:xfrm>
            <a:custGeom>
              <a:avLst/>
              <a:gdLst/>
              <a:ahLst/>
              <a:cxnLst/>
              <a:rect l="l" t="t" r="r" b="b"/>
              <a:pathLst>
                <a:path w="50945" h="37114" extrusionOk="0">
                  <a:moveTo>
                    <a:pt x="12615" y="37114"/>
                  </a:moveTo>
                  <a:cubicBezTo>
                    <a:pt x="10670" y="37053"/>
                    <a:pt x="8725" y="36293"/>
                    <a:pt x="7417" y="34804"/>
                  </a:cubicBezTo>
                  <a:cubicBezTo>
                    <a:pt x="6658" y="34013"/>
                    <a:pt x="6110" y="32980"/>
                    <a:pt x="5624" y="31977"/>
                  </a:cubicBezTo>
                  <a:cubicBezTo>
                    <a:pt x="4712" y="30244"/>
                    <a:pt x="4378" y="28299"/>
                    <a:pt x="4287" y="26354"/>
                  </a:cubicBezTo>
                  <a:cubicBezTo>
                    <a:pt x="4135" y="23101"/>
                    <a:pt x="5898" y="20153"/>
                    <a:pt x="6050" y="16931"/>
                  </a:cubicBezTo>
                  <a:cubicBezTo>
                    <a:pt x="6202" y="13253"/>
                    <a:pt x="3831" y="10122"/>
                    <a:pt x="1977" y="7083"/>
                  </a:cubicBezTo>
                  <a:cubicBezTo>
                    <a:pt x="1095" y="5685"/>
                    <a:pt x="305" y="4195"/>
                    <a:pt x="123" y="2584"/>
                  </a:cubicBezTo>
                  <a:cubicBezTo>
                    <a:pt x="1" y="1703"/>
                    <a:pt x="1" y="852"/>
                    <a:pt x="123" y="1"/>
                  </a:cubicBezTo>
                  <a:lnTo>
                    <a:pt x="457" y="1"/>
                  </a:lnTo>
                  <a:cubicBezTo>
                    <a:pt x="426" y="305"/>
                    <a:pt x="366" y="609"/>
                    <a:pt x="366" y="852"/>
                  </a:cubicBezTo>
                  <a:cubicBezTo>
                    <a:pt x="62" y="4803"/>
                    <a:pt x="3101" y="7812"/>
                    <a:pt x="4834" y="11095"/>
                  </a:cubicBezTo>
                  <a:cubicBezTo>
                    <a:pt x="5837" y="13010"/>
                    <a:pt x="6597" y="15229"/>
                    <a:pt x="6354" y="17478"/>
                  </a:cubicBezTo>
                  <a:cubicBezTo>
                    <a:pt x="6080" y="20214"/>
                    <a:pt x="4773" y="22706"/>
                    <a:pt x="4621" y="25442"/>
                  </a:cubicBezTo>
                  <a:cubicBezTo>
                    <a:pt x="4530" y="27843"/>
                    <a:pt x="5016" y="30244"/>
                    <a:pt x="6141" y="32342"/>
                  </a:cubicBezTo>
                  <a:cubicBezTo>
                    <a:pt x="6992" y="34013"/>
                    <a:pt x="8238" y="35533"/>
                    <a:pt x="10032" y="36202"/>
                  </a:cubicBezTo>
                  <a:cubicBezTo>
                    <a:pt x="11065" y="36536"/>
                    <a:pt x="12129" y="36779"/>
                    <a:pt x="13193" y="36688"/>
                  </a:cubicBezTo>
                  <a:cubicBezTo>
                    <a:pt x="15016" y="36506"/>
                    <a:pt x="16719" y="35624"/>
                    <a:pt x="18117" y="34500"/>
                  </a:cubicBezTo>
                  <a:cubicBezTo>
                    <a:pt x="20640" y="32402"/>
                    <a:pt x="21795" y="29880"/>
                    <a:pt x="25047" y="28603"/>
                  </a:cubicBezTo>
                  <a:cubicBezTo>
                    <a:pt x="26780" y="27813"/>
                    <a:pt x="28694" y="27509"/>
                    <a:pt x="30518" y="27114"/>
                  </a:cubicBezTo>
                  <a:cubicBezTo>
                    <a:pt x="31582" y="26901"/>
                    <a:pt x="32585" y="26597"/>
                    <a:pt x="33649" y="26293"/>
                  </a:cubicBezTo>
                  <a:cubicBezTo>
                    <a:pt x="36780" y="25503"/>
                    <a:pt x="40032" y="25290"/>
                    <a:pt x="43011" y="24044"/>
                  </a:cubicBezTo>
                  <a:cubicBezTo>
                    <a:pt x="45139" y="23101"/>
                    <a:pt x="46993" y="21642"/>
                    <a:pt x="48391" y="19788"/>
                  </a:cubicBezTo>
                  <a:cubicBezTo>
                    <a:pt x="49394" y="18481"/>
                    <a:pt x="50215" y="17113"/>
                    <a:pt x="50944" y="15685"/>
                  </a:cubicBezTo>
                  <a:lnTo>
                    <a:pt x="50944" y="16445"/>
                  </a:lnTo>
                  <a:cubicBezTo>
                    <a:pt x="49971" y="18390"/>
                    <a:pt x="48725" y="20214"/>
                    <a:pt x="47145" y="21734"/>
                  </a:cubicBezTo>
                  <a:cubicBezTo>
                    <a:pt x="45929" y="22858"/>
                    <a:pt x="44531" y="23770"/>
                    <a:pt x="43011" y="24408"/>
                  </a:cubicBezTo>
                  <a:cubicBezTo>
                    <a:pt x="40974" y="25290"/>
                    <a:pt x="38725" y="25594"/>
                    <a:pt x="36567" y="26050"/>
                  </a:cubicBezTo>
                  <a:cubicBezTo>
                    <a:pt x="34895" y="26323"/>
                    <a:pt x="33254" y="26779"/>
                    <a:pt x="31612" y="27235"/>
                  </a:cubicBezTo>
                  <a:cubicBezTo>
                    <a:pt x="30579" y="27509"/>
                    <a:pt x="29515" y="27691"/>
                    <a:pt x="28451" y="27873"/>
                  </a:cubicBezTo>
                  <a:cubicBezTo>
                    <a:pt x="26263" y="28360"/>
                    <a:pt x="23983" y="29180"/>
                    <a:pt x="22281" y="30731"/>
                  </a:cubicBezTo>
                  <a:cubicBezTo>
                    <a:pt x="21065" y="31855"/>
                    <a:pt x="20062" y="33193"/>
                    <a:pt x="18816" y="34287"/>
                  </a:cubicBezTo>
                  <a:cubicBezTo>
                    <a:pt x="17266" y="35898"/>
                    <a:pt x="15016" y="37114"/>
                    <a:pt x="12615" y="37114"/>
                  </a:cubicBezTo>
                  <a:close/>
                </a:path>
              </a:pathLst>
            </a:cu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7" name="Google Shape;397;p16"/>
          <p:cNvSpPr/>
          <p:nvPr/>
        </p:nvSpPr>
        <p:spPr>
          <a:xfrm rot="-1048211">
            <a:off x="3199693" y="-1221867"/>
            <a:ext cx="3301807" cy="1812467"/>
          </a:xfrm>
          <a:custGeom>
            <a:avLst/>
            <a:gdLst/>
            <a:ahLst/>
            <a:cxnLst/>
            <a:rect l="l" t="t" r="r" b="b"/>
            <a:pathLst>
              <a:path w="60002" h="32937" extrusionOk="0">
                <a:moveTo>
                  <a:pt x="39779" y="2826"/>
                </a:moveTo>
                <a:cubicBezTo>
                  <a:pt x="39843" y="2832"/>
                  <a:pt x="39907" y="2838"/>
                  <a:pt x="39970" y="2845"/>
                </a:cubicBezTo>
                <a:cubicBezTo>
                  <a:pt x="39904" y="2845"/>
                  <a:pt x="39841" y="2837"/>
                  <a:pt x="39779" y="2826"/>
                </a:cubicBezTo>
                <a:close/>
                <a:moveTo>
                  <a:pt x="5593" y="8164"/>
                </a:moveTo>
                <a:cubicBezTo>
                  <a:pt x="4134" y="9441"/>
                  <a:pt x="2857" y="10900"/>
                  <a:pt x="1793" y="12450"/>
                </a:cubicBezTo>
                <a:cubicBezTo>
                  <a:pt x="2432" y="10808"/>
                  <a:pt x="3678" y="9380"/>
                  <a:pt x="5593" y="8164"/>
                </a:cubicBezTo>
                <a:close/>
                <a:moveTo>
                  <a:pt x="33690" y="2564"/>
                </a:moveTo>
                <a:cubicBezTo>
                  <a:pt x="35469" y="2564"/>
                  <a:pt x="37223" y="2617"/>
                  <a:pt x="38972" y="2756"/>
                </a:cubicBezTo>
                <a:lnTo>
                  <a:pt x="38972" y="2756"/>
                </a:lnTo>
                <a:cubicBezTo>
                  <a:pt x="37279" y="2662"/>
                  <a:pt x="35625" y="2615"/>
                  <a:pt x="34013" y="2615"/>
                </a:cubicBezTo>
                <a:cubicBezTo>
                  <a:pt x="29611" y="2615"/>
                  <a:pt x="25517" y="2962"/>
                  <a:pt x="21763" y="3635"/>
                </a:cubicBezTo>
                <a:cubicBezTo>
                  <a:pt x="21064" y="3696"/>
                  <a:pt x="20365" y="3787"/>
                  <a:pt x="19636" y="3909"/>
                </a:cubicBezTo>
                <a:cubicBezTo>
                  <a:pt x="13405" y="4851"/>
                  <a:pt x="8632" y="6644"/>
                  <a:pt x="5015" y="9410"/>
                </a:cubicBezTo>
                <a:cubicBezTo>
                  <a:pt x="3535" y="10528"/>
                  <a:pt x="2385" y="11735"/>
                  <a:pt x="1566" y="13063"/>
                </a:cubicBezTo>
                <a:lnTo>
                  <a:pt x="1566" y="13063"/>
                </a:lnTo>
                <a:cubicBezTo>
                  <a:pt x="1583" y="13022"/>
                  <a:pt x="1593" y="12954"/>
                  <a:pt x="1641" y="12906"/>
                </a:cubicBezTo>
                <a:cubicBezTo>
                  <a:pt x="2857" y="10991"/>
                  <a:pt x="4407" y="9289"/>
                  <a:pt x="6201" y="7890"/>
                </a:cubicBezTo>
                <a:cubicBezTo>
                  <a:pt x="7599" y="7039"/>
                  <a:pt x="9362" y="6340"/>
                  <a:pt x="11398" y="5732"/>
                </a:cubicBezTo>
                <a:cubicBezTo>
                  <a:pt x="18207" y="3696"/>
                  <a:pt x="25320" y="2632"/>
                  <a:pt x="32523" y="2571"/>
                </a:cubicBezTo>
                <a:cubicBezTo>
                  <a:pt x="32914" y="2566"/>
                  <a:pt x="33303" y="2564"/>
                  <a:pt x="33690" y="2564"/>
                </a:cubicBezTo>
                <a:close/>
                <a:moveTo>
                  <a:pt x="20109" y="3948"/>
                </a:moveTo>
                <a:cubicBezTo>
                  <a:pt x="14382" y="5196"/>
                  <a:pt x="9351" y="7290"/>
                  <a:pt x="5167" y="10231"/>
                </a:cubicBezTo>
                <a:cubicBezTo>
                  <a:pt x="3526" y="11386"/>
                  <a:pt x="2310" y="12511"/>
                  <a:pt x="1459" y="13726"/>
                </a:cubicBezTo>
                <a:cubicBezTo>
                  <a:pt x="1459" y="13666"/>
                  <a:pt x="1489" y="13574"/>
                  <a:pt x="1489" y="13514"/>
                </a:cubicBezTo>
                <a:lnTo>
                  <a:pt x="1489" y="13483"/>
                </a:lnTo>
                <a:cubicBezTo>
                  <a:pt x="2432" y="11751"/>
                  <a:pt x="3891" y="10383"/>
                  <a:pt x="5167" y="9532"/>
                </a:cubicBezTo>
                <a:cubicBezTo>
                  <a:pt x="8784" y="6735"/>
                  <a:pt x="13526" y="4972"/>
                  <a:pt x="19757" y="4000"/>
                </a:cubicBezTo>
                <a:cubicBezTo>
                  <a:pt x="19865" y="3973"/>
                  <a:pt x="19996" y="3970"/>
                  <a:pt x="20109" y="3948"/>
                </a:cubicBezTo>
                <a:close/>
                <a:moveTo>
                  <a:pt x="1307" y="13818"/>
                </a:moveTo>
                <a:cubicBezTo>
                  <a:pt x="1307" y="13878"/>
                  <a:pt x="1246" y="13939"/>
                  <a:pt x="1246" y="13970"/>
                </a:cubicBezTo>
                <a:cubicBezTo>
                  <a:pt x="1223" y="13993"/>
                  <a:pt x="1199" y="14026"/>
                  <a:pt x="1176" y="14064"/>
                </a:cubicBezTo>
                <a:lnTo>
                  <a:pt x="1176" y="14064"/>
                </a:lnTo>
                <a:lnTo>
                  <a:pt x="1307" y="13818"/>
                </a:lnTo>
                <a:close/>
                <a:moveTo>
                  <a:pt x="29471" y="227"/>
                </a:moveTo>
                <a:cubicBezTo>
                  <a:pt x="34968" y="227"/>
                  <a:pt x="40208" y="1058"/>
                  <a:pt x="44530" y="1902"/>
                </a:cubicBezTo>
                <a:cubicBezTo>
                  <a:pt x="47509" y="2480"/>
                  <a:pt x="50882" y="3240"/>
                  <a:pt x="53770" y="4912"/>
                </a:cubicBezTo>
                <a:cubicBezTo>
                  <a:pt x="56870" y="6766"/>
                  <a:pt x="58937" y="9532"/>
                  <a:pt x="59424" y="12450"/>
                </a:cubicBezTo>
                <a:cubicBezTo>
                  <a:pt x="59728" y="14273"/>
                  <a:pt x="59393" y="16280"/>
                  <a:pt x="58481" y="18255"/>
                </a:cubicBezTo>
                <a:cubicBezTo>
                  <a:pt x="58785" y="16827"/>
                  <a:pt x="58846" y="15398"/>
                  <a:pt x="58603" y="14030"/>
                </a:cubicBezTo>
                <a:cubicBezTo>
                  <a:pt x="57904" y="10383"/>
                  <a:pt x="55138" y="7100"/>
                  <a:pt x="51095" y="5185"/>
                </a:cubicBezTo>
                <a:cubicBezTo>
                  <a:pt x="49545" y="4456"/>
                  <a:pt x="47965" y="3939"/>
                  <a:pt x="46293" y="3605"/>
                </a:cubicBezTo>
                <a:lnTo>
                  <a:pt x="46293" y="3605"/>
                </a:lnTo>
                <a:cubicBezTo>
                  <a:pt x="48785" y="4000"/>
                  <a:pt x="51247" y="4547"/>
                  <a:pt x="53649" y="5246"/>
                </a:cubicBezTo>
                <a:lnTo>
                  <a:pt x="53679" y="5155"/>
                </a:lnTo>
                <a:cubicBezTo>
                  <a:pt x="47151" y="3327"/>
                  <a:pt x="40346" y="2413"/>
                  <a:pt x="33475" y="2413"/>
                </a:cubicBezTo>
                <a:cubicBezTo>
                  <a:pt x="33148" y="2413"/>
                  <a:pt x="32821" y="2415"/>
                  <a:pt x="32493" y="2419"/>
                </a:cubicBezTo>
                <a:cubicBezTo>
                  <a:pt x="25259" y="2480"/>
                  <a:pt x="18177" y="3544"/>
                  <a:pt x="11338" y="5550"/>
                </a:cubicBezTo>
                <a:cubicBezTo>
                  <a:pt x="9544" y="6097"/>
                  <a:pt x="7964" y="6705"/>
                  <a:pt x="6657" y="7434"/>
                </a:cubicBezTo>
                <a:cubicBezTo>
                  <a:pt x="10487" y="4304"/>
                  <a:pt x="15380" y="2054"/>
                  <a:pt x="20912" y="991"/>
                </a:cubicBezTo>
                <a:cubicBezTo>
                  <a:pt x="23774" y="445"/>
                  <a:pt x="26656" y="227"/>
                  <a:pt x="29471" y="227"/>
                </a:cubicBezTo>
                <a:close/>
                <a:moveTo>
                  <a:pt x="33965" y="2712"/>
                </a:moveTo>
                <a:cubicBezTo>
                  <a:pt x="35746" y="2712"/>
                  <a:pt x="37577" y="2766"/>
                  <a:pt x="39454" y="2875"/>
                </a:cubicBezTo>
                <a:cubicBezTo>
                  <a:pt x="43314" y="3088"/>
                  <a:pt x="47417" y="3544"/>
                  <a:pt x="51065" y="5307"/>
                </a:cubicBezTo>
                <a:cubicBezTo>
                  <a:pt x="55047" y="7191"/>
                  <a:pt x="57843" y="10474"/>
                  <a:pt x="58512" y="14091"/>
                </a:cubicBezTo>
                <a:cubicBezTo>
                  <a:pt x="58785" y="15611"/>
                  <a:pt x="58694" y="17191"/>
                  <a:pt x="58238" y="18802"/>
                </a:cubicBezTo>
                <a:cubicBezTo>
                  <a:pt x="58238" y="18822"/>
                  <a:pt x="58226" y="18841"/>
                  <a:pt x="58217" y="18861"/>
                </a:cubicBezTo>
                <a:lnTo>
                  <a:pt x="58217" y="18861"/>
                </a:lnTo>
                <a:cubicBezTo>
                  <a:pt x="58633" y="17322"/>
                  <a:pt x="58600" y="15783"/>
                  <a:pt x="58177" y="14334"/>
                </a:cubicBezTo>
                <a:cubicBezTo>
                  <a:pt x="57083" y="10656"/>
                  <a:pt x="53497" y="7860"/>
                  <a:pt x="47509" y="5975"/>
                </a:cubicBezTo>
                <a:cubicBezTo>
                  <a:pt x="41521" y="4121"/>
                  <a:pt x="35229" y="3179"/>
                  <a:pt x="28967" y="3179"/>
                </a:cubicBezTo>
                <a:cubicBezTo>
                  <a:pt x="27174" y="3179"/>
                  <a:pt x="25380" y="3240"/>
                  <a:pt x="23648" y="3392"/>
                </a:cubicBezTo>
                <a:cubicBezTo>
                  <a:pt x="26841" y="2942"/>
                  <a:pt x="30295" y="2712"/>
                  <a:pt x="33965" y="2712"/>
                </a:cubicBezTo>
                <a:close/>
                <a:moveTo>
                  <a:pt x="334" y="16158"/>
                </a:moveTo>
                <a:cubicBezTo>
                  <a:pt x="122" y="17313"/>
                  <a:pt x="152" y="18559"/>
                  <a:pt x="395" y="19866"/>
                </a:cubicBezTo>
                <a:cubicBezTo>
                  <a:pt x="182" y="19198"/>
                  <a:pt x="91" y="18498"/>
                  <a:pt x="91" y="17769"/>
                </a:cubicBezTo>
                <a:cubicBezTo>
                  <a:pt x="122" y="17222"/>
                  <a:pt x="182" y="16705"/>
                  <a:pt x="334" y="16158"/>
                </a:cubicBezTo>
                <a:close/>
                <a:moveTo>
                  <a:pt x="57752" y="19866"/>
                </a:moveTo>
                <a:cubicBezTo>
                  <a:pt x="57630" y="20201"/>
                  <a:pt x="57478" y="20505"/>
                  <a:pt x="57326" y="20809"/>
                </a:cubicBezTo>
                <a:cubicBezTo>
                  <a:pt x="56354" y="22815"/>
                  <a:pt x="54712" y="24608"/>
                  <a:pt x="52767" y="25824"/>
                </a:cubicBezTo>
                <a:cubicBezTo>
                  <a:pt x="51065" y="26888"/>
                  <a:pt x="49120" y="27556"/>
                  <a:pt x="47205" y="27982"/>
                </a:cubicBezTo>
                <a:cubicBezTo>
                  <a:pt x="51065" y="26462"/>
                  <a:pt x="54104" y="24365"/>
                  <a:pt x="56384" y="21720"/>
                </a:cubicBezTo>
                <a:cubicBezTo>
                  <a:pt x="56870" y="21112"/>
                  <a:pt x="57326" y="20505"/>
                  <a:pt x="57752" y="19866"/>
                </a:cubicBezTo>
                <a:close/>
                <a:moveTo>
                  <a:pt x="28856" y="3299"/>
                </a:moveTo>
                <a:cubicBezTo>
                  <a:pt x="35156" y="3299"/>
                  <a:pt x="41455" y="4239"/>
                  <a:pt x="47448" y="6097"/>
                </a:cubicBezTo>
                <a:cubicBezTo>
                  <a:pt x="53405" y="7921"/>
                  <a:pt x="56962" y="10687"/>
                  <a:pt x="58056" y="14334"/>
                </a:cubicBezTo>
                <a:cubicBezTo>
                  <a:pt x="58512" y="15945"/>
                  <a:pt x="58481" y="17617"/>
                  <a:pt x="57934" y="19319"/>
                </a:cubicBezTo>
                <a:cubicBezTo>
                  <a:pt x="57448" y="20109"/>
                  <a:pt x="56901" y="20869"/>
                  <a:pt x="56263" y="21629"/>
                </a:cubicBezTo>
                <a:cubicBezTo>
                  <a:pt x="53861" y="24456"/>
                  <a:pt x="50639" y="26584"/>
                  <a:pt x="46475" y="28134"/>
                </a:cubicBezTo>
                <a:cubicBezTo>
                  <a:pt x="44104" y="28590"/>
                  <a:pt x="41703" y="28681"/>
                  <a:pt x="39666" y="28681"/>
                </a:cubicBezTo>
                <a:lnTo>
                  <a:pt x="39636" y="28681"/>
                </a:lnTo>
                <a:cubicBezTo>
                  <a:pt x="31156" y="28681"/>
                  <a:pt x="22706" y="27252"/>
                  <a:pt x="15532" y="25854"/>
                </a:cubicBezTo>
                <a:cubicBezTo>
                  <a:pt x="11824" y="25125"/>
                  <a:pt x="8511" y="24365"/>
                  <a:pt x="5684" y="22450"/>
                </a:cubicBezTo>
                <a:cubicBezTo>
                  <a:pt x="2249" y="20049"/>
                  <a:pt x="1064" y="16553"/>
                  <a:pt x="1368" y="14000"/>
                </a:cubicBezTo>
                <a:cubicBezTo>
                  <a:pt x="2249" y="12754"/>
                  <a:pt x="3496" y="11538"/>
                  <a:pt x="5198" y="10322"/>
                </a:cubicBezTo>
                <a:cubicBezTo>
                  <a:pt x="9727" y="7161"/>
                  <a:pt x="15198" y="4912"/>
                  <a:pt x="21490" y="3757"/>
                </a:cubicBezTo>
                <a:cubicBezTo>
                  <a:pt x="21611" y="3757"/>
                  <a:pt x="21703" y="3696"/>
                  <a:pt x="21794" y="3696"/>
                </a:cubicBezTo>
                <a:cubicBezTo>
                  <a:pt x="24137" y="3431"/>
                  <a:pt x="26497" y="3299"/>
                  <a:pt x="28856" y="3299"/>
                </a:cubicBezTo>
                <a:close/>
                <a:moveTo>
                  <a:pt x="1277" y="14273"/>
                </a:moveTo>
                <a:lnTo>
                  <a:pt x="1277" y="14273"/>
                </a:lnTo>
                <a:cubicBezTo>
                  <a:pt x="942" y="17647"/>
                  <a:pt x="3192" y="20809"/>
                  <a:pt x="5684" y="22541"/>
                </a:cubicBezTo>
                <a:cubicBezTo>
                  <a:pt x="7021" y="23423"/>
                  <a:pt x="8602" y="24152"/>
                  <a:pt x="10456" y="24760"/>
                </a:cubicBezTo>
                <a:cubicBezTo>
                  <a:pt x="12128" y="25277"/>
                  <a:pt x="13921" y="25641"/>
                  <a:pt x="15593" y="25976"/>
                </a:cubicBezTo>
                <a:cubicBezTo>
                  <a:pt x="22706" y="27344"/>
                  <a:pt x="31186" y="28772"/>
                  <a:pt x="39666" y="28772"/>
                </a:cubicBezTo>
                <a:lnTo>
                  <a:pt x="39697" y="28772"/>
                </a:lnTo>
                <a:cubicBezTo>
                  <a:pt x="41551" y="28772"/>
                  <a:pt x="43709" y="28711"/>
                  <a:pt x="45867" y="28377"/>
                </a:cubicBezTo>
                <a:lnTo>
                  <a:pt x="45867" y="28377"/>
                </a:lnTo>
                <a:cubicBezTo>
                  <a:pt x="43101" y="29350"/>
                  <a:pt x="39970" y="30049"/>
                  <a:pt x="36414" y="30505"/>
                </a:cubicBezTo>
                <a:cubicBezTo>
                  <a:pt x="33516" y="30855"/>
                  <a:pt x="30702" y="31030"/>
                  <a:pt x="27989" y="31030"/>
                </a:cubicBezTo>
                <a:cubicBezTo>
                  <a:pt x="25522" y="31030"/>
                  <a:pt x="23138" y="30885"/>
                  <a:pt x="20852" y="30596"/>
                </a:cubicBezTo>
                <a:cubicBezTo>
                  <a:pt x="15380" y="29897"/>
                  <a:pt x="10487" y="28316"/>
                  <a:pt x="6262" y="25945"/>
                </a:cubicBezTo>
                <a:cubicBezTo>
                  <a:pt x="4529" y="24942"/>
                  <a:pt x="1915" y="23119"/>
                  <a:pt x="730" y="20626"/>
                </a:cubicBezTo>
                <a:cubicBezTo>
                  <a:pt x="274" y="18985"/>
                  <a:pt x="182" y="17343"/>
                  <a:pt x="578" y="15915"/>
                </a:cubicBezTo>
                <a:cubicBezTo>
                  <a:pt x="608" y="15641"/>
                  <a:pt x="699" y="15398"/>
                  <a:pt x="760" y="15185"/>
                </a:cubicBezTo>
                <a:cubicBezTo>
                  <a:pt x="912" y="14881"/>
                  <a:pt x="1094" y="14577"/>
                  <a:pt x="1277" y="14273"/>
                </a:cubicBezTo>
                <a:close/>
                <a:moveTo>
                  <a:pt x="58086" y="19350"/>
                </a:moveTo>
                <a:lnTo>
                  <a:pt x="58086" y="19350"/>
                </a:lnTo>
                <a:cubicBezTo>
                  <a:pt x="57326" y="21690"/>
                  <a:pt x="55867" y="23909"/>
                  <a:pt x="53770" y="25672"/>
                </a:cubicBezTo>
                <a:cubicBezTo>
                  <a:pt x="50123" y="28742"/>
                  <a:pt x="45472" y="30110"/>
                  <a:pt x="41825" y="30961"/>
                </a:cubicBezTo>
                <a:cubicBezTo>
                  <a:pt x="36561" y="32181"/>
                  <a:pt x="31184" y="32798"/>
                  <a:pt x="25797" y="32798"/>
                </a:cubicBezTo>
                <a:cubicBezTo>
                  <a:pt x="24341" y="32798"/>
                  <a:pt x="22884" y="32753"/>
                  <a:pt x="21429" y="32663"/>
                </a:cubicBezTo>
                <a:cubicBezTo>
                  <a:pt x="14833" y="32237"/>
                  <a:pt x="11398" y="30961"/>
                  <a:pt x="9392" y="29988"/>
                </a:cubicBezTo>
                <a:cubicBezTo>
                  <a:pt x="5319" y="28073"/>
                  <a:pt x="2249" y="24912"/>
                  <a:pt x="942" y="21325"/>
                </a:cubicBezTo>
                <a:cubicBezTo>
                  <a:pt x="942" y="21295"/>
                  <a:pt x="912" y="21264"/>
                  <a:pt x="912" y="21234"/>
                </a:cubicBezTo>
                <a:lnTo>
                  <a:pt x="912" y="21234"/>
                </a:lnTo>
                <a:cubicBezTo>
                  <a:pt x="2219" y="23514"/>
                  <a:pt x="4590" y="25094"/>
                  <a:pt x="6140" y="26006"/>
                </a:cubicBezTo>
                <a:cubicBezTo>
                  <a:pt x="10395" y="28438"/>
                  <a:pt x="15320" y="29988"/>
                  <a:pt x="20791" y="30717"/>
                </a:cubicBezTo>
                <a:cubicBezTo>
                  <a:pt x="23059" y="31019"/>
                  <a:pt x="25428" y="31171"/>
                  <a:pt x="27877" y="31171"/>
                </a:cubicBezTo>
                <a:cubicBezTo>
                  <a:pt x="30614" y="31171"/>
                  <a:pt x="33450" y="30981"/>
                  <a:pt x="36353" y="30596"/>
                </a:cubicBezTo>
                <a:cubicBezTo>
                  <a:pt x="40244" y="30110"/>
                  <a:pt x="43588" y="29319"/>
                  <a:pt x="46506" y="28255"/>
                </a:cubicBezTo>
                <a:cubicBezTo>
                  <a:pt x="48694" y="27860"/>
                  <a:pt x="50882" y="27161"/>
                  <a:pt x="52858" y="25945"/>
                </a:cubicBezTo>
                <a:cubicBezTo>
                  <a:pt x="54834" y="24730"/>
                  <a:pt x="56445" y="22936"/>
                  <a:pt x="57448" y="20869"/>
                </a:cubicBezTo>
                <a:cubicBezTo>
                  <a:pt x="57722" y="20383"/>
                  <a:pt x="57904" y="19897"/>
                  <a:pt x="58056" y="19410"/>
                </a:cubicBezTo>
                <a:lnTo>
                  <a:pt x="58086" y="19350"/>
                </a:lnTo>
                <a:close/>
                <a:moveTo>
                  <a:pt x="29544" y="1"/>
                </a:moveTo>
                <a:cubicBezTo>
                  <a:pt x="26720" y="1"/>
                  <a:pt x="23824" y="222"/>
                  <a:pt x="20943" y="778"/>
                </a:cubicBezTo>
                <a:cubicBezTo>
                  <a:pt x="15198" y="1872"/>
                  <a:pt x="10061" y="4273"/>
                  <a:pt x="6140" y="7617"/>
                </a:cubicBezTo>
                <a:cubicBezTo>
                  <a:pt x="3708" y="9015"/>
                  <a:pt x="2189" y="10778"/>
                  <a:pt x="1550" y="12784"/>
                </a:cubicBezTo>
                <a:cubicBezTo>
                  <a:pt x="1489" y="12936"/>
                  <a:pt x="1368" y="13058"/>
                  <a:pt x="1277" y="13210"/>
                </a:cubicBezTo>
                <a:lnTo>
                  <a:pt x="1398" y="13270"/>
                </a:lnTo>
                <a:cubicBezTo>
                  <a:pt x="1398" y="13270"/>
                  <a:pt x="1459" y="13240"/>
                  <a:pt x="1459" y="13210"/>
                </a:cubicBezTo>
                <a:lnTo>
                  <a:pt x="1459" y="13210"/>
                </a:lnTo>
                <a:cubicBezTo>
                  <a:pt x="1459" y="13270"/>
                  <a:pt x="1398" y="13362"/>
                  <a:pt x="1398" y="13422"/>
                </a:cubicBezTo>
                <a:cubicBezTo>
                  <a:pt x="1064" y="13970"/>
                  <a:pt x="821" y="14547"/>
                  <a:pt x="638" y="15094"/>
                </a:cubicBezTo>
                <a:cubicBezTo>
                  <a:pt x="243" y="15976"/>
                  <a:pt x="30" y="16857"/>
                  <a:pt x="0" y="17739"/>
                </a:cubicBezTo>
                <a:cubicBezTo>
                  <a:pt x="0" y="18772"/>
                  <a:pt x="213" y="19775"/>
                  <a:pt x="638" y="20657"/>
                </a:cubicBezTo>
                <a:cubicBezTo>
                  <a:pt x="699" y="20900"/>
                  <a:pt x="790" y="21143"/>
                  <a:pt x="882" y="21416"/>
                </a:cubicBezTo>
                <a:cubicBezTo>
                  <a:pt x="2158" y="25064"/>
                  <a:pt x="5259" y="28225"/>
                  <a:pt x="9362" y="30140"/>
                </a:cubicBezTo>
                <a:cubicBezTo>
                  <a:pt x="11368" y="31082"/>
                  <a:pt x="14772" y="32389"/>
                  <a:pt x="21429" y="32815"/>
                </a:cubicBezTo>
                <a:cubicBezTo>
                  <a:pt x="22888" y="32876"/>
                  <a:pt x="24286" y="32936"/>
                  <a:pt x="25715" y="32936"/>
                </a:cubicBezTo>
                <a:cubicBezTo>
                  <a:pt x="31156" y="32936"/>
                  <a:pt x="36566" y="32268"/>
                  <a:pt x="41916" y="30991"/>
                </a:cubicBezTo>
                <a:cubicBezTo>
                  <a:pt x="45563" y="30140"/>
                  <a:pt x="50214" y="28742"/>
                  <a:pt x="53861" y="25672"/>
                </a:cubicBezTo>
                <a:cubicBezTo>
                  <a:pt x="56141" y="23757"/>
                  <a:pt x="57722" y="21295"/>
                  <a:pt x="58421" y="18742"/>
                </a:cubicBezTo>
                <a:cubicBezTo>
                  <a:pt x="59545" y="16584"/>
                  <a:pt x="60001" y="14395"/>
                  <a:pt x="59636" y="12328"/>
                </a:cubicBezTo>
                <a:cubicBezTo>
                  <a:pt x="59150" y="9380"/>
                  <a:pt x="57053" y="6583"/>
                  <a:pt x="53922" y="4729"/>
                </a:cubicBezTo>
                <a:cubicBezTo>
                  <a:pt x="51034" y="3027"/>
                  <a:pt x="47600" y="2267"/>
                  <a:pt x="44651" y="1690"/>
                </a:cubicBezTo>
                <a:cubicBezTo>
                  <a:pt x="40309" y="845"/>
                  <a:pt x="35062" y="1"/>
                  <a:pt x="29544"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8" name="Google Shape;398;p16"/>
          <p:cNvGrpSpPr/>
          <p:nvPr/>
        </p:nvGrpSpPr>
        <p:grpSpPr>
          <a:xfrm rot="5222312">
            <a:off x="3525429" y="5719223"/>
            <a:ext cx="1361972" cy="1284611"/>
            <a:chOff x="5340800" y="1510950"/>
            <a:chExt cx="1108700" cy="1045725"/>
          </a:xfrm>
        </p:grpSpPr>
        <p:sp>
          <p:nvSpPr>
            <p:cNvPr id="399" name="Google Shape;399;p16"/>
            <p:cNvSpPr/>
            <p:nvPr/>
          </p:nvSpPr>
          <p:spPr>
            <a:xfrm>
              <a:off x="5618900" y="1510950"/>
              <a:ext cx="134550" cy="185300"/>
            </a:xfrm>
            <a:custGeom>
              <a:avLst/>
              <a:gdLst/>
              <a:ahLst/>
              <a:cxnLst/>
              <a:rect l="l" t="t" r="r" b="b"/>
              <a:pathLst>
                <a:path w="5382" h="7412" extrusionOk="0">
                  <a:moveTo>
                    <a:pt x="2645" y="1"/>
                  </a:moveTo>
                  <a:cubicBezTo>
                    <a:pt x="1065" y="669"/>
                    <a:pt x="1" y="3162"/>
                    <a:pt x="1338" y="4469"/>
                  </a:cubicBezTo>
                  <a:lnTo>
                    <a:pt x="1521" y="4256"/>
                  </a:lnTo>
                  <a:cubicBezTo>
                    <a:pt x="1977" y="5350"/>
                    <a:pt x="1825" y="6688"/>
                    <a:pt x="2980" y="7356"/>
                  </a:cubicBezTo>
                  <a:cubicBezTo>
                    <a:pt x="3085" y="7395"/>
                    <a:pt x="3194" y="7412"/>
                    <a:pt x="3304" y="7412"/>
                  </a:cubicBezTo>
                  <a:cubicBezTo>
                    <a:pt x="3891" y="7412"/>
                    <a:pt x="4516" y="6924"/>
                    <a:pt x="4925" y="6566"/>
                  </a:cubicBezTo>
                  <a:cubicBezTo>
                    <a:pt x="5381" y="5685"/>
                    <a:pt x="5290" y="4833"/>
                    <a:pt x="5047" y="3922"/>
                  </a:cubicBezTo>
                  <a:cubicBezTo>
                    <a:pt x="4591" y="2341"/>
                    <a:pt x="4408" y="639"/>
                    <a:pt x="2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6"/>
            <p:cNvSpPr/>
            <p:nvPr/>
          </p:nvSpPr>
          <p:spPr>
            <a:xfrm>
              <a:off x="6194900" y="1682550"/>
              <a:ext cx="121625" cy="196075"/>
            </a:xfrm>
            <a:custGeom>
              <a:avLst/>
              <a:gdLst/>
              <a:ahLst/>
              <a:cxnLst/>
              <a:rect l="l" t="t" r="r" b="b"/>
              <a:pathLst>
                <a:path w="4865" h="7843" extrusionOk="0">
                  <a:moveTo>
                    <a:pt x="1750" y="1"/>
                  </a:moveTo>
                  <a:cubicBezTo>
                    <a:pt x="715" y="1"/>
                    <a:pt x="182" y="1585"/>
                    <a:pt x="1" y="2620"/>
                  </a:cubicBezTo>
                  <a:cubicBezTo>
                    <a:pt x="1" y="3349"/>
                    <a:pt x="153" y="3957"/>
                    <a:pt x="609" y="4444"/>
                  </a:cubicBezTo>
                  <a:cubicBezTo>
                    <a:pt x="623" y="4543"/>
                    <a:pt x="498" y="4569"/>
                    <a:pt x="361" y="4569"/>
                  </a:cubicBezTo>
                  <a:cubicBezTo>
                    <a:pt x="204" y="4569"/>
                    <a:pt x="31" y="4535"/>
                    <a:pt x="31" y="4535"/>
                  </a:cubicBezTo>
                  <a:lnTo>
                    <a:pt x="31" y="4535"/>
                  </a:lnTo>
                  <a:cubicBezTo>
                    <a:pt x="31" y="5751"/>
                    <a:pt x="791" y="7301"/>
                    <a:pt x="1794" y="7757"/>
                  </a:cubicBezTo>
                  <a:cubicBezTo>
                    <a:pt x="1943" y="7816"/>
                    <a:pt x="2081" y="7843"/>
                    <a:pt x="2211" y="7843"/>
                  </a:cubicBezTo>
                  <a:cubicBezTo>
                    <a:pt x="3146" y="7843"/>
                    <a:pt x="3646" y="6459"/>
                    <a:pt x="4287" y="5872"/>
                  </a:cubicBezTo>
                  <a:cubicBezTo>
                    <a:pt x="4287" y="5356"/>
                    <a:pt x="4864" y="4991"/>
                    <a:pt x="4864" y="4504"/>
                  </a:cubicBezTo>
                  <a:cubicBezTo>
                    <a:pt x="4378" y="2833"/>
                    <a:pt x="3800" y="887"/>
                    <a:pt x="2341" y="158"/>
                  </a:cubicBezTo>
                  <a:cubicBezTo>
                    <a:pt x="2128" y="49"/>
                    <a:pt x="1932" y="1"/>
                    <a:pt x="17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6"/>
            <p:cNvSpPr/>
            <p:nvPr/>
          </p:nvSpPr>
          <p:spPr>
            <a:xfrm>
              <a:off x="5886400" y="1611125"/>
              <a:ext cx="129200" cy="170425"/>
            </a:xfrm>
            <a:custGeom>
              <a:avLst/>
              <a:gdLst/>
              <a:ahLst/>
              <a:cxnLst/>
              <a:rect l="l" t="t" r="r" b="b"/>
              <a:pathLst>
                <a:path w="5168" h="6817" extrusionOk="0">
                  <a:moveTo>
                    <a:pt x="2372" y="0"/>
                  </a:moveTo>
                  <a:cubicBezTo>
                    <a:pt x="2117" y="0"/>
                    <a:pt x="1856" y="49"/>
                    <a:pt x="1611" y="127"/>
                  </a:cubicBezTo>
                  <a:cubicBezTo>
                    <a:pt x="304" y="766"/>
                    <a:pt x="0" y="2437"/>
                    <a:pt x="395" y="4018"/>
                  </a:cubicBezTo>
                  <a:cubicBezTo>
                    <a:pt x="395" y="4022"/>
                    <a:pt x="397" y="4024"/>
                    <a:pt x="400" y="4024"/>
                  </a:cubicBezTo>
                  <a:cubicBezTo>
                    <a:pt x="420" y="4024"/>
                    <a:pt x="487" y="3957"/>
                    <a:pt x="487" y="3957"/>
                  </a:cubicBezTo>
                  <a:cubicBezTo>
                    <a:pt x="899" y="4976"/>
                    <a:pt x="1213" y="6817"/>
                    <a:pt x="2419" y="6817"/>
                  </a:cubicBezTo>
                  <a:cubicBezTo>
                    <a:pt x="2545" y="6817"/>
                    <a:pt x="2681" y="6797"/>
                    <a:pt x="2827" y="6754"/>
                  </a:cubicBezTo>
                  <a:cubicBezTo>
                    <a:pt x="4590" y="6298"/>
                    <a:pt x="5168" y="3805"/>
                    <a:pt x="4286" y="2285"/>
                  </a:cubicBezTo>
                  <a:cubicBezTo>
                    <a:pt x="4286" y="2073"/>
                    <a:pt x="3800" y="2103"/>
                    <a:pt x="3800" y="1890"/>
                  </a:cubicBezTo>
                  <a:cubicBezTo>
                    <a:pt x="3557" y="1647"/>
                    <a:pt x="3739" y="1009"/>
                    <a:pt x="3526" y="553"/>
                  </a:cubicBezTo>
                  <a:cubicBezTo>
                    <a:pt x="3237" y="148"/>
                    <a:pt x="2814" y="0"/>
                    <a:pt x="2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6"/>
            <p:cNvSpPr/>
            <p:nvPr/>
          </p:nvSpPr>
          <p:spPr>
            <a:xfrm>
              <a:off x="5502075" y="1767175"/>
              <a:ext cx="134350" cy="156350"/>
            </a:xfrm>
            <a:custGeom>
              <a:avLst/>
              <a:gdLst/>
              <a:ahLst/>
              <a:cxnLst/>
              <a:rect l="l" t="t" r="r" b="b"/>
              <a:pathLst>
                <a:path w="5374" h="6254" extrusionOk="0">
                  <a:moveTo>
                    <a:pt x="1626" y="0"/>
                  </a:moveTo>
                  <a:cubicBezTo>
                    <a:pt x="942" y="0"/>
                    <a:pt x="434" y="977"/>
                    <a:pt x="267" y="1575"/>
                  </a:cubicBezTo>
                  <a:cubicBezTo>
                    <a:pt x="267" y="2115"/>
                    <a:pt x="1" y="3067"/>
                    <a:pt x="546" y="3618"/>
                  </a:cubicBezTo>
                  <a:lnTo>
                    <a:pt x="546" y="3618"/>
                  </a:lnTo>
                  <a:cubicBezTo>
                    <a:pt x="543" y="3598"/>
                    <a:pt x="540" y="3582"/>
                    <a:pt x="540" y="3582"/>
                  </a:cubicBezTo>
                  <a:lnTo>
                    <a:pt x="540" y="3582"/>
                  </a:lnTo>
                  <a:cubicBezTo>
                    <a:pt x="542" y="3594"/>
                    <a:pt x="544" y="3606"/>
                    <a:pt x="546" y="3618"/>
                  </a:cubicBezTo>
                  <a:lnTo>
                    <a:pt x="546" y="3618"/>
                  </a:lnTo>
                  <a:cubicBezTo>
                    <a:pt x="546" y="3618"/>
                    <a:pt x="546" y="3618"/>
                    <a:pt x="546" y="3618"/>
                  </a:cubicBezTo>
                  <a:lnTo>
                    <a:pt x="546" y="3618"/>
                  </a:lnTo>
                  <a:cubicBezTo>
                    <a:pt x="547" y="3626"/>
                    <a:pt x="549" y="3634"/>
                    <a:pt x="550" y="3643"/>
                  </a:cubicBezTo>
                  <a:lnTo>
                    <a:pt x="550" y="3643"/>
                  </a:lnTo>
                  <a:cubicBezTo>
                    <a:pt x="549" y="3635"/>
                    <a:pt x="547" y="3626"/>
                    <a:pt x="546" y="3618"/>
                  </a:cubicBezTo>
                  <a:lnTo>
                    <a:pt x="546" y="3618"/>
                  </a:lnTo>
                  <a:cubicBezTo>
                    <a:pt x="554" y="3626"/>
                    <a:pt x="562" y="3634"/>
                    <a:pt x="571" y="3642"/>
                  </a:cubicBezTo>
                  <a:cubicBezTo>
                    <a:pt x="571" y="3682"/>
                    <a:pt x="568" y="3697"/>
                    <a:pt x="565" y="3697"/>
                  </a:cubicBezTo>
                  <a:cubicBezTo>
                    <a:pt x="561" y="3697"/>
                    <a:pt x="555" y="3670"/>
                    <a:pt x="550" y="3643"/>
                  </a:cubicBezTo>
                  <a:lnTo>
                    <a:pt x="550" y="3643"/>
                  </a:lnTo>
                  <a:cubicBezTo>
                    <a:pt x="720" y="4632"/>
                    <a:pt x="1407" y="6253"/>
                    <a:pt x="2498" y="6253"/>
                  </a:cubicBezTo>
                  <a:cubicBezTo>
                    <a:pt x="2729" y="6253"/>
                    <a:pt x="2979" y="6180"/>
                    <a:pt x="3245" y="6013"/>
                  </a:cubicBezTo>
                  <a:cubicBezTo>
                    <a:pt x="5373" y="4463"/>
                    <a:pt x="3762" y="1606"/>
                    <a:pt x="2212" y="238"/>
                  </a:cubicBezTo>
                  <a:cubicBezTo>
                    <a:pt x="2006" y="71"/>
                    <a:pt x="1809" y="0"/>
                    <a:pt x="1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6"/>
            <p:cNvSpPr/>
            <p:nvPr/>
          </p:nvSpPr>
          <p:spPr>
            <a:xfrm>
              <a:off x="6323325" y="1964600"/>
              <a:ext cx="126175" cy="167125"/>
            </a:xfrm>
            <a:custGeom>
              <a:avLst/>
              <a:gdLst/>
              <a:ahLst/>
              <a:cxnLst/>
              <a:rect l="l" t="t" r="r" b="b"/>
              <a:pathLst>
                <a:path w="5047" h="6685" extrusionOk="0">
                  <a:moveTo>
                    <a:pt x="2341" y="1"/>
                  </a:moveTo>
                  <a:cubicBezTo>
                    <a:pt x="1369" y="1"/>
                    <a:pt x="214" y="1156"/>
                    <a:pt x="1" y="2128"/>
                  </a:cubicBezTo>
                  <a:cubicBezTo>
                    <a:pt x="1" y="2736"/>
                    <a:pt x="335" y="3314"/>
                    <a:pt x="700" y="3891"/>
                  </a:cubicBezTo>
                  <a:cubicBezTo>
                    <a:pt x="761" y="4043"/>
                    <a:pt x="396" y="4043"/>
                    <a:pt x="396" y="4043"/>
                  </a:cubicBezTo>
                  <a:cubicBezTo>
                    <a:pt x="791" y="5016"/>
                    <a:pt x="973" y="6019"/>
                    <a:pt x="1977" y="6627"/>
                  </a:cubicBezTo>
                  <a:cubicBezTo>
                    <a:pt x="2056" y="6667"/>
                    <a:pt x="2151" y="6685"/>
                    <a:pt x="2255" y="6685"/>
                  </a:cubicBezTo>
                  <a:cubicBezTo>
                    <a:pt x="2631" y="6685"/>
                    <a:pt x="3126" y="6450"/>
                    <a:pt x="3436" y="6141"/>
                  </a:cubicBezTo>
                  <a:cubicBezTo>
                    <a:pt x="5046" y="4165"/>
                    <a:pt x="3739" y="1612"/>
                    <a:pt x="23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6"/>
            <p:cNvSpPr/>
            <p:nvPr/>
          </p:nvSpPr>
          <p:spPr>
            <a:xfrm>
              <a:off x="6001150" y="1883325"/>
              <a:ext cx="133000" cy="181875"/>
            </a:xfrm>
            <a:custGeom>
              <a:avLst/>
              <a:gdLst/>
              <a:ahLst/>
              <a:cxnLst/>
              <a:rect l="l" t="t" r="r" b="b"/>
              <a:pathLst>
                <a:path w="5320" h="7275" extrusionOk="0">
                  <a:moveTo>
                    <a:pt x="1975" y="1"/>
                  </a:moveTo>
                  <a:cubicBezTo>
                    <a:pt x="1272" y="1"/>
                    <a:pt x="676" y="730"/>
                    <a:pt x="304" y="1276"/>
                  </a:cubicBezTo>
                  <a:cubicBezTo>
                    <a:pt x="61" y="2188"/>
                    <a:pt x="0" y="3616"/>
                    <a:pt x="213" y="4528"/>
                  </a:cubicBezTo>
                  <a:cubicBezTo>
                    <a:pt x="232" y="4557"/>
                    <a:pt x="259" y="4569"/>
                    <a:pt x="290" y="4569"/>
                  </a:cubicBezTo>
                  <a:cubicBezTo>
                    <a:pt x="458" y="4569"/>
                    <a:pt x="760" y="4224"/>
                    <a:pt x="760" y="4224"/>
                  </a:cubicBezTo>
                  <a:cubicBezTo>
                    <a:pt x="1429" y="5136"/>
                    <a:pt x="1337" y="6504"/>
                    <a:pt x="2462" y="7173"/>
                  </a:cubicBezTo>
                  <a:cubicBezTo>
                    <a:pt x="2592" y="7242"/>
                    <a:pt x="2713" y="7274"/>
                    <a:pt x="2829" y="7274"/>
                  </a:cubicBezTo>
                  <a:cubicBezTo>
                    <a:pt x="3119" y="7274"/>
                    <a:pt x="3383" y="7073"/>
                    <a:pt x="3708" y="6747"/>
                  </a:cubicBezTo>
                  <a:cubicBezTo>
                    <a:pt x="5319" y="4437"/>
                    <a:pt x="4559" y="1732"/>
                    <a:pt x="2462" y="121"/>
                  </a:cubicBezTo>
                  <a:cubicBezTo>
                    <a:pt x="2295" y="37"/>
                    <a:pt x="2132" y="1"/>
                    <a:pt x="1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6"/>
            <p:cNvSpPr/>
            <p:nvPr/>
          </p:nvSpPr>
          <p:spPr>
            <a:xfrm>
              <a:off x="5736700" y="1822500"/>
              <a:ext cx="151250" cy="176375"/>
            </a:xfrm>
            <a:custGeom>
              <a:avLst/>
              <a:gdLst/>
              <a:ahLst/>
              <a:cxnLst/>
              <a:rect l="l" t="t" r="r" b="b"/>
              <a:pathLst>
                <a:path w="6050" h="7055" extrusionOk="0">
                  <a:moveTo>
                    <a:pt x="2584" y="1"/>
                  </a:moveTo>
                  <a:cubicBezTo>
                    <a:pt x="1459" y="1"/>
                    <a:pt x="243" y="943"/>
                    <a:pt x="0" y="2098"/>
                  </a:cubicBezTo>
                  <a:cubicBezTo>
                    <a:pt x="0" y="2767"/>
                    <a:pt x="760" y="3344"/>
                    <a:pt x="1216" y="4013"/>
                  </a:cubicBezTo>
                  <a:cubicBezTo>
                    <a:pt x="1277" y="4074"/>
                    <a:pt x="730" y="4165"/>
                    <a:pt x="730" y="4165"/>
                  </a:cubicBezTo>
                  <a:cubicBezTo>
                    <a:pt x="1186" y="5320"/>
                    <a:pt x="1520" y="6080"/>
                    <a:pt x="2614" y="6749"/>
                  </a:cubicBezTo>
                  <a:cubicBezTo>
                    <a:pt x="2910" y="6896"/>
                    <a:pt x="3306" y="7055"/>
                    <a:pt x="3660" y="7055"/>
                  </a:cubicBezTo>
                  <a:cubicBezTo>
                    <a:pt x="3889" y="7055"/>
                    <a:pt x="4100" y="6988"/>
                    <a:pt x="4256" y="6809"/>
                  </a:cubicBezTo>
                  <a:cubicBezTo>
                    <a:pt x="6049" y="4560"/>
                    <a:pt x="4134" y="1794"/>
                    <a:pt x="25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6"/>
            <p:cNvSpPr/>
            <p:nvPr/>
          </p:nvSpPr>
          <p:spPr>
            <a:xfrm>
              <a:off x="5340800" y="1954325"/>
              <a:ext cx="143625" cy="181825"/>
            </a:xfrm>
            <a:custGeom>
              <a:avLst/>
              <a:gdLst/>
              <a:ahLst/>
              <a:cxnLst/>
              <a:rect l="l" t="t" r="r" b="b"/>
              <a:pathLst>
                <a:path w="5745" h="7273" extrusionOk="0">
                  <a:moveTo>
                    <a:pt x="1904" y="1"/>
                  </a:moveTo>
                  <a:cubicBezTo>
                    <a:pt x="1353" y="1"/>
                    <a:pt x="915" y="655"/>
                    <a:pt x="730" y="1263"/>
                  </a:cubicBezTo>
                  <a:cubicBezTo>
                    <a:pt x="486" y="2175"/>
                    <a:pt x="0" y="2995"/>
                    <a:pt x="912" y="4150"/>
                  </a:cubicBezTo>
                  <a:cubicBezTo>
                    <a:pt x="915" y="4154"/>
                    <a:pt x="920" y="4155"/>
                    <a:pt x="925" y="4155"/>
                  </a:cubicBezTo>
                  <a:cubicBezTo>
                    <a:pt x="968" y="4155"/>
                    <a:pt x="1064" y="4059"/>
                    <a:pt x="1064" y="4059"/>
                  </a:cubicBezTo>
                  <a:cubicBezTo>
                    <a:pt x="1520" y="5214"/>
                    <a:pt x="1307" y="6491"/>
                    <a:pt x="2401" y="7190"/>
                  </a:cubicBezTo>
                  <a:cubicBezTo>
                    <a:pt x="2522" y="7246"/>
                    <a:pt x="2669" y="7273"/>
                    <a:pt x="2827" y="7273"/>
                  </a:cubicBezTo>
                  <a:cubicBezTo>
                    <a:pt x="3267" y="7273"/>
                    <a:pt x="3799" y="7069"/>
                    <a:pt x="4134" y="6734"/>
                  </a:cubicBezTo>
                  <a:cubicBezTo>
                    <a:pt x="5745" y="4454"/>
                    <a:pt x="4651" y="1172"/>
                    <a:pt x="2158" y="47"/>
                  </a:cubicBezTo>
                  <a:cubicBezTo>
                    <a:pt x="2071" y="15"/>
                    <a:pt x="1986" y="1"/>
                    <a:pt x="19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6"/>
            <p:cNvSpPr/>
            <p:nvPr/>
          </p:nvSpPr>
          <p:spPr>
            <a:xfrm>
              <a:off x="6136400" y="2134450"/>
              <a:ext cx="129200" cy="184875"/>
            </a:xfrm>
            <a:custGeom>
              <a:avLst/>
              <a:gdLst/>
              <a:ahLst/>
              <a:cxnLst/>
              <a:rect l="l" t="t" r="r" b="b"/>
              <a:pathLst>
                <a:path w="5168" h="7395" extrusionOk="0">
                  <a:moveTo>
                    <a:pt x="2300" y="0"/>
                  </a:moveTo>
                  <a:cubicBezTo>
                    <a:pt x="1341" y="0"/>
                    <a:pt x="402" y="1281"/>
                    <a:pt x="244" y="2325"/>
                  </a:cubicBezTo>
                  <a:cubicBezTo>
                    <a:pt x="0" y="3055"/>
                    <a:pt x="578" y="3876"/>
                    <a:pt x="1034" y="4392"/>
                  </a:cubicBezTo>
                  <a:cubicBezTo>
                    <a:pt x="1064" y="4453"/>
                    <a:pt x="882" y="4544"/>
                    <a:pt x="882" y="4544"/>
                  </a:cubicBezTo>
                  <a:cubicBezTo>
                    <a:pt x="1338" y="5730"/>
                    <a:pt x="1581" y="6581"/>
                    <a:pt x="2736" y="7280"/>
                  </a:cubicBezTo>
                  <a:cubicBezTo>
                    <a:pt x="2906" y="7359"/>
                    <a:pt x="3054" y="7394"/>
                    <a:pt x="3186" y="7394"/>
                  </a:cubicBezTo>
                  <a:cubicBezTo>
                    <a:pt x="3811" y="7394"/>
                    <a:pt x="4067" y="6606"/>
                    <a:pt x="4469" y="6003"/>
                  </a:cubicBezTo>
                  <a:cubicBezTo>
                    <a:pt x="5168" y="3876"/>
                    <a:pt x="4408" y="2173"/>
                    <a:pt x="3253" y="502"/>
                  </a:cubicBezTo>
                  <a:cubicBezTo>
                    <a:pt x="2953" y="147"/>
                    <a:pt x="2625" y="0"/>
                    <a:pt x="2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6"/>
            <p:cNvSpPr/>
            <p:nvPr/>
          </p:nvSpPr>
          <p:spPr>
            <a:xfrm>
              <a:off x="5857525" y="2108875"/>
              <a:ext cx="110200" cy="174550"/>
            </a:xfrm>
            <a:custGeom>
              <a:avLst/>
              <a:gdLst/>
              <a:ahLst/>
              <a:cxnLst/>
              <a:rect l="l" t="t" r="r" b="b"/>
              <a:pathLst>
                <a:path w="4408" h="6982" extrusionOk="0">
                  <a:moveTo>
                    <a:pt x="2168" y="1"/>
                  </a:moveTo>
                  <a:cubicBezTo>
                    <a:pt x="1948" y="1"/>
                    <a:pt x="1711" y="50"/>
                    <a:pt x="1459" y="126"/>
                  </a:cubicBezTo>
                  <a:cubicBezTo>
                    <a:pt x="61" y="826"/>
                    <a:pt x="0" y="2376"/>
                    <a:pt x="456" y="3956"/>
                  </a:cubicBezTo>
                  <a:cubicBezTo>
                    <a:pt x="487" y="4017"/>
                    <a:pt x="122" y="4047"/>
                    <a:pt x="122" y="4047"/>
                  </a:cubicBezTo>
                  <a:cubicBezTo>
                    <a:pt x="516" y="5230"/>
                    <a:pt x="1138" y="6981"/>
                    <a:pt x="2478" y="6981"/>
                  </a:cubicBezTo>
                  <a:cubicBezTo>
                    <a:pt x="2687" y="6981"/>
                    <a:pt x="2915" y="6938"/>
                    <a:pt x="3161" y="6844"/>
                  </a:cubicBezTo>
                  <a:cubicBezTo>
                    <a:pt x="4073" y="6388"/>
                    <a:pt x="4408" y="5385"/>
                    <a:pt x="4408" y="4473"/>
                  </a:cubicBezTo>
                  <a:cubicBezTo>
                    <a:pt x="4408" y="3561"/>
                    <a:pt x="3526" y="2710"/>
                    <a:pt x="3526" y="1798"/>
                  </a:cubicBezTo>
                  <a:cubicBezTo>
                    <a:pt x="3313" y="1585"/>
                    <a:pt x="3435" y="1038"/>
                    <a:pt x="3192" y="582"/>
                  </a:cubicBezTo>
                  <a:cubicBezTo>
                    <a:pt x="2900" y="155"/>
                    <a:pt x="2559" y="1"/>
                    <a:pt x="2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6"/>
            <p:cNvSpPr/>
            <p:nvPr/>
          </p:nvSpPr>
          <p:spPr>
            <a:xfrm>
              <a:off x="5544450" y="2108225"/>
              <a:ext cx="131475" cy="188575"/>
            </a:xfrm>
            <a:custGeom>
              <a:avLst/>
              <a:gdLst/>
              <a:ahLst/>
              <a:cxnLst/>
              <a:rect l="l" t="t" r="r" b="b"/>
              <a:pathLst>
                <a:path w="5259" h="7543" extrusionOk="0">
                  <a:moveTo>
                    <a:pt x="2432" y="0"/>
                  </a:moveTo>
                  <a:cubicBezTo>
                    <a:pt x="851" y="700"/>
                    <a:pt x="0" y="3101"/>
                    <a:pt x="1368" y="4438"/>
                  </a:cubicBezTo>
                  <a:cubicBezTo>
                    <a:pt x="1383" y="4453"/>
                    <a:pt x="1397" y="4459"/>
                    <a:pt x="1408" y="4459"/>
                  </a:cubicBezTo>
                  <a:cubicBezTo>
                    <a:pt x="1442" y="4459"/>
                    <a:pt x="1459" y="4408"/>
                    <a:pt x="1459" y="4408"/>
                  </a:cubicBezTo>
                  <a:cubicBezTo>
                    <a:pt x="1915" y="5502"/>
                    <a:pt x="1733" y="6809"/>
                    <a:pt x="2827" y="7478"/>
                  </a:cubicBezTo>
                  <a:cubicBezTo>
                    <a:pt x="2957" y="7523"/>
                    <a:pt x="3090" y="7543"/>
                    <a:pt x="3225" y="7543"/>
                  </a:cubicBezTo>
                  <a:cubicBezTo>
                    <a:pt x="3818" y="7543"/>
                    <a:pt x="4431" y="7156"/>
                    <a:pt x="4803" y="6809"/>
                  </a:cubicBezTo>
                  <a:cubicBezTo>
                    <a:pt x="5259" y="5928"/>
                    <a:pt x="5107" y="4985"/>
                    <a:pt x="4894" y="4104"/>
                  </a:cubicBezTo>
                  <a:cubicBezTo>
                    <a:pt x="4438" y="2554"/>
                    <a:pt x="4195" y="700"/>
                    <a:pt x="2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6"/>
            <p:cNvSpPr/>
            <p:nvPr/>
          </p:nvSpPr>
          <p:spPr>
            <a:xfrm>
              <a:off x="5977575" y="2375750"/>
              <a:ext cx="134525" cy="175525"/>
            </a:xfrm>
            <a:custGeom>
              <a:avLst/>
              <a:gdLst/>
              <a:ahLst/>
              <a:cxnLst/>
              <a:rect l="l" t="t" r="r" b="b"/>
              <a:pathLst>
                <a:path w="5381" h="7021" extrusionOk="0">
                  <a:moveTo>
                    <a:pt x="1651" y="1"/>
                  </a:moveTo>
                  <a:cubicBezTo>
                    <a:pt x="1538" y="1"/>
                    <a:pt x="1423" y="19"/>
                    <a:pt x="1308" y="60"/>
                  </a:cubicBezTo>
                  <a:cubicBezTo>
                    <a:pt x="1" y="941"/>
                    <a:pt x="92" y="2917"/>
                    <a:pt x="517" y="4224"/>
                  </a:cubicBezTo>
                  <a:cubicBezTo>
                    <a:pt x="529" y="4246"/>
                    <a:pt x="544" y="4255"/>
                    <a:pt x="561" y="4255"/>
                  </a:cubicBezTo>
                  <a:cubicBezTo>
                    <a:pt x="639" y="4255"/>
                    <a:pt x="761" y="4072"/>
                    <a:pt x="761" y="4072"/>
                  </a:cubicBezTo>
                  <a:cubicBezTo>
                    <a:pt x="1429" y="5196"/>
                    <a:pt x="1156" y="6777"/>
                    <a:pt x="2736" y="7020"/>
                  </a:cubicBezTo>
                  <a:cubicBezTo>
                    <a:pt x="5381" y="5895"/>
                    <a:pt x="4256" y="3069"/>
                    <a:pt x="3132" y="1032"/>
                  </a:cubicBezTo>
                  <a:cubicBezTo>
                    <a:pt x="2751" y="474"/>
                    <a:pt x="222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6"/>
            <p:cNvSpPr/>
            <p:nvPr/>
          </p:nvSpPr>
          <p:spPr>
            <a:xfrm>
              <a:off x="5719975" y="2377025"/>
              <a:ext cx="152775" cy="179650"/>
            </a:xfrm>
            <a:custGeom>
              <a:avLst/>
              <a:gdLst/>
              <a:ahLst/>
              <a:cxnLst/>
              <a:rect l="l" t="t" r="r" b="b"/>
              <a:pathLst>
                <a:path w="6111" h="7186" extrusionOk="0">
                  <a:moveTo>
                    <a:pt x="2061" y="1"/>
                  </a:moveTo>
                  <a:cubicBezTo>
                    <a:pt x="1454" y="1"/>
                    <a:pt x="776" y="323"/>
                    <a:pt x="609" y="1042"/>
                  </a:cubicBezTo>
                  <a:cubicBezTo>
                    <a:pt x="365" y="2167"/>
                    <a:pt x="1" y="3048"/>
                    <a:pt x="912" y="4173"/>
                  </a:cubicBezTo>
                  <a:lnTo>
                    <a:pt x="821" y="4233"/>
                  </a:lnTo>
                  <a:cubicBezTo>
                    <a:pt x="1221" y="5219"/>
                    <a:pt x="1504" y="7186"/>
                    <a:pt x="2652" y="7186"/>
                  </a:cubicBezTo>
                  <a:cubicBezTo>
                    <a:pt x="2814" y="7186"/>
                    <a:pt x="2993" y="7147"/>
                    <a:pt x="3192" y="7060"/>
                  </a:cubicBezTo>
                  <a:cubicBezTo>
                    <a:pt x="6110" y="5692"/>
                    <a:pt x="4590" y="1680"/>
                    <a:pt x="2523" y="69"/>
                  </a:cubicBezTo>
                  <a:cubicBezTo>
                    <a:pt x="2382" y="24"/>
                    <a:pt x="2224" y="1"/>
                    <a:pt x="20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46749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solidFill>
          <a:schemeClr val="lt1"/>
        </a:solidFill>
        <a:effectLst/>
      </p:bgPr>
    </p:bg>
    <p:spTree>
      <p:nvGrpSpPr>
        <p:cNvPr id="1" name="Shape 412"/>
        <p:cNvGrpSpPr/>
        <p:nvPr/>
      </p:nvGrpSpPr>
      <p:grpSpPr>
        <a:xfrm>
          <a:off x="0" y="0"/>
          <a:ext cx="0" cy="0"/>
          <a:chOff x="0" y="0"/>
          <a:chExt cx="0" cy="0"/>
        </a:xfrm>
      </p:grpSpPr>
      <p:sp>
        <p:nvSpPr>
          <p:cNvPr id="413" name="Google Shape;413;p17"/>
          <p:cNvSpPr/>
          <p:nvPr/>
        </p:nvSpPr>
        <p:spPr>
          <a:xfrm rot="10800000">
            <a:off x="-66224" y="44"/>
            <a:ext cx="4533357" cy="1696323"/>
          </a:xfrm>
          <a:custGeom>
            <a:avLst/>
            <a:gdLst/>
            <a:ahLst/>
            <a:cxnLst/>
            <a:rect l="l" t="t" r="r" b="b"/>
            <a:pathLst>
              <a:path w="151280" h="56607" extrusionOk="0">
                <a:moveTo>
                  <a:pt x="127271" y="1"/>
                </a:moveTo>
                <a:cubicBezTo>
                  <a:pt x="125127" y="1"/>
                  <a:pt x="122955" y="198"/>
                  <a:pt x="120762" y="618"/>
                </a:cubicBezTo>
                <a:cubicBezTo>
                  <a:pt x="104136" y="3840"/>
                  <a:pt x="93528" y="18825"/>
                  <a:pt x="79424" y="26788"/>
                </a:cubicBezTo>
                <a:cubicBezTo>
                  <a:pt x="76161" y="28632"/>
                  <a:pt x="71835" y="29257"/>
                  <a:pt x="67398" y="29257"/>
                </a:cubicBezTo>
                <a:cubicBezTo>
                  <a:pt x="62617" y="29257"/>
                  <a:pt x="57708" y="28531"/>
                  <a:pt x="53861" y="27822"/>
                </a:cubicBezTo>
                <a:cubicBezTo>
                  <a:pt x="48212" y="26760"/>
                  <a:pt x="42866" y="25261"/>
                  <a:pt x="37285" y="25261"/>
                </a:cubicBezTo>
                <a:cubicBezTo>
                  <a:pt x="35358" y="25261"/>
                  <a:pt x="33403" y="25440"/>
                  <a:pt x="31399" y="25877"/>
                </a:cubicBezTo>
                <a:cubicBezTo>
                  <a:pt x="20912" y="28187"/>
                  <a:pt x="12797" y="35117"/>
                  <a:pt x="6900" y="43658"/>
                </a:cubicBezTo>
                <a:cubicBezTo>
                  <a:pt x="4134" y="47731"/>
                  <a:pt x="1824" y="52138"/>
                  <a:pt x="0" y="56606"/>
                </a:cubicBezTo>
                <a:lnTo>
                  <a:pt x="151279" y="56606"/>
                </a:lnTo>
                <a:lnTo>
                  <a:pt x="151279" y="7730"/>
                </a:lnTo>
                <a:cubicBezTo>
                  <a:pt x="143964" y="3137"/>
                  <a:pt x="135831" y="1"/>
                  <a:pt x="127271"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17"/>
          <p:cNvSpPr/>
          <p:nvPr/>
        </p:nvSpPr>
        <p:spPr>
          <a:xfrm>
            <a:off x="8639034" y="4958415"/>
            <a:ext cx="3552967" cy="1899584"/>
          </a:xfrm>
          <a:custGeom>
            <a:avLst/>
            <a:gdLst/>
            <a:ahLst/>
            <a:cxnLst/>
            <a:rect l="l" t="t" r="r" b="b"/>
            <a:pathLst>
              <a:path w="79213" h="42351" extrusionOk="0">
                <a:moveTo>
                  <a:pt x="76190" y="0"/>
                </a:moveTo>
                <a:cubicBezTo>
                  <a:pt x="72446" y="0"/>
                  <a:pt x="66119" y="1724"/>
                  <a:pt x="62494" y="12290"/>
                </a:cubicBezTo>
                <a:cubicBezTo>
                  <a:pt x="58781" y="23054"/>
                  <a:pt x="55512" y="27061"/>
                  <a:pt x="47311" y="27061"/>
                </a:cubicBezTo>
                <a:cubicBezTo>
                  <a:pt x="43563" y="27061"/>
                  <a:pt x="38785" y="26224"/>
                  <a:pt x="32464" y="24813"/>
                </a:cubicBezTo>
                <a:cubicBezTo>
                  <a:pt x="28113" y="23848"/>
                  <a:pt x="24158" y="23367"/>
                  <a:pt x="20623" y="23367"/>
                </a:cubicBezTo>
                <a:cubicBezTo>
                  <a:pt x="7786" y="23367"/>
                  <a:pt x="501" y="29719"/>
                  <a:pt x="1" y="42351"/>
                </a:cubicBezTo>
                <a:lnTo>
                  <a:pt x="79212" y="42351"/>
                </a:lnTo>
                <a:lnTo>
                  <a:pt x="79212" y="405"/>
                </a:lnTo>
                <a:cubicBezTo>
                  <a:pt x="79212" y="405"/>
                  <a:pt x="78004" y="0"/>
                  <a:pt x="76190"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17"/>
          <p:cNvSpPr/>
          <p:nvPr/>
        </p:nvSpPr>
        <p:spPr>
          <a:xfrm>
            <a:off x="8734667" y="-111699"/>
            <a:ext cx="3553019" cy="2625673"/>
          </a:xfrm>
          <a:custGeom>
            <a:avLst/>
            <a:gdLst/>
            <a:ahLst/>
            <a:cxnLst/>
            <a:rect l="l" t="t" r="r" b="b"/>
            <a:pathLst>
              <a:path w="72555" h="53618" extrusionOk="0">
                <a:moveTo>
                  <a:pt x="0" y="0"/>
                </a:moveTo>
                <a:cubicBezTo>
                  <a:pt x="0" y="0"/>
                  <a:pt x="1155" y="16566"/>
                  <a:pt x="11277" y="19088"/>
                </a:cubicBezTo>
                <a:cubicBezTo>
                  <a:pt x="13672" y="19684"/>
                  <a:pt x="15717" y="19846"/>
                  <a:pt x="17508" y="19846"/>
                </a:cubicBezTo>
                <a:cubicBezTo>
                  <a:pt x="19649" y="19846"/>
                  <a:pt x="21427" y="19614"/>
                  <a:pt x="23005" y="19614"/>
                </a:cubicBezTo>
                <a:cubicBezTo>
                  <a:pt x="25699" y="19614"/>
                  <a:pt x="27809" y="20290"/>
                  <a:pt x="30153" y="23952"/>
                </a:cubicBezTo>
                <a:cubicBezTo>
                  <a:pt x="35016" y="31551"/>
                  <a:pt x="36201" y="38542"/>
                  <a:pt x="49636" y="39909"/>
                </a:cubicBezTo>
                <a:cubicBezTo>
                  <a:pt x="63102" y="41277"/>
                  <a:pt x="65047" y="41642"/>
                  <a:pt x="66202" y="47691"/>
                </a:cubicBezTo>
                <a:cubicBezTo>
                  <a:pt x="67342" y="53506"/>
                  <a:pt x="72161" y="53618"/>
                  <a:pt x="72532" y="53618"/>
                </a:cubicBezTo>
                <a:cubicBezTo>
                  <a:pt x="72547" y="53618"/>
                  <a:pt x="72555" y="53618"/>
                  <a:pt x="72555" y="53618"/>
                </a:cubicBezTo>
                <a:lnTo>
                  <a:pt x="72555"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17"/>
          <p:cNvSpPr txBox="1">
            <a:spLocks noGrp="1"/>
          </p:cNvSpPr>
          <p:nvPr>
            <p:ph type="title"/>
          </p:nvPr>
        </p:nvSpPr>
        <p:spPr>
          <a:xfrm>
            <a:off x="1413000" y="3504700"/>
            <a:ext cx="9366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733">
                <a:solidFill>
                  <a:schemeClr val="dk1"/>
                </a:solidFill>
              </a:defRPr>
            </a:lvl1pPr>
            <a:lvl2pPr lvl="1" algn="r" rtl="0">
              <a:spcBef>
                <a:spcPts val="0"/>
              </a:spcBef>
              <a:spcAft>
                <a:spcPts val="0"/>
              </a:spcAft>
              <a:buSzPts val="3600"/>
              <a:buNone/>
              <a:defRPr sz="4800"/>
            </a:lvl2pPr>
            <a:lvl3pPr lvl="2" algn="r" rtl="0">
              <a:spcBef>
                <a:spcPts val="0"/>
              </a:spcBef>
              <a:spcAft>
                <a:spcPts val="0"/>
              </a:spcAft>
              <a:buSzPts val="3600"/>
              <a:buNone/>
              <a:defRPr sz="4800"/>
            </a:lvl3pPr>
            <a:lvl4pPr lvl="3" algn="r" rtl="0">
              <a:spcBef>
                <a:spcPts val="0"/>
              </a:spcBef>
              <a:spcAft>
                <a:spcPts val="0"/>
              </a:spcAft>
              <a:buSzPts val="3600"/>
              <a:buNone/>
              <a:defRPr sz="4800"/>
            </a:lvl4pPr>
            <a:lvl5pPr lvl="4" algn="r" rtl="0">
              <a:spcBef>
                <a:spcPts val="0"/>
              </a:spcBef>
              <a:spcAft>
                <a:spcPts val="0"/>
              </a:spcAft>
              <a:buSzPts val="3600"/>
              <a:buNone/>
              <a:defRPr sz="4800"/>
            </a:lvl5pPr>
            <a:lvl6pPr lvl="5" algn="r" rtl="0">
              <a:spcBef>
                <a:spcPts val="0"/>
              </a:spcBef>
              <a:spcAft>
                <a:spcPts val="0"/>
              </a:spcAft>
              <a:buSzPts val="3600"/>
              <a:buNone/>
              <a:defRPr sz="4800"/>
            </a:lvl6pPr>
            <a:lvl7pPr lvl="6" algn="r" rtl="0">
              <a:spcBef>
                <a:spcPts val="0"/>
              </a:spcBef>
              <a:spcAft>
                <a:spcPts val="0"/>
              </a:spcAft>
              <a:buSzPts val="3600"/>
              <a:buNone/>
              <a:defRPr sz="4800"/>
            </a:lvl7pPr>
            <a:lvl8pPr lvl="7" algn="r" rtl="0">
              <a:spcBef>
                <a:spcPts val="0"/>
              </a:spcBef>
              <a:spcAft>
                <a:spcPts val="0"/>
              </a:spcAft>
              <a:buSzPts val="3600"/>
              <a:buNone/>
              <a:defRPr sz="4800"/>
            </a:lvl8pPr>
            <a:lvl9pPr lvl="8" algn="r" rtl="0">
              <a:spcBef>
                <a:spcPts val="0"/>
              </a:spcBef>
              <a:spcAft>
                <a:spcPts val="0"/>
              </a:spcAft>
              <a:buSzPts val="3600"/>
              <a:buNone/>
              <a:defRPr sz="4800"/>
            </a:lvl9pPr>
          </a:lstStyle>
          <a:p>
            <a:r>
              <a:rPr lang="en-US"/>
              <a:t>Click to edit Master title style</a:t>
            </a:r>
            <a:endParaRPr/>
          </a:p>
        </p:txBody>
      </p:sp>
      <p:sp>
        <p:nvSpPr>
          <p:cNvPr id="417" name="Google Shape;417;p17"/>
          <p:cNvSpPr txBox="1">
            <a:spLocks noGrp="1"/>
          </p:cNvSpPr>
          <p:nvPr>
            <p:ph type="title" idx="2" hasCustomPrompt="1"/>
          </p:nvPr>
        </p:nvSpPr>
        <p:spPr>
          <a:xfrm>
            <a:off x="4746200" y="1783633"/>
            <a:ext cx="26996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000">
                <a:solidFill>
                  <a:schemeClr val="dk1"/>
                </a:solidFill>
              </a:defRPr>
            </a:lvl1pPr>
            <a:lvl2pPr lvl="1" algn="r" rtl="0">
              <a:spcBef>
                <a:spcPts val="0"/>
              </a:spcBef>
              <a:spcAft>
                <a:spcPts val="0"/>
              </a:spcAft>
              <a:buSzPts val="6000"/>
              <a:buNone/>
              <a:defRPr sz="8000"/>
            </a:lvl2pPr>
            <a:lvl3pPr lvl="2" algn="r" rtl="0">
              <a:spcBef>
                <a:spcPts val="0"/>
              </a:spcBef>
              <a:spcAft>
                <a:spcPts val="0"/>
              </a:spcAft>
              <a:buSzPts val="6000"/>
              <a:buNone/>
              <a:defRPr sz="8000"/>
            </a:lvl3pPr>
            <a:lvl4pPr lvl="3" algn="r" rtl="0">
              <a:spcBef>
                <a:spcPts val="0"/>
              </a:spcBef>
              <a:spcAft>
                <a:spcPts val="0"/>
              </a:spcAft>
              <a:buSzPts val="6000"/>
              <a:buNone/>
              <a:defRPr sz="8000"/>
            </a:lvl4pPr>
            <a:lvl5pPr lvl="4" algn="r" rtl="0">
              <a:spcBef>
                <a:spcPts val="0"/>
              </a:spcBef>
              <a:spcAft>
                <a:spcPts val="0"/>
              </a:spcAft>
              <a:buSzPts val="6000"/>
              <a:buNone/>
              <a:defRPr sz="8000"/>
            </a:lvl5pPr>
            <a:lvl6pPr lvl="5" algn="r" rtl="0">
              <a:spcBef>
                <a:spcPts val="0"/>
              </a:spcBef>
              <a:spcAft>
                <a:spcPts val="0"/>
              </a:spcAft>
              <a:buSzPts val="6000"/>
              <a:buNone/>
              <a:defRPr sz="8000"/>
            </a:lvl6pPr>
            <a:lvl7pPr lvl="6" algn="r" rtl="0">
              <a:spcBef>
                <a:spcPts val="0"/>
              </a:spcBef>
              <a:spcAft>
                <a:spcPts val="0"/>
              </a:spcAft>
              <a:buSzPts val="6000"/>
              <a:buNone/>
              <a:defRPr sz="8000"/>
            </a:lvl7pPr>
            <a:lvl8pPr lvl="7" algn="r" rtl="0">
              <a:spcBef>
                <a:spcPts val="0"/>
              </a:spcBef>
              <a:spcAft>
                <a:spcPts val="0"/>
              </a:spcAft>
              <a:buSzPts val="6000"/>
              <a:buNone/>
              <a:defRPr sz="8000"/>
            </a:lvl8pPr>
            <a:lvl9pPr lvl="8" algn="r" rtl="0">
              <a:spcBef>
                <a:spcPts val="0"/>
              </a:spcBef>
              <a:spcAft>
                <a:spcPts val="0"/>
              </a:spcAft>
              <a:buSzPts val="6000"/>
              <a:buNone/>
              <a:defRPr sz="8000"/>
            </a:lvl9pPr>
          </a:lstStyle>
          <a:p>
            <a:r>
              <a:t>xx%</a:t>
            </a:r>
          </a:p>
        </p:txBody>
      </p:sp>
      <p:sp>
        <p:nvSpPr>
          <p:cNvPr id="418" name="Google Shape;418;p17"/>
          <p:cNvSpPr txBox="1">
            <a:spLocks noGrp="1"/>
          </p:cNvSpPr>
          <p:nvPr>
            <p:ph type="subTitle" idx="1"/>
          </p:nvPr>
        </p:nvSpPr>
        <p:spPr>
          <a:xfrm>
            <a:off x="1413000" y="4725033"/>
            <a:ext cx="9366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933">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7"/>
          <p:cNvSpPr/>
          <p:nvPr/>
        </p:nvSpPr>
        <p:spPr>
          <a:xfrm rot="9699717">
            <a:off x="8873599" y="5758621"/>
            <a:ext cx="2286367" cy="1665643"/>
          </a:xfrm>
          <a:custGeom>
            <a:avLst/>
            <a:gdLst/>
            <a:ahLst/>
            <a:cxnLst/>
            <a:rect l="l" t="t" r="r" b="b"/>
            <a:pathLst>
              <a:path w="50945" h="37114" extrusionOk="0">
                <a:moveTo>
                  <a:pt x="12615" y="37114"/>
                </a:moveTo>
                <a:cubicBezTo>
                  <a:pt x="10670" y="37053"/>
                  <a:pt x="8725" y="36293"/>
                  <a:pt x="7417" y="34804"/>
                </a:cubicBezTo>
                <a:cubicBezTo>
                  <a:pt x="6658" y="34013"/>
                  <a:pt x="6110" y="32980"/>
                  <a:pt x="5624" y="31977"/>
                </a:cubicBezTo>
                <a:cubicBezTo>
                  <a:pt x="4712" y="30244"/>
                  <a:pt x="4378" y="28299"/>
                  <a:pt x="4287" y="26354"/>
                </a:cubicBezTo>
                <a:cubicBezTo>
                  <a:pt x="4135" y="23101"/>
                  <a:pt x="5898" y="20153"/>
                  <a:pt x="6050" y="16931"/>
                </a:cubicBezTo>
                <a:cubicBezTo>
                  <a:pt x="6202" y="13253"/>
                  <a:pt x="3831" y="10122"/>
                  <a:pt x="1977" y="7083"/>
                </a:cubicBezTo>
                <a:cubicBezTo>
                  <a:pt x="1095" y="5685"/>
                  <a:pt x="305" y="4195"/>
                  <a:pt x="123" y="2584"/>
                </a:cubicBezTo>
                <a:cubicBezTo>
                  <a:pt x="1" y="1703"/>
                  <a:pt x="1" y="852"/>
                  <a:pt x="123" y="1"/>
                </a:cubicBezTo>
                <a:lnTo>
                  <a:pt x="457" y="1"/>
                </a:lnTo>
                <a:cubicBezTo>
                  <a:pt x="426" y="305"/>
                  <a:pt x="366" y="609"/>
                  <a:pt x="366" y="852"/>
                </a:cubicBezTo>
                <a:cubicBezTo>
                  <a:pt x="62" y="4803"/>
                  <a:pt x="3101" y="7812"/>
                  <a:pt x="4834" y="11095"/>
                </a:cubicBezTo>
                <a:cubicBezTo>
                  <a:pt x="5837" y="13010"/>
                  <a:pt x="6597" y="15229"/>
                  <a:pt x="6354" y="17478"/>
                </a:cubicBezTo>
                <a:cubicBezTo>
                  <a:pt x="6080" y="20214"/>
                  <a:pt x="4773" y="22706"/>
                  <a:pt x="4621" y="25442"/>
                </a:cubicBezTo>
                <a:cubicBezTo>
                  <a:pt x="4530" y="27843"/>
                  <a:pt x="5016" y="30244"/>
                  <a:pt x="6141" y="32342"/>
                </a:cubicBezTo>
                <a:cubicBezTo>
                  <a:pt x="6992" y="34013"/>
                  <a:pt x="8238" y="35533"/>
                  <a:pt x="10032" y="36202"/>
                </a:cubicBezTo>
                <a:cubicBezTo>
                  <a:pt x="11065" y="36536"/>
                  <a:pt x="12129" y="36779"/>
                  <a:pt x="13193" y="36688"/>
                </a:cubicBezTo>
                <a:cubicBezTo>
                  <a:pt x="15016" y="36506"/>
                  <a:pt x="16719" y="35624"/>
                  <a:pt x="18117" y="34500"/>
                </a:cubicBezTo>
                <a:cubicBezTo>
                  <a:pt x="20640" y="32402"/>
                  <a:pt x="21795" y="29880"/>
                  <a:pt x="25047" y="28603"/>
                </a:cubicBezTo>
                <a:cubicBezTo>
                  <a:pt x="26780" y="27813"/>
                  <a:pt x="28694" y="27509"/>
                  <a:pt x="30518" y="27114"/>
                </a:cubicBezTo>
                <a:cubicBezTo>
                  <a:pt x="31582" y="26901"/>
                  <a:pt x="32585" y="26597"/>
                  <a:pt x="33649" y="26293"/>
                </a:cubicBezTo>
                <a:cubicBezTo>
                  <a:pt x="36780" y="25503"/>
                  <a:pt x="40032" y="25290"/>
                  <a:pt x="43011" y="24044"/>
                </a:cubicBezTo>
                <a:cubicBezTo>
                  <a:pt x="45139" y="23101"/>
                  <a:pt x="46993" y="21642"/>
                  <a:pt x="48391" y="19788"/>
                </a:cubicBezTo>
                <a:cubicBezTo>
                  <a:pt x="49394" y="18481"/>
                  <a:pt x="50215" y="17113"/>
                  <a:pt x="50944" y="15685"/>
                </a:cubicBezTo>
                <a:lnTo>
                  <a:pt x="50944" y="16445"/>
                </a:lnTo>
                <a:cubicBezTo>
                  <a:pt x="49971" y="18390"/>
                  <a:pt x="48725" y="20214"/>
                  <a:pt x="47145" y="21734"/>
                </a:cubicBezTo>
                <a:cubicBezTo>
                  <a:pt x="45929" y="22858"/>
                  <a:pt x="44531" y="23770"/>
                  <a:pt x="43011" y="24408"/>
                </a:cubicBezTo>
                <a:cubicBezTo>
                  <a:pt x="40974" y="25290"/>
                  <a:pt x="38725" y="25594"/>
                  <a:pt x="36567" y="26050"/>
                </a:cubicBezTo>
                <a:cubicBezTo>
                  <a:pt x="34895" y="26323"/>
                  <a:pt x="33254" y="26779"/>
                  <a:pt x="31612" y="27235"/>
                </a:cubicBezTo>
                <a:cubicBezTo>
                  <a:pt x="30579" y="27509"/>
                  <a:pt x="29515" y="27691"/>
                  <a:pt x="28451" y="27873"/>
                </a:cubicBezTo>
                <a:cubicBezTo>
                  <a:pt x="26263" y="28360"/>
                  <a:pt x="23983" y="29180"/>
                  <a:pt x="22281" y="30731"/>
                </a:cubicBezTo>
                <a:cubicBezTo>
                  <a:pt x="21065" y="31855"/>
                  <a:pt x="20062" y="33193"/>
                  <a:pt x="18816" y="34287"/>
                </a:cubicBezTo>
                <a:cubicBezTo>
                  <a:pt x="17266" y="35898"/>
                  <a:pt x="15016" y="37114"/>
                  <a:pt x="12615" y="37114"/>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0" name="Google Shape;420;p17"/>
          <p:cNvGrpSpPr/>
          <p:nvPr/>
        </p:nvGrpSpPr>
        <p:grpSpPr>
          <a:xfrm rot="6439483">
            <a:off x="10152264" y="-291282"/>
            <a:ext cx="1733641" cy="2644375"/>
            <a:chOff x="5268600" y="1434950"/>
            <a:chExt cx="433925" cy="661900"/>
          </a:xfrm>
        </p:grpSpPr>
        <p:sp>
          <p:nvSpPr>
            <p:cNvPr id="421" name="Google Shape;421;p17"/>
            <p:cNvSpPr/>
            <p:nvPr/>
          </p:nvSpPr>
          <p:spPr>
            <a:xfrm>
              <a:off x="5617400" y="1434950"/>
              <a:ext cx="17500" cy="14475"/>
            </a:xfrm>
            <a:custGeom>
              <a:avLst/>
              <a:gdLst/>
              <a:ahLst/>
              <a:cxnLst/>
              <a:rect l="l" t="t" r="r" b="b"/>
              <a:pathLst>
                <a:path w="700" h="579" extrusionOk="0">
                  <a:moveTo>
                    <a:pt x="365" y="1"/>
                  </a:moveTo>
                  <a:cubicBezTo>
                    <a:pt x="0" y="1"/>
                    <a:pt x="0" y="579"/>
                    <a:pt x="365" y="579"/>
                  </a:cubicBezTo>
                  <a:cubicBezTo>
                    <a:pt x="699" y="579"/>
                    <a:pt x="699" y="1"/>
                    <a:pt x="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7"/>
            <p:cNvSpPr/>
            <p:nvPr/>
          </p:nvSpPr>
          <p:spPr>
            <a:xfrm>
              <a:off x="5639425" y="1523875"/>
              <a:ext cx="19025" cy="15225"/>
            </a:xfrm>
            <a:custGeom>
              <a:avLst/>
              <a:gdLst/>
              <a:ahLst/>
              <a:cxnLst/>
              <a:rect l="l" t="t" r="r" b="b"/>
              <a:pathLst>
                <a:path w="761" h="609" extrusionOk="0">
                  <a:moveTo>
                    <a:pt x="365" y="0"/>
                  </a:moveTo>
                  <a:cubicBezTo>
                    <a:pt x="1" y="61"/>
                    <a:pt x="1" y="608"/>
                    <a:pt x="365" y="608"/>
                  </a:cubicBezTo>
                  <a:cubicBezTo>
                    <a:pt x="761" y="608"/>
                    <a:pt x="761" y="0"/>
                    <a:pt x="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17"/>
            <p:cNvSpPr/>
            <p:nvPr/>
          </p:nvSpPr>
          <p:spPr>
            <a:xfrm>
              <a:off x="5685025" y="1518525"/>
              <a:ext cx="17500" cy="12975"/>
            </a:xfrm>
            <a:custGeom>
              <a:avLst/>
              <a:gdLst/>
              <a:ahLst/>
              <a:cxnLst/>
              <a:rect l="l" t="t" r="r" b="b"/>
              <a:pathLst>
                <a:path w="700" h="519" extrusionOk="0">
                  <a:moveTo>
                    <a:pt x="336" y="0"/>
                  </a:moveTo>
                  <a:cubicBezTo>
                    <a:pt x="1" y="0"/>
                    <a:pt x="10" y="518"/>
                    <a:pt x="365" y="518"/>
                  </a:cubicBezTo>
                  <a:cubicBezTo>
                    <a:pt x="700" y="518"/>
                    <a:pt x="700" y="1"/>
                    <a:pt x="365" y="1"/>
                  </a:cubicBezTo>
                  <a:cubicBezTo>
                    <a:pt x="355" y="1"/>
                    <a:pt x="346"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17"/>
            <p:cNvSpPr/>
            <p:nvPr/>
          </p:nvSpPr>
          <p:spPr>
            <a:xfrm>
              <a:off x="5583200" y="1564900"/>
              <a:ext cx="11425" cy="8375"/>
            </a:xfrm>
            <a:custGeom>
              <a:avLst/>
              <a:gdLst/>
              <a:ahLst/>
              <a:cxnLst/>
              <a:rect l="l" t="t" r="r" b="b"/>
              <a:pathLst>
                <a:path w="457" h="335" extrusionOk="0">
                  <a:moveTo>
                    <a:pt x="213" y="1"/>
                  </a:moveTo>
                  <a:cubicBezTo>
                    <a:pt x="0" y="1"/>
                    <a:pt x="0" y="335"/>
                    <a:pt x="213" y="335"/>
                  </a:cubicBezTo>
                  <a:cubicBezTo>
                    <a:pt x="456" y="335"/>
                    <a:pt x="456"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7"/>
            <p:cNvSpPr/>
            <p:nvPr/>
          </p:nvSpPr>
          <p:spPr>
            <a:xfrm>
              <a:off x="5640200" y="1570975"/>
              <a:ext cx="16725" cy="12950"/>
            </a:xfrm>
            <a:custGeom>
              <a:avLst/>
              <a:gdLst/>
              <a:ahLst/>
              <a:cxnLst/>
              <a:rect l="l" t="t" r="r" b="b"/>
              <a:pathLst>
                <a:path w="669" h="518" extrusionOk="0">
                  <a:moveTo>
                    <a:pt x="334" y="1"/>
                  </a:moveTo>
                  <a:cubicBezTo>
                    <a:pt x="0" y="1"/>
                    <a:pt x="0" y="518"/>
                    <a:pt x="334" y="518"/>
                  </a:cubicBezTo>
                  <a:cubicBezTo>
                    <a:pt x="669" y="518"/>
                    <a:pt x="6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17"/>
            <p:cNvSpPr/>
            <p:nvPr/>
          </p:nvSpPr>
          <p:spPr>
            <a:xfrm>
              <a:off x="5617400" y="1615050"/>
              <a:ext cx="19025" cy="14475"/>
            </a:xfrm>
            <a:custGeom>
              <a:avLst/>
              <a:gdLst/>
              <a:ahLst/>
              <a:cxnLst/>
              <a:rect l="l" t="t" r="r" b="b"/>
              <a:pathLst>
                <a:path w="761" h="579" extrusionOk="0">
                  <a:moveTo>
                    <a:pt x="365" y="1"/>
                  </a:moveTo>
                  <a:cubicBezTo>
                    <a:pt x="0" y="1"/>
                    <a:pt x="0" y="578"/>
                    <a:pt x="365" y="578"/>
                  </a:cubicBezTo>
                  <a:cubicBezTo>
                    <a:pt x="760" y="578"/>
                    <a:pt x="760" y="1"/>
                    <a:pt x="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7"/>
            <p:cNvSpPr/>
            <p:nvPr/>
          </p:nvSpPr>
          <p:spPr>
            <a:xfrm>
              <a:off x="5568000" y="1611250"/>
              <a:ext cx="26625" cy="21300"/>
            </a:xfrm>
            <a:custGeom>
              <a:avLst/>
              <a:gdLst/>
              <a:ahLst/>
              <a:cxnLst/>
              <a:rect l="l" t="t" r="r" b="b"/>
              <a:pathLst>
                <a:path w="1065" h="852" extrusionOk="0">
                  <a:moveTo>
                    <a:pt x="517" y="1"/>
                  </a:moveTo>
                  <a:cubicBezTo>
                    <a:pt x="0" y="1"/>
                    <a:pt x="0" y="852"/>
                    <a:pt x="517" y="852"/>
                  </a:cubicBezTo>
                  <a:cubicBezTo>
                    <a:pt x="1064" y="852"/>
                    <a:pt x="1064"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7"/>
            <p:cNvSpPr/>
            <p:nvPr/>
          </p:nvSpPr>
          <p:spPr>
            <a:xfrm>
              <a:off x="5545200" y="1706250"/>
              <a:ext cx="12950" cy="10650"/>
            </a:xfrm>
            <a:custGeom>
              <a:avLst/>
              <a:gdLst/>
              <a:ahLst/>
              <a:cxnLst/>
              <a:rect l="l" t="t" r="r" b="b"/>
              <a:pathLst>
                <a:path w="518" h="426" extrusionOk="0">
                  <a:moveTo>
                    <a:pt x="274" y="0"/>
                  </a:moveTo>
                  <a:cubicBezTo>
                    <a:pt x="1" y="31"/>
                    <a:pt x="1" y="426"/>
                    <a:pt x="274" y="426"/>
                  </a:cubicBezTo>
                  <a:cubicBezTo>
                    <a:pt x="517" y="426"/>
                    <a:pt x="517"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7"/>
            <p:cNvSpPr/>
            <p:nvPr/>
          </p:nvSpPr>
          <p:spPr>
            <a:xfrm>
              <a:off x="5449450" y="1656850"/>
              <a:ext cx="24350" cy="20550"/>
            </a:xfrm>
            <a:custGeom>
              <a:avLst/>
              <a:gdLst/>
              <a:ahLst/>
              <a:cxnLst/>
              <a:rect l="l" t="t" r="r" b="b"/>
              <a:pathLst>
                <a:path w="974" h="822" extrusionOk="0">
                  <a:moveTo>
                    <a:pt x="487" y="0"/>
                  </a:moveTo>
                  <a:cubicBezTo>
                    <a:pt x="1" y="0"/>
                    <a:pt x="1" y="821"/>
                    <a:pt x="487" y="821"/>
                  </a:cubicBezTo>
                  <a:cubicBezTo>
                    <a:pt x="973" y="821"/>
                    <a:pt x="973"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7"/>
            <p:cNvSpPr/>
            <p:nvPr/>
          </p:nvSpPr>
          <p:spPr>
            <a:xfrm>
              <a:off x="5474525" y="1749550"/>
              <a:ext cx="25100" cy="16750"/>
            </a:xfrm>
            <a:custGeom>
              <a:avLst/>
              <a:gdLst/>
              <a:ahLst/>
              <a:cxnLst/>
              <a:rect l="l" t="t" r="r" b="b"/>
              <a:pathLst>
                <a:path w="1004" h="670" extrusionOk="0">
                  <a:moveTo>
                    <a:pt x="366" y="1"/>
                  </a:moveTo>
                  <a:cubicBezTo>
                    <a:pt x="153" y="1"/>
                    <a:pt x="1" y="153"/>
                    <a:pt x="1" y="335"/>
                  </a:cubicBezTo>
                  <a:cubicBezTo>
                    <a:pt x="1" y="517"/>
                    <a:pt x="153" y="669"/>
                    <a:pt x="366" y="669"/>
                  </a:cubicBezTo>
                  <a:lnTo>
                    <a:pt x="669" y="669"/>
                  </a:lnTo>
                  <a:cubicBezTo>
                    <a:pt x="852" y="669"/>
                    <a:pt x="1004" y="517"/>
                    <a:pt x="1004" y="335"/>
                  </a:cubicBezTo>
                  <a:cubicBezTo>
                    <a:pt x="1004" y="153"/>
                    <a:pt x="852" y="1"/>
                    <a:pt x="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17"/>
            <p:cNvSpPr/>
            <p:nvPr/>
          </p:nvSpPr>
          <p:spPr>
            <a:xfrm>
              <a:off x="5388675" y="1784500"/>
              <a:ext cx="26600" cy="20550"/>
            </a:xfrm>
            <a:custGeom>
              <a:avLst/>
              <a:gdLst/>
              <a:ahLst/>
              <a:cxnLst/>
              <a:rect l="l" t="t" r="r" b="b"/>
              <a:pathLst>
                <a:path w="1064" h="822" extrusionOk="0">
                  <a:moveTo>
                    <a:pt x="517" y="1"/>
                  </a:moveTo>
                  <a:cubicBezTo>
                    <a:pt x="0" y="1"/>
                    <a:pt x="0" y="822"/>
                    <a:pt x="517" y="822"/>
                  </a:cubicBezTo>
                  <a:cubicBezTo>
                    <a:pt x="1064" y="822"/>
                    <a:pt x="1064"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7"/>
            <p:cNvSpPr/>
            <p:nvPr/>
          </p:nvSpPr>
          <p:spPr>
            <a:xfrm>
              <a:off x="5502650" y="1812625"/>
              <a:ext cx="22825" cy="30425"/>
            </a:xfrm>
            <a:custGeom>
              <a:avLst/>
              <a:gdLst/>
              <a:ahLst/>
              <a:cxnLst/>
              <a:rect l="l" t="t" r="r" b="b"/>
              <a:pathLst>
                <a:path w="913" h="1217" extrusionOk="0">
                  <a:moveTo>
                    <a:pt x="456" y="1"/>
                  </a:moveTo>
                  <a:cubicBezTo>
                    <a:pt x="213" y="61"/>
                    <a:pt x="0" y="244"/>
                    <a:pt x="0" y="457"/>
                  </a:cubicBezTo>
                  <a:lnTo>
                    <a:pt x="0" y="760"/>
                  </a:lnTo>
                  <a:cubicBezTo>
                    <a:pt x="0" y="1004"/>
                    <a:pt x="183" y="1216"/>
                    <a:pt x="456" y="1216"/>
                  </a:cubicBezTo>
                  <a:cubicBezTo>
                    <a:pt x="669" y="1216"/>
                    <a:pt x="912" y="1034"/>
                    <a:pt x="912" y="760"/>
                  </a:cubicBezTo>
                  <a:lnTo>
                    <a:pt x="912" y="457"/>
                  </a:lnTo>
                  <a:cubicBezTo>
                    <a:pt x="912" y="244"/>
                    <a:pt x="669"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7"/>
            <p:cNvSpPr/>
            <p:nvPr/>
          </p:nvSpPr>
          <p:spPr>
            <a:xfrm>
              <a:off x="5417550" y="1842650"/>
              <a:ext cx="34200" cy="32325"/>
            </a:xfrm>
            <a:custGeom>
              <a:avLst/>
              <a:gdLst/>
              <a:ahLst/>
              <a:cxnLst/>
              <a:rect l="l" t="t" r="r" b="b"/>
              <a:pathLst>
                <a:path w="1368" h="1293" extrusionOk="0">
                  <a:moveTo>
                    <a:pt x="536" y="0"/>
                  </a:moveTo>
                  <a:cubicBezTo>
                    <a:pt x="410" y="0"/>
                    <a:pt x="289" y="46"/>
                    <a:pt x="213" y="137"/>
                  </a:cubicBezTo>
                  <a:cubicBezTo>
                    <a:pt x="0" y="319"/>
                    <a:pt x="0" y="623"/>
                    <a:pt x="213" y="836"/>
                  </a:cubicBezTo>
                  <a:lnTo>
                    <a:pt x="517" y="1140"/>
                  </a:lnTo>
                  <a:cubicBezTo>
                    <a:pt x="578" y="1201"/>
                    <a:pt x="730" y="1292"/>
                    <a:pt x="851" y="1292"/>
                  </a:cubicBezTo>
                  <a:cubicBezTo>
                    <a:pt x="942" y="1292"/>
                    <a:pt x="1125" y="1231"/>
                    <a:pt x="1186" y="1140"/>
                  </a:cubicBezTo>
                  <a:cubicBezTo>
                    <a:pt x="1368" y="927"/>
                    <a:pt x="1368" y="623"/>
                    <a:pt x="1186" y="441"/>
                  </a:cubicBezTo>
                  <a:lnTo>
                    <a:pt x="882" y="137"/>
                  </a:lnTo>
                  <a:cubicBezTo>
                    <a:pt x="790" y="46"/>
                    <a:pt x="661" y="0"/>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7"/>
            <p:cNvSpPr/>
            <p:nvPr/>
          </p:nvSpPr>
          <p:spPr>
            <a:xfrm>
              <a:off x="5379550" y="1896025"/>
              <a:ext cx="31925" cy="30600"/>
            </a:xfrm>
            <a:custGeom>
              <a:avLst/>
              <a:gdLst/>
              <a:ahLst/>
              <a:cxnLst/>
              <a:rect l="l" t="t" r="r" b="b"/>
              <a:pathLst>
                <a:path w="1277" h="1224" extrusionOk="0">
                  <a:moveTo>
                    <a:pt x="913" y="0"/>
                  </a:moveTo>
                  <a:cubicBezTo>
                    <a:pt x="894" y="0"/>
                    <a:pt x="873" y="3"/>
                    <a:pt x="851" y="8"/>
                  </a:cubicBezTo>
                  <a:lnTo>
                    <a:pt x="730" y="8"/>
                  </a:lnTo>
                  <a:cubicBezTo>
                    <a:pt x="699" y="38"/>
                    <a:pt x="608" y="99"/>
                    <a:pt x="547" y="130"/>
                  </a:cubicBezTo>
                  <a:cubicBezTo>
                    <a:pt x="426" y="221"/>
                    <a:pt x="304" y="312"/>
                    <a:pt x="213" y="403"/>
                  </a:cubicBezTo>
                  <a:cubicBezTo>
                    <a:pt x="0" y="555"/>
                    <a:pt x="0" y="890"/>
                    <a:pt x="213" y="1072"/>
                  </a:cubicBezTo>
                  <a:cubicBezTo>
                    <a:pt x="274" y="1163"/>
                    <a:pt x="426" y="1224"/>
                    <a:pt x="547" y="1224"/>
                  </a:cubicBezTo>
                  <a:cubicBezTo>
                    <a:pt x="669" y="1224"/>
                    <a:pt x="821" y="1194"/>
                    <a:pt x="882" y="1072"/>
                  </a:cubicBezTo>
                  <a:cubicBezTo>
                    <a:pt x="1003" y="981"/>
                    <a:pt x="1064" y="859"/>
                    <a:pt x="1155" y="738"/>
                  </a:cubicBezTo>
                  <a:cubicBezTo>
                    <a:pt x="1216" y="616"/>
                    <a:pt x="1277" y="555"/>
                    <a:pt x="1277" y="434"/>
                  </a:cubicBezTo>
                  <a:cubicBezTo>
                    <a:pt x="1277" y="312"/>
                    <a:pt x="1216" y="221"/>
                    <a:pt x="1155" y="130"/>
                  </a:cubicBezTo>
                  <a:cubicBezTo>
                    <a:pt x="1080" y="55"/>
                    <a:pt x="1005" y="0"/>
                    <a:pt x="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7"/>
            <p:cNvSpPr/>
            <p:nvPr/>
          </p:nvSpPr>
          <p:spPr>
            <a:xfrm>
              <a:off x="5358275" y="1979050"/>
              <a:ext cx="25850" cy="21300"/>
            </a:xfrm>
            <a:custGeom>
              <a:avLst/>
              <a:gdLst/>
              <a:ahLst/>
              <a:cxnLst/>
              <a:rect l="l" t="t" r="r" b="b"/>
              <a:pathLst>
                <a:path w="1034" h="852" extrusionOk="0">
                  <a:moveTo>
                    <a:pt x="517" y="0"/>
                  </a:moveTo>
                  <a:cubicBezTo>
                    <a:pt x="0" y="0"/>
                    <a:pt x="0" y="851"/>
                    <a:pt x="517" y="851"/>
                  </a:cubicBezTo>
                  <a:cubicBezTo>
                    <a:pt x="1034" y="851"/>
                    <a:pt x="1034" y="0"/>
                    <a:pt x="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7"/>
            <p:cNvSpPr/>
            <p:nvPr/>
          </p:nvSpPr>
          <p:spPr>
            <a:xfrm>
              <a:off x="5268600" y="2077075"/>
              <a:ext cx="24350" cy="19775"/>
            </a:xfrm>
            <a:custGeom>
              <a:avLst/>
              <a:gdLst/>
              <a:ahLst/>
              <a:cxnLst/>
              <a:rect l="l" t="t" r="r" b="b"/>
              <a:pathLst>
                <a:path w="974" h="791" extrusionOk="0">
                  <a:moveTo>
                    <a:pt x="487" y="0"/>
                  </a:moveTo>
                  <a:cubicBezTo>
                    <a:pt x="1" y="0"/>
                    <a:pt x="1" y="791"/>
                    <a:pt x="487" y="791"/>
                  </a:cubicBezTo>
                  <a:cubicBezTo>
                    <a:pt x="973" y="791"/>
                    <a:pt x="973"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7" name="Google Shape;437;p17"/>
          <p:cNvGrpSpPr/>
          <p:nvPr/>
        </p:nvGrpSpPr>
        <p:grpSpPr>
          <a:xfrm rot="-5400000">
            <a:off x="463203" y="-432478"/>
            <a:ext cx="1696311" cy="1599959"/>
            <a:chOff x="5340800" y="1510950"/>
            <a:chExt cx="1108700" cy="1045725"/>
          </a:xfrm>
        </p:grpSpPr>
        <p:sp>
          <p:nvSpPr>
            <p:cNvPr id="438" name="Google Shape;438;p17"/>
            <p:cNvSpPr/>
            <p:nvPr/>
          </p:nvSpPr>
          <p:spPr>
            <a:xfrm>
              <a:off x="5618900" y="1510950"/>
              <a:ext cx="134550" cy="185300"/>
            </a:xfrm>
            <a:custGeom>
              <a:avLst/>
              <a:gdLst/>
              <a:ahLst/>
              <a:cxnLst/>
              <a:rect l="l" t="t" r="r" b="b"/>
              <a:pathLst>
                <a:path w="5382" h="7412" extrusionOk="0">
                  <a:moveTo>
                    <a:pt x="2645" y="1"/>
                  </a:moveTo>
                  <a:cubicBezTo>
                    <a:pt x="1065" y="669"/>
                    <a:pt x="1" y="3162"/>
                    <a:pt x="1338" y="4469"/>
                  </a:cubicBezTo>
                  <a:lnTo>
                    <a:pt x="1521" y="4256"/>
                  </a:lnTo>
                  <a:cubicBezTo>
                    <a:pt x="1977" y="5350"/>
                    <a:pt x="1825" y="6688"/>
                    <a:pt x="2980" y="7356"/>
                  </a:cubicBezTo>
                  <a:cubicBezTo>
                    <a:pt x="3085" y="7395"/>
                    <a:pt x="3194" y="7412"/>
                    <a:pt x="3304" y="7412"/>
                  </a:cubicBezTo>
                  <a:cubicBezTo>
                    <a:pt x="3891" y="7412"/>
                    <a:pt x="4516" y="6924"/>
                    <a:pt x="4925" y="6566"/>
                  </a:cubicBezTo>
                  <a:cubicBezTo>
                    <a:pt x="5381" y="5685"/>
                    <a:pt x="5290" y="4833"/>
                    <a:pt x="5047" y="3922"/>
                  </a:cubicBezTo>
                  <a:cubicBezTo>
                    <a:pt x="4591" y="2341"/>
                    <a:pt x="4408" y="639"/>
                    <a:pt x="2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7"/>
            <p:cNvSpPr/>
            <p:nvPr/>
          </p:nvSpPr>
          <p:spPr>
            <a:xfrm>
              <a:off x="6194900" y="1682550"/>
              <a:ext cx="121625" cy="196075"/>
            </a:xfrm>
            <a:custGeom>
              <a:avLst/>
              <a:gdLst/>
              <a:ahLst/>
              <a:cxnLst/>
              <a:rect l="l" t="t" r="r" b="b"/>
              <a:pathLst>
                <a:path w="4865" h="7843" extrusionOk="0">
                  <a:moveTo>
                    <a:pt x="1750" y="1"/>
                  </a:moveTo>
                  <a:cubicBezTo>
                    <a:pt x="715" y="1"/>
                    <a:pt x="182" y="1585"/>
                    <a:pt x="1" y="2620"/>
                  </a:cubicBezTo>
                  <a:cubicBezTo>
                    <a:pt x="1" y="3349"/>
                    <a:pt x="153" y="3957"/>
                    <a:pt x="609" y="4444"/>
                  </a:cubicBezTo>
                  <a:cubicBezTo>
                    <a:pt x="623" y="4543"/>
                    <a:pt x="498" y="4569"/>
                    <a:pt x="361" y="4569"/>
                  </a:cubicBezTo>
                  <a:cubicBezTo>
                    <a:pt x="204" y="4569"/>
                    <a:pt x="31" y="4535"/>
                    <a:pt x="31" y="4535"/>
                  </a:cubicBezTo>
                  <a:lnTo>
                    <a:pt x="31" y="4535"/>
                  </a:lnTo>
                  <a:cubicBezTo>
                    <a:pt x="31" y="5751"/>
                    <a:pt x="791" y="7301"/>
                    <a:pt x="1794" y="7757"/>
                  </a:cubicBezTo>
                  <a:cubicBezTo>
                    <a:pt x="1943" y="7816"/>
                    <a:pt x="2081" y="7843"/>
                    <a:pt x="2211" y="7843"/>
                  </a:cubicBezTo>
                  <a:cubicBezTo>
                    <a:pt x="3146" y="7843"/>
                    <a:pt x="3646" y="6459"/>
                    <a:pt x="4287" y="5872"/>
                  </a:cubicBezTo>
                  <a:cubicBezTo>
                    <a:pt x="4287" y="5356"/>
                    <a:pt x="4864" y="4991"/>
                    <a:pt x="4864" y="4504"/>
                  </a:cubicBezTo>
                  <a:cubicBezTo>
                    <a:pt x="4378" y="2833"/>
                    <a:pt x="3800" y="887"/>
                    <a:pt x="2341" y="158"/>
                  </a:cubicBezTo>
                  <a:cubicBezTo>
                    <a:pt x="2128" y="49"/>
                    <a:pt x="1932" y="1"/>
                    <a:pt x="17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7"/>
            <p:cNvSpPr/>
            <p:nvPr/>
          </p:nvSpPr>
          <p:spPr>
            <a:xfrm>
              <a:off x="5886400" y="1611125"/>
              <a:ext cx="129200" cy="170425"/>
            </a:xfrm>
            <a:custGeom>
              <a:avLst/>
              <a:gdLst/>
              <a:ahLst/>
              <a:cxnLst/>
              <a:rect l="l" t="t" r="r" b="b"/>
              <a:pathLst>
                <a:path w="5168" h="6817" extrusionOk="0">
                  <a:moveTo>
                    <a:pt x="2372" y="0"/>
                  </a:moveTo>
                  <a:cubicBezTo>
                    <a:pt x="2117" y="0"/>
                    <a:pt x="1856" y="49"/>
                    <a:pt x="1611" y="127"/>
                  </a:cubicBezTo>
                  <a:cubicBezTo>
                    <a:pt x="304" y="766"/>
                    <a:pt x="0" y="2437"/>
                    <a:pt x="395" y="4018"/>
                  </a:cubicBezTo>
                  <a:cubicBezTo>
                    <a:pt x="395" y="4022"/>
                    <a:pt x="397" y="4024"/>
                    <a:pt x="400" y="4024"/>
                  </a:cubicBezTo>
                  <a:cubicBezTo>
                    <a:pt x="420" y="4024"/>
                    <a:pt x="487" y="3957"/>
                    <a:pt x="487" y="3957"/>
                  </a:cubicBezTo>
                  <a:cubicBezTo>
                    <a:pt x="899" y="4976"/>
                    <a:pt x="1213" y="6817"/>
                    <a:pt x="2419" y="6817"/>
                  </a:cubicBezTo>
                  <a:cubicBezTo>
                    <a:pt x="2545" y="6817"/>
                    <a:pt x="2681" y="6797"/>
                    <a:pt x="2827" y="6754"/>
                  </a:cubicBezTo>
                  <a:cubicBezTo>
                    <a:pt x="4590" y="6298"/>
                    <a:pt x="5168" y="3805"/>
                    <a:pt x="4286" y="2285"/>
                  </a:cubicBezTo>
                  <a:cubicBezTo>
                    <a:pt x="4286" y="2073"/>
                    <a:pt x="3800" y="2103"/>
                    <a:pt x="3800" y="1890"/>
                  </a:cubicBezTo>
                  <a:cubicBezTo>
                    <a:pt x="3557" y="1647"/>
                    <a:pt x="3739" y="1009"/>
                    <a:pt x="3526" y="553"/>
                  </a:cubicBezTo>
                  <a:cubicBezTo>
                    <a:pt x="3237" y="148"/>
                    <a:pt x="2814" y="0"/>
                    <a:pt x="2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7"/>
            <p:cNvSpPr/>
            <p:nvPr/>
          </p:nvSpPr>
          <p:spPr>
            <a:xfrm>
              <a:off x="5502075" y="1767175"/>
              <a:ext cx="134350" cy="156350"/>
            </a:xfrm>
            <a:custGeom>
              <a:avLst/>
              <a:gdLst/>
              <a:ahLst/>
              <a:cxnLst/>
              <a:rect l="l" t="t" r="r" b="b"/>
              <a:pathLst>
                <a:path w="5374" h="6254" extrusionOk="0">
                  <a:moveTo>
                    <a:pt x="1626" y="0"/>
                  </a:moveTo>
                  <a:cubicBezTo>
                    <a:pt x="942" y="0"/>
                    <a:pt x="434" y="977"/>
                    <a:pt x="267" y="1575"/>
                  </a:cubicBezTo>
                  <a:cubicBezTo>
                    <a:pt x="267" y="2115"/>
                    <a:pt x="1" y="3067"/>
                    <a:pt x="546" y="3618"/>
                  </a:cubicBezTo>
                  <a:lnTo>
                    <a:pt x="546" y="3618"/>
                  </a:lnTo>
                  <a:cubicBezTo>
                    <a:pt x="543" y="3598"/>
                    <a:pt x="540" y="3582"/>
                    <a:pt x="540" y="3582"/>
                  </a:cubicBezTo>
                  <a:lnTo>
                    <a:pt x="540" y="3582"/>
                  </a:lnTo>
                  <a:cubicBezTo>
                    <a:pt x="542" y="3594"/>
                    <a:pt x="544" y="3606"/>
                    <a:pt x="546" y="3618"/>
                  </a:cubicBezTo>
                  <a:lnTo>
                    <a:pt x="546" y="3618"/>
                  </a:lnTo>
                  <a:cubicBezTo>
                    <a:pt x="546" y="3618"/>
                    <a:pt x="546" y="3618"/>
                    <a:pt x="546" y="3618"/>
                  </a:cubicBezTo>
                  <a:lnTo>
                    <a:pt x="546" y="3618"/>
                  </a:lnTo>
                  <a:cubicBezTo>
                    <a:pt x="547" y="3626"/>
                    <a:pt x="549" y="3634"/>
                    <a:pt x="550" y="3643"/>
                  </a:cubicBezTo>
                  <a:lnTo>
                    <a:pt x="550" y="3643"/>
                  </a:lnTo>
                  <a:cubicBezTo>
                    <a:pt x="549" y="3635"/>
                    <a:pt x="547" y="3626"/>
                    <a:pt x="546" y="3618"/>
                  </a:cubicBezTo>
                  <a:lnTo>
                    <a:pt x="546" y="3618"/>
                  </a:lnTo>
                  <a:cubicBezTo>
                    <a:pt x="554" y="3626"/>
                    <a:pt x="562" y="3634"/>
                    <a:pt x="571" y="3642"/>
                  </a:cubicBezTo>
                  <a:cubicBezTo>
                    <a:pt x="571" y="3682"/>
                    <a:pt x="568" y="3697"/>
                    <a:pt x="565" y="3697"/>
                  </a:cubicBezTo>
                  <a:cubicBezTo>
                    <a:pt x="561" y="3697"/>
                    <a:pt x="555" y="3670"/>
                    <a:pt x="550" y="3643"/>
                  </a:cubicBezTo>
                  <a:lnTo>
                    <a:pt x="550" y="3643"/>
                  </a:lnTo>
                  <a:cubicBezTo>
                    <a:pt x="720" y="4632"/>
                    <a:pt x="1407" y="6253"/>
                    <a:pt x="2498" y="6253"/>
                  </a:cubicBezTo>
                  <a:cubicBezTo>
                    <a:pt x="2729" y="6253"/>
                    <a:pt x="2979" y="6180"/>
                    <a:pt x="3245" y="6013"/>
                  </a:cubicBezTo>
                  <a:cubicBezTo>
                    <a:pt x="5373" y="4463"/>
                    <a:pt x="3762" y="1606"/>
                    <a:pt x="2212" y="238"/>
                  </a:cubicBezTo>
                  <a:cubicBezTo>
                    <a:pt x="2006" y="71"/>
                    <a:pt x="1809" y="0"/>
                    <a:pt x="1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7"/>
            <p:cNvSpPr/>
            <p:nvPr/>
          </p:nvSpPr>
          <p:spPr>
            <a:xfrm>
              <a:off x="6323325" y="1964600"/>
              <a:ext cx="126175" cy="167125"/>
            </a:xfrm>
            <a:custGeom>
              <a:avLst/>
              <a:gdLst/>
              <a:ahLst/>
              <a:cxnLst/>
              <a:rect l="l" t="t" r="r" b="b"/>
              <a:pathLst>
                <a:path w="5047" h="6685" extrusionOk="0">
                  <a:moveTo>
                    <a:pt x="2341" y="1"/>
                  </a:moveTo>
                  <a:cubicBezTo>
                    <a:pt x="1369" y="1"/>
                    <a:pt x="214" y="1156"/>
                    <a:pt x="1" y="2128"/>
                  </a:cubicBezTo>
                  <a:cubicBezTo>
                    <a:pt x="1" y="2736"/>
                    <a:pt x="335" y="3314"/>
                    <a:pt x="700" y="3891"/>
                  </a:cubicBezTo>
                  <a:cubicBezTo>
                    <a:pt x="761" y="4043"/>
                    <a:pt x="396" y="4043"/>
                    <a:pt x="396" y="4043"/>
                  </a:cubicBezTo>
                  <a:cubicBezTo>
                    <a:pt x="791" y="5016"/>
                    <a:pt x="973" y="6019"/>
                    <a:pt x="1977" y="6627"/>
                  </a:cubicBezTo>
                  <a:cubicBezTo>
                    <a:pt x="2056" y="6667"/>
                    <a:pt x="2151" y="6685"/>
                    <a:pt x="2255" y="6685"/>
                  </a:cubicBezTo>
                  <a:cubicBezTo>
                    <a:pt x="2631" y="6685"/>
                    <a:pt x="3126" y="6450"/>
                    <a:pt x="3436" y="6141"/>
                  </a:cubicBezTo>
                  <a:cubicBezTo>
                    <a:pt x="5046" y="4165"/>
                    <a:pt x="3739" y="1612"/>
                    <a:pt x="23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7"/>
            <p:cNvSpPr/>
            <p:nvPr/>
          </p:nvSpPr>
          <p:spPr>
            <a:xfrm>
              <a:off x="6001150" y="1883325"/>
              <a:ext cx="133000" cy="181875"/>
            </a:xfrm>
            <a:custGeom>
              <a:avLst/>
              <a:gdLst/>
              <a:ahLst/>
              <a:cxnLst/>
              <a:rect l="l" t="t" r="r" b="b"/>
              <a:pathLst>
                <a:path w="5320" h="7275" extrusionOk="0">
                  <a:moveTo>
                    <a:pt x="1975" y="1"/>
                  </a:moveTo>
                  <a:cubicBezTo>
                    <a:pt x="1272" y="1"/>
                    <a:pt x="676" y="730"/>
                    <a:pt x="304" y="1276"/>
                  </a:cubicBezTo>
                  <a:cubicBezTo>
                    <a:pt x="61" y="2188"/>
                    <a:pt x="0" y="3616"/>
                    <a:pt x="213" y="4528"/>
                  </a:cubicBezTo>
                  <a:cubicBezTo>
                    <a:pt x="232" y="4557"/>
                    <a:pt x="259" y="4569"/>
                    <a:pt x="290" y="4569"/>
                  </a:cubicBezTo>
                  <a:cubicBezTo>
                    <a:pt x="458" y="4569"/>
                    <a:pt x="760" y="4224"/>
                    <a:pt x="760" y="4224"/>
                  </a:cubicBezTo>
                  <a:cubicBezTo>
                    <a:pt x="1429" y="5136"/>
                    <a:pt x="1337" y="6504"/>
                    <a:pt x="2462" y="7173"/>
                  </a:cubicBezTo>
                  <a:cubicBezTo>
                    <a:pt x="2592" y="7242"/>
                    <a:pt x="2713" y="7274"/>
                    <a:pt x="2829" y="7274"/>
                  </a:cubicBezTo>
                  <a:cubicBezTo>
                    <a:pt x="3119" y="7274"/>
                    <a:pt x="3383" y="7073"/>
                    <a:pt x="3708" y="6747"/>
                  </a:cubicBezTo>
                  <a:cubicBezTo>
                    <a:pt x="5319" y="4437"/>
                    <a:pt x="4559" y="1732"/>
                    <a:pt x="2462" y="121"/>
                  </a:cubicBezTo>
                  <a:cubicBezTo>
                    <a:pt x="2295" y="37"/>
                    <a:pt x="2132" y="1"/>
                    <a:pt x="1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7"/>
            <p:cNvSpPr/>
            <p:nvPr/>
          </p:nvSpPr>
          <p:spPr>
            <a:xfrm>
              <a:off x="5736700" y="1822500"/>
              <a:ext cx="151250" cy="176375"/>
            </a:xfrm>
            <a:custGeom>
              <a:avLst/>
              <a:gdLst/>
              <a:ahLst/>
              <a:cxnLst/>
              <a:rect l="l" t="t" r="r" b="b"/>
              <a:pathLst>
                <a:path w="6050" h="7055" extrusionOk="0">
                  <a:moveTo>
                    <a:pt x="2584" y="1"/>
                  </a:moveTo>
                  <a:cubicBezTo>
                    <a:pt x="1459" y="1"/>
                    <a:pt x="243" y="943"/>
                    <a:pt x="0" y="2098"/>
                  </a:cubicBezTo>
                  <a:cubicBezTo>
                    <a:pt x="0" y="2767"/>
                    <a:pt x="760" y="3344"/>
                    <a:pt x="1216" y="4013"/>
                  </a:cubicBezTo>
                  <a:cubicBezTo>
                    <a:pt x="1277" y="4074"/>
                    <a:pt x="730" y="4165"/>
                    <a:pt x="730" y="4165"/>
                  </a:cubicBezTo>
                  <a:cubicBezTo>
                    <a:pt x="1186" y="5320"/>
                    <a:pt x="1520" y="6080"/>
                    <a:pt x="2614" y="6749"/>
                  </a:cubicBezTo>
                  <a:cubicBezTo>
                    <a:pt x="2910" y="6896"/>
                    <a:pt x="3306" y="7055"/>
                    <a:pt x="3660" y="7055"/>
                  </a:cubicBezTo>
                  <a:cubicBezTo>
                    <a:pt x="3889" y="7055"/>
                    <a:pt x="4100" y="6988"/>
                    <a:pt x="4256" y="6809"/>
                  </a:cubicBezTo>
                  <a:cubicBezTo>
                    <a:pt x="6049" y="4560"/>
                    <a:pt x="4134" y="1794"/>
                    <a:pt x="25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7"/>
            <p:cNvSpPr/>
            <p:nvPr/>
          </p:nvSpPr>
          <p:spPr>
            <a:xfrm>
              <a:off x="5340800" y="1954325"/>
              <a:ext cx="143625" cy="181825"/>
            </a:xfrm>
            <a:custGeom>
              <a:avLst/>
              <a:gdLst/>
              <a:ahLst/>
              <a:cxnLst/>
              <a:rect l="l" t="t" r="r" b="b"/>
              <a:pathLst>
                <a:path w="5745" h="7273" extrusionOk="0">
                  <a:moveTo>
                    <a:pt x="1904" y="1"/>
                  </a:moveTo>
                  <a:cubicBezTo>
                    <a:pt x="1353" y="1"/>
                    <a:pt x="915" y="655"/>
                    <a:pt x="730" y="1263"/>
                  </a:cubicBezTo>
                  <a:cubicBezTo>
                    <a:pt x="486" y="2175"/>
                    <a:pt x="0" y="2995"/>
                    <a:pt x="912" y="4150"/>
                  </a:cubicBezTo>
                  <a:cubicBezTo>
                    <a:pt x="915" y="4154"/>
                    <a:pt x="920" y="4155"/>
                    <a:pt x="925" y="4155"/>
                  </a:cubicBezTo>
                  <a:cubicBezTo>
                    <a:pt x="968" y="4155"/>
                    <a:pt x="1064" y="4059"/>
                    <a:pt x="1064" y="4059"/>
                  </a:cubicBezTo>
                  <a:cubicBezTo>
                    <a:pt x="1520" y="5214"/>
                    <a:pt x="1307" y="6491"/>
                    <a:pt x="2401" y="7190"/>
                  </a:cubicBezTo>
                  <a:cubicBezTo>
                    <a:pt x="2522" y="7246"/>
                    <a:pt x="2669" y="7273"/>
                    <a:pt x="2827" y="7273"/>
                  </a:cubicBezTo>
                  <a:cubicBezTo>
                    <a:pt x="3267" y="7273"/>
                    <a:pt x="3799" y="7069"/>
                    <a:pt x="4134" y="6734"/>
                  </a:cubicBezTo>
                  <a:cubicBezTo>
                    <a:pt x="5745" y="4454"/>
                    <a:pt x="4651" y="1172"/>
                    <a:pt x="2158" y="47"/>
                  </a:cubicBezTo>
                  <a:cubicBezTo>
                    <a:pt x="2071" y="15"/>
                    <a:pt x="1986" y="1"/>
                    <a:pt x="19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7"/>
            <p:cNvSpPr/>
            <p:nvPr/>
          </p:nvSpPr>
          <p:spPr>
            <a:xfrm>
              <a:off x="6136400" y="2134450"/>
              <a:ext cx="129200" cy="184875"/>
            </a:xfrm>
            <a:custGeom>
              <a:avLst/>
              <a:gdLst/>
              <a:ahLst/>
              <a:cxnLst/>
              <a:rect l="l" t="t" r="r" b="b"/>
              <a:pathLst>
                <a:path w="5168" h="7395" extrusionOk="0">
                  <a:moveTo>
                    <a:pt x="2300" y="0"/>
                  </a:moveTo>
                  <a:cubicBezTo>
                    <a:pt x="1341" y="0"/>
                    <a:pt x="402" y="1281"/>
                    <a:pt x="244" y="2325"/>
                  </a:cubicBezTo>
                  <a:cubicBezTo>
                    <a:pt x="0" y="3055"/>
                    <a:pt x="578" y="3876"/>
                    <a:pt x="1034" y="4392"/>
                  </a:cubicBezTo>
                  <a:cubicBezTo>
                    <a:pt x="1064" y="4453"/>
                    <a:pt x="882" y="4544"/>
                    <a:pt x="882" y="4544"/>
                  </a:cubicBezTo>
                  <a:cubicBezTo>
                    <a:pt x="1338" y="5730"/>
                    <a:pt x="1581" y="6581"/>
                    <a:pt x="2736" y="7280"/>
                  </a:cubicBezTo>
                  <a:cubicBezTo>
                    <a:pt x="2906" y="7359"/>
                    <a:pt x="3054" y="7394"/>
                    <a:pt x="3186" y="7394"/>
                  </a:cubicBezTo>
                  <a:cubicBezTo>
                    <a:pt x="3811" y="7394"/>
                    <a:pt x="4067" y="6606"/>
                    <a:pt x="4469" y="6003"/>
                  </a:cubicBezTo>
                  <a:cubicBezTo>
                    <a:pt x="5168" y="3876"/>
                    <a:pt x="4408" y="2173"/>
                    <a:pt x="3253" y="502"/>
                  </a:cubicBezTo>
                  <a:cubicBezTo>
                    <a:pt x="2953" y="147"/>
                    <a:pt x="2625" y="0"/>
                    <a:pt x="2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7"/>
            <p:cNvSpPr/>
            <p:nvPr/>
          </p:nvSpPr>
          <p:spPr>
            <a:xfrm>
              <a:off x="5857525" y="2108875"/>
              <a:ext cx="110200" cy="174550"/>
            </a:xfrm>
            <a:custGeom>
              <a:avLst/>
              <a:gdLst/>
              <a:ahLst/>
              <a:cxnLst/>
              <a:rect l="l" t="t" r="r" b="b"/>
              <a:pathLst>
                <a:path w="4408" h="6982" extrusionOk="0">
                  <a:moveTo>
                    <a:pt x="2168" y="1"/>
                  </a:moveTo>
                  <a:cubicBezTo>
                    <a:pt x="1948" y="1"/>
                    <a:pt x="1711" y="50"/>
                    <a:pt x="1459" y="126"/>
                  </a:cubicBezTo>
                  <a:cubicBezTo>
                    <a:pt x="61" y="826"/>
                    <a:pt x="0" y="2376"/>
                    <a:pt x="456" y="3956"/>
                  </a:cubicBezTo>
                  <a:cubicBezTo>
                    <a:pt x="487" y="4017"/>
                    <a:pt x="122" y="4047"/>
                    <a:pt x="122" y="4047"/>
                  </a:cubicBezTo>
                  <a:cubicBezTo>
                    <a:pt x="516" y="5230"/>
                    <a:pt x="1138" y="6981"/>
                    <a:pt x="2478" y="6981"/>
                  </a:cubicBezTo>
                  <a:cubicBezTo>
                    <a:pt x="2687" y="6981"/>
                    <a:pt x="2915" y="6938"/>
                    <a:pt x="3161" y="6844"/>
                  </a:cubicBezTo>
                  <a:cubicBezTo>
                    <a:pt x="4073" y="6388"/>
                    <a:pt x="4408" y="5385"/>
                    <a:pt x="4408" y="4473"/>
                  </a:cubicBezTo>
                  <a:cubicBezTo>
                    <a:pt x="4408" y="3561"/>
                    <a:pt x="3526" y="2710"/>
                    <a:pt x="3526" y="1798"/>
                  </a:cubicBezTo>
                  <a:cubicBezTo>
                    <a:pt x="3313" y="1585"/>
                    <a:pt x="3435" y="1038"/>
                    <a:pt x="3192" y="582"/>
                  </a:cubicBezTo>
                  <a:cubicBezTo>
                    <a:pt x="2900" y="155"/>
                    <a:pt x="2559" y="1"/>
                    <a:pt x="2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7"/>
            <p:cNvSpPr/>
            <p:nvPr/>
          </p:nvSpPr>
          <p:spPr>
            <a:xfrm>
              <a:off x="5544450" y="2108225"/>
              <a:ext cx="131475" cy="188575"/>
            </a:xfrm>
            <a:custGeom>
              <a:avLst/>
              <a:gdLst/>
              <a:ahLst/>
              <a:cxnLst/>
              <a:rect l="l" t="t" r="r" b="b"/>
              <a:pathLst>
                <a:path w="5259" h="7543" extrusionOk="0">
                  <a:moveTo>
                    <a:pt x="2432" y="0"/>
                  </a:moveTo>
                  <a:cubicBezTo>
                    <a:pt x="851" y="700"/>
                    <a:pt x="0" y="3101"/>
                    <a:pt x="1368" y="4438"/>
                  </a:cubicBezTo>
                  <a:cubicBezTo>
                    <a:pt x="1383" y="4453"/>
                    <a:pt x="1397" y="4459"/>
                    <a:pt x="1408" y="4459"/>
                  </a:cubicBezTo>
                  <a:cubicBezTo>
                    <a:pt x="1442" y="4459"/>
                    <a:pt x="1459" y="4408"/>
                    <a:pt x="1459" y="4408"/>
                  </a:cubicBezTo>
                  <a:cubicBezTo>
                    <a:pt x="1915" y="5502"/>
                    <a:pt x="1733" y="6809"/>
                    <a:pt x="2827" y="7478"/>
                  </a:cubicBezTo>
                  <a:cubicBezTo>
                    <a:pt x="2957" y="7523"/>
                    <a:pt x="3090" y="7543"/>
                    <a:pt x="3225" y="7543"/>
                  </a:cubicBezTo>
                  <a:cubicBezTo>
                    <a:pt x="3818" y="7543"/>
                    <a:pt x="4431" y="7156"/>
                    <a:pt x="4803" y="6809"/>
                  </a:cubicBezTo>
                  <a:cubicBezTo>
                    <a:pt x="5259" y="5928"/>
                    <a:pt x="5107" y="4985"/>
                    <a:pt x="4894" y="4104"/>
                  </a:cubicBezTo>
                  <a:cubicBezTo>
                    <a:pt x="4438" y="2554"/>
                    <a:pt x="4195" y="700"/>
                    <a:pt x="2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7"/>
            <p:cNvSpPr/>
            <p:nvPr/>
          </p:nvSpPr>
          <p:spPr>
            <a:xfrm>
              <a:off x="5977575" y="2375750"/>
              <a:ext cx="134525" cy="175525"/>
            </a:xfrm>
            <a:custGeom>
              <a:avLst/>
              <a:gdLst/>
              <a:ahLst/>
              <a:cxnLst/>
              <a:rect l="l" t="t" r="r" b="b"/>
              <a:pathLst>
                <a:path w="5381" h="7021" extrusionOk="0">
                  <a:moveTo>
                    <a:pt x="1651" y="1"/>
                  </a:moveTo>
                  <a:cubicBezTo>
                    <a:pt x="1538" y="1"/>
                    <a:pt x="1423" y="19"/>
                    <a:pt x="1308" y="60"/>
                  </a:cubicBezTo>
                  <a:cubicBezTo>
                    <a:pt x="1" y="941"/>
                    <a:pt x="92" y="2917"/>
                    <a:pt x="517" y="4224"/>
                  </a:cubicBezTo>
                  <a:cubicBezTo>
                    <a:pt x="529" y="4246"/>
                    <a:pt x="544" y="4255"/>
                    <a:pt x="561" y="4255"/>
                  </a:cubicBezTo>
                  <a:cubicBezTo>
                    <a:pt x="639" y="4255"/>
                    <a:pt x="761" y="4072"/>
                    <a:pt x="761" y="4072"/>
                  </a:cubicBezTo>
                  <a:cubicBezTo>
                    <a:pt x="1429" y="5196"/>
                    <a:pt x="1156" y="6777"/>
                    <a:pt x="2736" y="7020"/>
                  </a:cubicBezTo>
                  <a:cubicBezTo>
                    <a:pt x="5381" y="5895"/>
                    <a:pt x="4256" y="3069"/>
                    <a:pt x="3132" y="1032"/>
                  </a:cubicBezTo>
                  <a:cubicBezTo>
                    <a:pt x="2751" y="474"/>
                    <a:pt x="222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7"/>
            <p:cNvSpPr/>
            <p:nvPr/>
          </p:nvSpPr>
          <p:spPr>
            <a:xfrm>
              <a:off x="5719975" y="2377025"/>
              <a:ext cx="152775" cy="179650"/>
            </a:xfrm>
            <a:custGeom>
              <a:avLst/>
              <a:gdLst/>
              <a:ahLst/>
              <a:cxnLst/>
              <a:rect l="l" t="t" r="r" b="b"/>
              <a:pathLst>
                <a:path w="6111" h="7186" extrusionOk="0">
                  <a:moveTo>
                    <a:pt x="2061" y="1"/>
                  </a:moveTo>
                  <a:cubicBezTo>
                    <a:pt x="1454" y="1"/>
                    <a:pt x="776" y="323"/>
                    <a:pt x="609" y="1042"/>
                  </a:cubicBezTo>
                  <a:cubicBezTo>
                    <a:pt x="365" y="2167"/>
                    <a:pt x="1" y="3048"/>
                    <a:pt x="912" y="4173"/>
                  </a:cubicBezTo>
                  <a:lnTo>
                    <a:pt x="821" y="4233"/>
                  </a:lnTo>
                  <a:cubicBezTo>
                    <a:pt x="1221" y="5219"/>
                    <a:pt x="1504" y="7186"/>
                    <a:pt x="2652" y="7186"/>
                  </a:cubicBezTo>
                  <a:cubicBezTo>
                    <a:pt x="2814" y="7186"/>
                    <a:pt x="2993" y="7147"/>
                    <a:pt x="3192" y="7060"/>
                  </a:cubicBezTo>
                  <a:cubicBezTo>
                    <a:pt x="6110" y="5692"/>
                    <a:pt x="4590" y="1680"/>
                    <a:pt x="2523" y="69"/>
                  </a:cubicBezTo>
                  <a:cubicBezTo>
                    <a:pt x="2382" y="24"/>
                    <a:pt x="2224" y="1"/>
                    <a:pt x="20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1" name="Google Shape;451;p17"/>
          <p:cNvSpPr/>
          <p:nvPr/>
        </p:nvSpPr>
        <p:spPr>
          <a:xfrm rot="5187943">
            <a:off x="-257032" y="4304527"/>
            <a:ext cx="3469661" cy="4330500"/>
          </a:xfrm>
          <a:custGeom>
            <a:avLst/>
            <a:gdLst/>
            <a:ahLst/>
            <a:cxnLst/>
            <a:rect l="l" t="t" r="r" b="b"/>
            <a:pathLst>
              <a:path w="71615" h="89383" extrusionOk="0">
                <a:moveTo>
                  <a:pt x="52267" y="1"/>
                </a:moveTo>
                <a:cubicBezTo>
                  <a:pt x="50741" y="709"/>
                  <a:pt x="49106" y="1145"/>
                  <a:pt x="47689" y="2126"/>
                </a:cubicBezTo>
                <a:cubicBezTo>
                  <a:pt x="40168" y="7249"/>
                  <a:pt x="39514" y="16896"/>
                  <a:pt x="39786" y="25235"/>
                </a:cubicBezTo>
                <a:cubicBezTo>
                  <a:pt x="40059" y="33192"/>
                  <a:pt x="39514" y="39895"/>
                  <a:pt x="30794" y="42402"/>
                </a:cubicBezTo>
                <a:cubicBezTo>
                  <a:pt x="23272" y="44528"/>
                  <a:pt x="14879" y="45618"/>
                  <a:pt x="8285" y="50087"/>
                </a:cubicBezTo>
                <a:cubicBezTo>
                  <a:pt x="5178" y="52213"/>
                  <a:pt x="2834" y="54992"/>
                  <a:pt x="1581" y="58535"/>
                </a:cubicBezTo>
                <a:cubicBezTo>
                  <a:pt x="0" y="62895"/>
                  <a:pt x="55" y="67146"/>
                  <a:pt x="1308" y="71070"/>
                </a:cubicBezTo>
                <a:cubicBezTo>
                  <a:pt x="3434" y="78100"/>
                  <a:pt x="9157" y="84150"/>
                  <a:pt x="15043" y="88074"/>
                </a:cubicBezTo>
                <a:cubicBezTo>
                  <a:pt x="15697" y="88510"/>
                  <a:pt x="16351" y="89001"/>
                  <a:pt x="16950" y="89382"/>
                </a:cubicBezTo>
                <a:cubicBezTo>
                  <a:pt x="28341" y="87148"/>
                  <a:pt x="39786" y="84968"/>
                  <a:pt x="51177" y="82733"/>
                </a:cubicBezTo>
                <a:cubicBezTo>
                  <a:pt x="51068" y="82025"/>
                  <a:pt x="51068" y="81371"/>
                  <a:pt x="51068" y="80662"/>
                </a:cubicBezTo>
                <a:cubicBezTo>
                  <a:pt x="51068" y="80063"/>
                  <a:pt x="51068" y="79518"/>
                  <a:pt x="51177" y="78918"/>
                </a:cubicBezTo>
                <a:cubicBezTo>
                  <a:pt x="51286" y="77283"/>
                  <a:pt x="51831" y="75811"/>
                  <a:pt x="52867" y="74558"/>
                </a:cubicBezTo>
                <a:cubicBezTo>
                  <a:pt x="53957" y="73086"/>
                  <a:pt x="55319" y="71996"/>
                  <a:pt x="56845" y="71070"/>
                </a:cubicBezTo>
                <a:cubicBezTo>
                  <a:pt x="57881" y="70307"/>
                  <a:pt x="59189" y="70034"/>
                  <a:pt x="60497" y="69816"/>
                </a:cubicBezTo>
                <a:cubicBezTo>
                  <a:pt x="61633" y="69659"/>
                  <a:pt x="62788" y="69537"/>
                  <a:pt x="63939" y="69537"/>
                </a:cubicBezTo>
                <a:cubicBezTo>
                  <a:pt x="64776" y="69537"/>
                  <a:pt x="65612" y="69601"/>
                  <a:pt x="66437" y="69762"/>
                </a:cubicBezTo>
                <a:lnTo>
                  <a:pt x="66764" y="69762"/>
                </a:lnTo>
                <a:cubicBezTo>
                  <a:pt x="66764" y="68454"/>
                  <a:pt x="66710" y="67091"/>
                  <a:pt x="66710" y="65838"/>
                </a:cubicBezTo>
                <a:cubicBezTo>
                  <a:pt x="66492" y="65674"/>
                  <a:pt x="66219" y="65565"/>
                  <a:pt x="66001" y="65347"/>
                </a:cubicBezTo>
                <a:cubicBezTo>
                  <a:pt x="65129" y="64639"/>
                  <a:pt x="65238" y="63821"/>
                  <a:pt x="65620" y="62949"/>
                </a:cubicBezTo>
                <a:cubicBezTo>
                  <a:pt x="65674" y="62786"/>
                  <a:pt x="65947" y="62622"/>
                  <a:pt x="66165" y="62568"/>
                </a:cubicBezTo>
                <a:cubicBezTo>
                  <a:pt x="66710" y="62404"/>
                  <a:pt x="67146" y="62350"/>
                  <a:pt x="67691" y="62295"/>
                </a:cubicBezTo>
                <a:cubicBezTo>
                  <a:pt x="67691" y="62077"/>
                  <a:pt x="67800" y="61805"/>
                  <a:pt x="67854" y="61532"/>
                </a:cubicBezTo>
                <a:cubicBezTo>
                  <a:pt x="68508" y="59843"/>
                  <a:pt x="69326" y="58262"/>
                  <a:pt x="70361" y="56736"/>
                </a:cubicBezTo>
                <a:cubicBezTo>
                  <a:pt x="70688" y="56300"/>
                  <a:pt x="70961" y="55755"/>
                  <a:pt x="71615" y="55537"/>
                </a:cubicBezTo>
                <a:cubicBezTo>
                  <a:pt x="71451" y="55265"/>
                  <a:pt x="71342" y="54992"/>
                  <a:pt x="71124" y="54774"/>
                </a:cubicBezTo>
                <a:cubicBezTo>
                  <a:pt x="70143" y="53630"/>
                  <a:pt x="69435" y="52322"/>
                  <a:pt x="68726" y="51013"/>
                </a:cubicBezTo>
                <a:cubicBezTo>
                  <a:pt x="68127" y="50032"/>
                  <a:pt x="67909" y="48833"/>
                  <a:pt x="67854" y="47689"/>
                </a:cubicBezTo>
                <a:cubicBezTo>
                  <a:pt x="67037" y="46817"/>
                  <a:pt x="66492" y="45781"/>
                  <a:pt x="66001" y="44637"/>
                </a:cubicBezTo>
                <a:cubicBezTo>
                  <a:pt x="65347" y="43111"/>
                  <a:pt x="64966" y="41585"/>
                  <a:pt x="64802" y="39950"/>
                </a:cubicBezTo>
                <a:cubicBezTo>
                  <a:pt x="64584" y="38424"/>
                  <a:pt x="64802" y="36952"/>
                  <a:pt x="64584" y="35426"/>
                </a:cubicBezTo>
                <a:cubicBezTo>
                  <a:pt x="64148" y="35317"/>
                  <a:pt x="63821" y="35099"/>
                  <a:pt x="63603" y="34663"/>
                </a:cubicBezTo>
                <a:cubicBezTo>
                  <a:pt x="63440" y="34336"/>
                  <a:pt x="63494" y="34009"/>
                  <a:pt x="63712" y="33682"/>
                </a:cubicBezTo>
                <a:cubicBezTo>
                  <a:pt x="63854" y="33434"/>
                  <a:pt x="64043" y="33347"/>
                  <a:pt x="64247" y="33347"/>
                </a:cubicBezTo>
                <a:cubicBezTo>
                  <a:pt x="64356" y="33347"/>
                  <a:pt x="64470" y="33372"/>
                  <a:pt x="64584" y="33410"/>
                </a:cubicBezTo>
                <a:cubicBezTo>
                  <a:pt x="64693" y="33410"/>
                  <a:pt x="64911" y="33464"/>
                  <a:pt x="65129" y="33519"/>
                </a:cubicBezTo>
                <a:cubicBezTo>
                  <a:pt x="65293" y="32756"/>
                  <a:pt x="65456" y="32102"/>
                  <a:pt x="65620" y="31339"/>
                </a:cubicBezTo>
                <a:cubicBezTo>
                  <a:pt x="65674" y="31066"/>
                  <a:pt x="65620" y="30794"/>
                  <a:pt x="65456" y="30521"/>
                </a:cubicBezTo>
                <a:cubicBezTo>
                  <a:pt x="65129" y="30467"/>
                  <a:pt x="64693" y="30467"/>
                  <a:pt x="64366" y="30303"/>
                </a:cubicBezTo>
                <a:cubicBezTo>
                  <a:pt x="64039" y="30194"/>
                  <a:pt x="63821" y="29922"/>
                  <a:pt x="63821" y="29595"/>
                </a:cubicBezTo>
                <a:cubicBezTo>
                  <a:pt x="63821" y="29159"/>
                  <a:pt x="64312" y="28668"/>
                  <a:pt x="64693" y="28668"/>
                </a:cubicBezTo>
                <a:cubicBezTo>
                  <a:pt x="64747" y="28660"/>
                  <a:pt x="64798" y="28657"/>
                  <a:pt x="64847" y="28657"/>
                </a:cubicBezTo>
                <a:cubicBezTo>
                  <a:pt x="65151" y="28657"/>
                  <a:pt x="65385" y="28785"/>
                  <a:pt x="65620" y="28832"/>
                </a:cubicBezTo>
                <a:cubicBezTo>
                  <a:pt x="65456" y="28123"/>
                  <a:pt x="65293" y="27524"/>
                  <a:pt x="65129" y="26870"/>
                </a:cubicBezTo>
                <a:cubicBezTo>
                  <a:pt x="65048" y="26837"/>
                  <a:pt x="64963" y="26829"/>
                  <a:pt x="64875" y="26829"/>
                </a:cubicBezTo>
                <a:cubicBezTo>
                  <a:pt x="64782" y="26829"/>
                  <a:pt x="64687" y="26838"/>
                  <a:pt x="64593" y="26838"/>
                </a:cubicBezTo>
                <a:cubicBezTo>
                  <a:pt x="64477" y="26838"/>
                  <a:pt x="64363" y="26824"/>
                  <a:pt x="64257" y="26761"/>
                </a:cubicBezTo>
                <a:cubicBezTo>
                  <a:pt x="63821" y="26652"/>
                  <a:pt x="63549" y="26325"/>
                  <a:pt x="63549" y="25834"/>
                </a:cubicBezTo>
                <a:cubicBezTo>
                  <a:pt x="63549" y="25344"/>
                  <a:pt x="63930" y="25126"/>
                  <a:pt x="64312" y="25017"/>
                </a:cubicBezTo>
                <a:cubicBezTo>
                  <a:pt x="64203" y="24744"/>
                  <a:pt x="64094" y="24472"/>
                  <a:pt x="63985" y="24199"/>
                </a:cubicBezTo>
                <a:cubicBezTo>
                  <a:pt x="63494" y="23327"/>
                  <a:pt x="63004" y="22346"/>
                  <a:pt x="62568" y="21419"/>
                </a:cubicBezTo>
                <a:cubicBezTo>
                  <a:pt x="62420" y="21449"/>
                  <a:pt x="62280" y="21467"/>
                  <a:pt x="62148" y="21467"/>
                </a:cubicBezTo>
                <a:cubicBezTo>
                  <a:pt x="61794" y="21467"/>
                  <a:pt x="61498" y="21341"/>
                  <a:pt x="61260" y="20983"/>
                </a:cubicBezTo>
                <a:cubicBezTo>
                  <a:pt x="60987" y="20602"/>
                  <a:pt x="60987" y="20220"/>
                  <a:pt x="61314" y="19675"/>
                </a:cubicBezTo>
                <a:cubicBezTo>
                  <a:pt x="60987" y="19130"/>
                  <a:pt x="60551" y="18694"/>
                  <a:pt x="60224" y="18204"/>
                </a:cubicBezTo>
                <a:cubicBezTo>
                  <a:pt x="59625" y="17332"/>
                  <a:pt x="58916" y="16514"/>
                  <a:pt x="58317" y="15588"/>
                </a:cubicBezTo>
                <a:cubicBezTo>
                  <a:pt x="57445" y="14389"/>
                  <a:pt x="56518" y="13081"/>
                  <a:pt x="55755" y="11773"/>
                </a:cubicBezTo>
                <a:cubicBezTo>
                  <a:pt x="54992" y="10519"/>
                  <a:pt x="54120" y="9211"/>
                  <a:pt x="53739" y="7631"/>
                </a:cubicBezTo>
                <a:cubicBezTo>
                  <a:pt x="53412" y="6214"/>
                  <a:pt x="52867" y="4906"/>
                  <a:pt x="52540" y="3489"/>
                </a:cubicBezTo>
                <a:cubicBezTo>
                  <a:pt x="52322" y="2671"/>
                  <a:pt x="52376" y="1799"/>
                  <a:pt x="52322" y="873"/>
                </a:cubicBezTo>
                <a:cubicBezTo>
                  <a:pt x="52322" y="655"/>
                  <a:pt x="52267" y="273"/>
                  <a:pt x="5226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52" name="Google Shape;452;p17"/>
          <p:cNvGrpSpPr/>
          <p:nvPr/>
        </p:nvGrpSpPr>
        <p:grpSpPr>
          <a:xfrm rot="10800000">
            <a:off x="511474" y="5578313"/>
            <a:ext cx="2395699" cy="1397004"/>
            <a:chOff x="4245775" y="2692575"/>
            <a:chExt cx="1188500" cy="693050"/>
          </a:xfrm>
        </p:grpSpPr>
        <p:sp>
          <p:nvSpPr>
            <p:cNvPr id="453" name="Google Shape;453;p17"/>
            <p:cNvSpPr/>
            <p:nvPr/>
          </p:nvSpPr>
          <p:spPr>
            <a:xfrm>
              <a:off x="4245775" y="2693350"/>
              <a:ext cx="1188500" cy="692275"/>
            </a:xfrm>
            <a:custGeom>
              <a:avLst/>
              <a:gdLst/>
              <a:ahLst/>
              <a:cxnLst/>
              <a:rect l="l" t="t" r="r" b="b"/>
              <a:pathLst>
                <a:path w="47540" h="27691" fill="none" extrusionOk="0">
                  <a:moveTo>
                    <a:pt x="46050" y="0"/>
                  </a:moveTo>
                  <a:cubicBezTo>
                    <a:pt x="47540" y="5350"/>
                    <a:pt x="47388" y="13496"/>
                    <a:pt x="46628" y="16596"/>
                  </a:cubicBezTo>
                  <a:cubicBezTo>
                    <a:pt x="45017" y="23010"/>
                    <a:pt x="40184" y="27690"/>
                    <a:pt x="33284" y="27630"/>
                  </a:cubicBezTo>
                  <a:cubicBezTo>
                    <a:pt x="29394" y="27569"/>
                    <a:pt x="19515" y="25289"/>
                    <a:pt x="13223" y="18511"/>
                  </a:cubicBezTo>
                  <a:cubicBezTo>
                    <a:pt x="7661" y="12493"/>
                    <a:pt x="3831" y="7873"/>
                    <a:pt x="1" y="0"/>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7"/>
            <p:cNvSpPr/>
            <p:nvPr/>
          </p:nvSpPr>
          <p:spPr>
            <a:xfrm>
              <a:off x="4371925" y="2692575"/>
              <a:ext cx="969650" cy="525875"/>
            </a:xfrm>
            <a:custGeom>
              <a:avLst/>
              <a:gdLst/>
              <a:ahLst/>
              <a:cxnLst/>
              <a:rect l="l" t="t" r="r" b="b"/>
              <a:pathLst>
                <a:path w="38786" h="21035" fill="none" extrusionOk="0">
                  <a:moveTo>
                    <a:pt x="1" y="1"/>
                  </a:moveTo>
                  <a:cubicBezTo>
                    <a:pt x="1" y="1"/>
                    <a:pt x="1" y="31"/>
                    <a:pt x="31" y="31"/>
                  </a:cubicBezTo>
                  <a:cubicBezTo>
                    <a:pt x="3952" y="9758"/>
                    <a:pt x="16901" y="21034"/>
                    <a:pt x="27661" y="20882"/>
                  </a:cubicBezTo>
                  <a:cubicBezTo>
                    <a:pt x="38786" y="20700"/>
                    <a:pt x="37691" y="7235"/>
                    <a:pt x="32646" y="31"/>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7"/>
            <p:cNvSpPr/>
            <p:nvPr/>
          </p:nvSpPr>
          <p:spPr>
            <a:xfrm>
              <a:off x="4599125" y="2693350"/>
              <a:ext cx="543350" cy="449100"/>
            </a:xfrm>
            <a:custGeom>
              <a:avLst/>
              <a:gdLst/>
              <a:ahLst/>
              <a:cxnLst/>
              <a:rect l="l" t="t" r="r" b="b"/>
              <a:pathLst>
                <a:path w="21734" h="17964" fill="none" extrusionOk="0">
                  <a:moveTo>
                    <a:pt x="18117" y="0"/>
                  </a:moveTo>
                  <a:cubicBezTo>
                    <a:pt x="20488" y="6535"/>
                    <a:pt x="21734" y="17964"/>
                    <a:pt x="12494" y="13800"/>
                  </a:cubicBezTo>
                  <a:cubicBezTo>
                    <a:pt x="8725" y="12097"/>
                    <a:pt x="5655" y="8450"/>
                    <a:pt x="3314" y="5167"/>
                  </a:cubicBezTo>
                  <a:cubicBezTo>
                    <a:pt x="2250" y="3739"/>
                    <a:pt x="1278" y="2158"/>
                    <a:pt x="366" y="638"/>
                  </a:cubicBezTo>
                  <a:cubicBezTo>
                    <a:pt x="275" y="426"/>
                    <a:pt x="123" y="243"/>
                    <a:pt x="1" y="0"/>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7"/>
            <p:cNvSpPr/>
            <p:nvPr/>
          </p:nvSpPr>
          <p:spPr>
            <a:xfrm>
              <a:off x="4719950" y="2693350"/>
              <a:ext cx="300950" cy="284975"/>
            </a:xfrm>
            <a:custGeom>
              <a:avLst/>
              <a:gdLst/>
              <a:ahLst/>
              <a:cxnLst/>
              <a:rect l="l" t="t" r="r" b="b"/>
              <a:pathLst>
                <a:path w="12038" h="11399" fill="none" extrusionOk="0">
                  <a:moveTo>
                    <a:pt x="7995" y="0"/>
                  </a:moveTo>
                  <a:cubicBezTo>
                    <a:pt x="10031" y="2918"/>
                    <a:pt x="12038" y="6170"/>
                    <a:pt x="10123" y="8602"/>
                  </a:cubicBezTo>
                  <a:cubicBezTo>
                    <a:pt x="7934" y="11398"/>
                    <a:pt x="3101" y="4651"/>
                    <a:pt x="1" y="0"/>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7" name="Google Shape;457;p17"/>
          <p:cNvSpPr/>
          <p:nvPr/>
        </p:nvSpPr>
        <p:spPr>
          <a:xfrm rot="8979216">
            <a:off x="9192982" y="6274153"/>
            <a:ext cx="1946133" cy="1417780"/>
          </a:xfrm>
          <a:custGeom>
            <a:avLst/>
            <a:gdLst/>
            <a:ahLst/>
            <a:cxnLst/>
            <a:rect l="l" t="t" r="r" b="b"/>
            <a:pathLst>
              <a:path w="50945" h="37114" extrusionOk="0">
                <a:moveTo>
                  <a:pt x="12615" y="37114"/>
                </a:moveTo>
                <a:cubicBezTo>
                  <a:pt x="10670" y="37053"/>
                  <a:pt x="8725" y="36293"/>
                  <a:pt x="7417" y="34804"/>
                </a:cubicBezTo>
                <a:cubicBezTo>
                  <a:pt x="6658" y="34013"/>
                  <a:pt x="6110" y="32980"/>
                  <a:pt x="5624" y="31977"/>
                </a:cubicBezTo>
                <a:cubicBezTo>
                  <a:pt x="4712" y="30244"/>
                  <a:pt x="4378" y="28299"/>
                  <a:pt x="4287" y="26354"/>
                </a:cubicBezTo>
                <a:cubicBezTo>
                  <a:pt x="4135" y="23101"/>
                  <a:pt x="5898" y="20153"/>
                  <a:pt x="6050" y="16931"/>
                </a:cubicBezTo>
                <a:cubicBezTo>
                  <a:pt x="6202" y="13253"/>
                  <a:pt x="3831" y="10122"/>
                  <a:pt x="1977" y="7083"/>
                </a:cubicBezTo>
                <a:cubicBezTo>
                  <a:pt x="1095" y="5685"/>
                  <a:pt x="305" y="4195"/>
                  <a:pt x="123" y="2584"/>
                </a:cubicBezTo>
                <a:cubicBezTo>
                  <a:pt x="1" y="1703"/>
                  <a:pt x="1" y="852"/>
                  <a:pt x="123" y="1"/>
                </a:cubicBezTo>
                <a:lnTo>
                  <a:pt x="457" y="1"/>
                </a:lnTo>
                <a:cubicBezTo>
                  <a:pt x="426" y="305"/>
                  <a:pt x="366" y="609"/>
                  <a:pt x="366" y="852"/>
                </a:cubicBezTo>
                <a:cubicBezTo>
                  <a:pt x="62" y="4803"/>
                  <a:pt x="3101" y="7812"/>
                  <a:pt x="4834" y="11095"/>
                </a:cubicBezTo>
                <a:cubicBezTo>
                  <a:pt x="5837" y="13010"/>
                  <a:pt x="6597" y="15229"/>
                  <a:pt x="6354" y="17478"/>
                </a:cubicBezTo>
                <a:cubicBezTo>
                  <a:pt x="6080" y="20214"/>
                  <a:pt x="4773" y="22706"/>
                  <a:pt x="4621" y="25442"/>
                </a:cubicBezTo>
                <a:cubicBezTo>
                  <a:pt x="4530" y="27843"/>
                  <a:pt x="5016" y="30244"/>
                  <a:pt x="6141" y="32342"/>
                </a:cubicBezTo>
                <a:cubicBezTo>
                  <a:pt x="6992" y="34013"/>
                  <a:pt x="8238" y="35533"/>
                  <a:pt x="10032" y="36202"/>
                </a:cubicBezTo>
                <a:cubicBezTo>
                  <a:pt x="11065" y="36536"/>
                  <a:pt x="12129" y="36779"/>
                  <a:pt x="13193" y="36688"/>
                </a:cubicBezTo>
                <a:cubicBezTo>
                  <a:pt x="15016" y="36506"/>
                  <a:pt x="16719" y="35624"/>
                  <a:pt x="18117" y="34500"/>
                </a:cubicBezTo>
                <a:cubicBezTo>
                  <a:pt x="20640" y="32402"/>
                  <a:pt x="21795" y="29880"/>
                  <a:pt x="25047" y="28603"/>
                </a:cubicBezTo>
                <a:cubicBezTo>
                  <a:pt x="26780" y="27813"/>
                  <a:pt x="28694" y="27509"/>
                  <a:pt x="30518" y="27114"/>
                </a:cubicBezTo>
                <a:cubicBezTo>
                  <a:pt x="31582" y="26901"/>
                  <a:pt x="32585" y="26597"/>
                  <a:pt x="33649" y="26293"/>
                </a:cubicBezTo>
                <a:cubicBezTo>
                  <a:pt x="36780" y="25503"/>
                  <a:pt x="40032" y="25290"/>
                  <a:pt x="43011" y="24044"/>
                </a:cubicBezTo>
                <a:cubicBezTo>
                  <a:pt x="45139" y="23101"/>
                  <a:pt x="46993" y="21642"/>
                  <a:pt x="48391" y="19788"/>
                </a:cubicBezTo>
                <a:cubicBezTo>
                  <a:pt x="49394" y="18481"/>
                  <a:pt x="50215" y="17113"/>
                  <a:pt x="50944" y="15685"/>
                </a:cubicBezTo>
                <a:lnTo>
                  <a:pt x="50944" y="16445"/>
                </a:lnTo>
                <a:cubicBezTo>
                  <a:pt x="49971" y="18390"/>
                  <a:pt x="48725" y="20214"/>
                  <a:pt x="47145" y="21734"/>
                </a:cubicBezTo>
                <a:cubicBezTo>
                  <a:pt x="45929" y="22858"/>
                  <a:pt x="44531" y="23770"/>
                  <a:pt x="43011" y="24408"/>
                </a:cubicBezTo>
                <a:cubicBezTo>
                  <a:pt x="40974" y="25290"/>
                  <a:pt x="38725" y="25594"/>
                  <a:pt x="36567" y="26050"/>
                </a:cubicBezTo>
                <a:cubicBezTo>
                  <a:pt x="34895" y="26323"/>
                  <a:pt x="33254" y="26779"/>
                  <a:pt x="31612" y="27235"/>
                </a:cubicBezTo>
                <a:cubicBezTo>
                  <a:pt x="30579" y="27509"/>
                  <a:pt x="29515" y="27691"/>
                  <a:pt x="28451" y="27873"/>
                </a:cubicBezTo>
                <a:cubicBezTo>
                  <a:pt x="26263" y="28360"/>
                  <a:pt x="23983" y="29180"/>
                  <a:pt x="22281" y="30731"/>
                </a:cubicBezTo>
                <a:cubicBezTo>
                  <a:pt x="21065" y="31855"/>
                  <a:pt x="20062" y="33193"/>
                  <a:pt x="18816" y="34287"/>
                </a:cubicBezTo>
                <a:cubicBezTo>
                  <a:pt x="17266" y="35898"/>
                  <a:pt x="15016" y="37114"/>
                  <a:pt x="12615" y="37114"/>
                </a:cubicBezTo>
                <a:close/>
              </a:path>
            </a:pathLst>
          </a:cu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95688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4">
  <p:cSld name="Section header 4">
    <p:bg>
      <p:bgPr>
        <a:solidFill>
          <a:schemeClr val="lt1"/>
        </a:solidFill>
        <a:effectLst/>
      </p:bgPr>
    </p:bg>
    <p:spTree>
      <p:nvGrpSpPr>
        <p:cNvPr id="1" name="Shape 458"/>
        <p:cNvGrpSpPr/>
        <p:nvPr/>
      </p:nvGrpSpPr>
      <p:grpSpPr>
        <a:xfrm>
          <a:off x="0" y="0"/>
          <a:ext cx="0" cy="0"/>
          <a:chOff x="0" y="0"/>
          <a:chExt cx="0" cy="0"/>
        </a:xfrm>
      </p:grpSpPr>
      <p:sp>
        <p:nvSpPr>
          <p:cNvPr id="459" name="Google Shape;459;p18"/>
          <p:cNvSpPr/>
          <p:nvPr/>
        </p:nvSpPr>
        <p:spPr>
          <a:xfrm rot="-8708048">
            <a:off x="9708842" y="-608484"/>
            <a:ext cx="5759895" cy="3656725"/>
          </a:xfrm>
          <a:custGeom>
            <a:avLst/>
            <a:gdLst/>
            <a:ahLst/>
            <a:cxnLst/>
            <a:rect l="l" t="t" r="r" b="b"/>
            <a:pathLst>
              <a:path w="70907" h="45016" extrusionOk="0">
                <a:moveTo>
                  <a:pt x="55644" y="0"/>
                </a:moveTo>
                <a:cubicBezTo>
                  <a:pt x="53657" y="0"/>
                  <a:pt x="51643" y="264"/>
                  <a:pt x="49705" y="651"/>
                </a:cubicBezTo>
                <a:cubicBezTo>
                  <a:pt x="45836" y="1469"/>
                  <a:pt x="42075" y="2613"/>
                  <a:pt x="38151" y="2995"/>
                </a:cubicBezTo>
                <a:cubicBezTo>
                  <a:pt x="35900" y="3180"/>
                  <a:pt x="33684" y="3243"/>
                  <a:pt x="31474" y="3243"/>
                </a:cubicBezTo>
                <a:cubicBezTo>
                  <a:pt x="29777" y="3243"/>
                  <a:pt x="28083" y="3206"/>
                  <a:pt x="26379" y="3158"/>
                </a:cubicBezTo>
                <a:cubicBezTo>
                  <a:pt x="24744" y="3158"/>
                  <a:pt x="23000" y="3158"/>
                  <a:pt x="21365" y="3540"/>
                </a:cubicBezTo>
                <a:cubicBezTo>
                  <a:pt x="17822" y="4248"/>
                  <a:pt x="15915" y="6810"/>
                  <a:pt x="14934" y="10135"/>
                </a:cubicBezTo>
                <a:cubicBezTo>
                  <a:pt x="14225" y="12315"/>
                  <a:pt x="13844" y="14604"/>
                  <a:pt x="12754" y="16675"/>
                </a:cubicBezTo>
                <a:cubicBezTo>
                  <a:pt x="11119" y="19781"/>
                  <a:pt x="8175" y="21907"/>
                  <a:pt x="5559" y="24250"/>
                </a:cubicBezTo>
                <a:cubicBezTo>
                  <a:pt x="2289" y="27248"/>
                  <a:pt x="0" y="30790"/>
                  <a:pt x="491" y="35314"/>
                </a:cubicBezTo>
                <a:cubicBezTo>
                  <a:pt x="872" y="39565"/>
                  <a:pt x="3652" y="43217"/>
                  <a:pt x="7739" y="44525"/>
                </a:cubicBezTo>
                <a:cubicBezTo>
                  <a:pt x="8773" y="44863"/>
                  <a:pt x="9847" y="45015"/>
                  <a:pt x="10930" y="45015"/>
                </a:cubicBezTo>
                <a:cubicBezTo>
                  <a:pt x="13159" y="45015"/>
                  <a:pt x="15423" y="44371"/>
                  <a:pt x="17441" y="43380"/>
                </a:cubicBezTo>
                <a:cubicBezTo>
                  <a:pt x="20438" y="41963"/>
                  <a:pt x="23000" y="39783"/>
                  <a:pt x="25670" y="37767"/>
                </a:cubicBezTo>
                <a:cubicBezTo>
                  <a:pt x="30466" y="34278"/>
                  <a:pt x="35590" y="31063"/>
                  <a:pt x="41476" y="29973"/>
                </a:cubicBezTo>
                <a:cubicBezTo>
                  <a:pt x="44092" y="29428"/>
                  <a:pt x="46817" y="29319"/>
                  <a:pt x="49433" y="29210"/>
                </a:cubicBezTo>
                <a:cubicBezTo>
                  <a:pt x="57336" y="28883"/>
                  <a:pt x="65947" y="25994"/>
                  <a:pt x="68890" y="17819"/>
                </a:cubicBezTo>
                <a:cubicBezTo>
                  <a:pt x="70906" y="12097"/>
                  <a:pt x="68726" y="4957"/>
                  <a:pt x="63494" y="1905"/>
                </a:cubicBezTo>
                <a:cubicBezTo>
                  <a:pt x="61116" y="510"/>
                  <a:pt x="58407" y="0"/>
                  <a:pt x="5564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18"/>
          <p:cNvSpPr txBox="1">
            <a:spLocks noGrp="1"/>
          </p:cNvSpPr>
          <p:nvPr>
            <p:ph type="title"/>
          </p:nvPr>
        </p:nvSpPr>
        <p:spPr>
          <a:xfrm>
            <a:off x="960000" y="3321533"/>
            <a:ext cx="10272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733">
                <a:solidFill>
                  <a:schemeClr val="dk1"/>
                </a:solidFill>
                <a:latin typeface="Sawarabi Mincho"/>
                <a:ea typeface="Sawarabi Mincho"/>
                <a:cs typeface="Sawarabi Mincho"/>
                <a:sym typeface="Sawarabi Mincho"/>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461" name="Google Shape;461;p18"/>
          <p:cNvSpPr txBox="1">
            <a:spLocks noGrp="1"/>
          </p:cNvSpPr>
          <p:nvPr>
            <p:ph type="title" idx="2" hasCustomPrompt="1"/>
          </p:nvPr>
        </p:nvSpPr>
        <p:spPr>
          <a:xfrm>
            <a:off x="5022933" y="1546800"/>
            <a:ext cx="2146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000">
                <a:latin typeface="Sawarabi Mincho"/>
                <a:ea typeface="Sawarabi Mincho"/>
                <a:cs typeface="Sawarabi Mincho"/>
                <a:sym typeface="Sawarabi Mincho"/>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62" name="Google Shape;462;p18"/>
          <p:cNvSpPr txBox="1">
            <a:spLocks noGrp="1"/>
          </p:cNvSpPr>
          <p:nvPr>
            <p:ph type="subTitle" idx="1"/>
          </p:nvPr>
        </p:nvSpPr>
        <p:spPr>
          <a:xfrm>
            <a:off x="2337767" y="4519133"/>
            <a:ext cx="75164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933">
                <a:solidFill>
                  <a:schemeClr val="dk1"/>
                </a:solidFill>
                <a:latin typeface="Belleza"/>
                <a:ea typeface="Belleza"/>
                <a:cs typeface="Belleza"/>
                <a:sym typeface="Belleza"/>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63" name="Google Shape;463;p18"/>
          <p:cNvSpPr/>
          <p:nvPr/>
        </p:nvSpPr>
        <p:spPr>
          <a:xfrm>
            <a:off x="8092867" y="-100566"/>
            <a:ext cx="4189232" cy="1988039"/>
          </a:xfrm>
          <a:custGeom>
            <a:avLst/>
            <a:gdLst/>
            <a:ahLst/>
            <a:cxnLst/>
            <a:rect l="l" t="t" r="r" b="b"/>
            <a:pathLst>
              <a:path w="87203" h="41383" extrusionOk="0">
                <a:moveTo>
                  <a:pt x="3613" y="0"/>
                </a:moveTo>
                <a:cubicBezTo>
                  <a:pt x="1474" y="0"/>
                  <a:pt x="0" y="26"/>
                  <a:pt x="0" y="101"/>
                </a:cubicBezTo>
                <a:cubicBezTo>
                  <a:pt x="0" y="1082"/>
                  <a:pt x="5287" y="6259"/>
                  <a:pt x="8503" y="8930"/>
                </a:cubicBezTo>
                <a:cubicBezTo>
                  <a:pt x="8939" y="9257"/>
                  <a:pt x="9266" y="9529"/>
                  <a:pt x="9647" y="9911"/>
                </a:cubicBezTo>
                <a:cubicBezTo>
                  <a:pt x="9593" y="9965"/>
                  <a:pt x="9538" y="10074"/>
                  <a:pt x="9429" y="10183"/>
                </a:cubicBezTo>
                <a:cubicBezTo>
                  <a:pt x="9538" y="10183"/>
                  <a:pt x="9593" y="10183"/>
                  <a:pt x="9647" y="10074"/>
                </a:cubicBezTo>
                <a:cubicBezTo>
                  <a:pt x="9702" y="10020"/>
                  <a:pt x="9811" y="10020"/>
                  <a:pt x="9865" y="10020"/>
                </a:cubicBezTo>
                <a:cubicBezTo>
                  <a:pt x="10138" y="10238"/>
                  <a:pt x="10356" y="10401"/>
                  <a:pt x="10628" y="10565"/>
                </a:cubicBezTo>
                <a:cubicBezTo>
                  <a:pt x="11010" y="10892"/>
                  <a:pt x="11500" y="11219"/>
                  <a:pt x="11827" y="11655"/>
                </a:cubicBezTo>
                <a:cubicBezTo>
                  <a:pt x="12372" y="12254"/>
                  <a:pt x="13190" y="12690"/>
                  <a:pt x="13898" y="13072"/>
                </a:cubicBezTo>
                <a:cubicBezTo>
                  <a:pt x="14498" y="13453"/>
                  <a:pt x="15152" y="13671"/>
                  <a:pt x="15806" y="14053"/>
                </a:cubicBezTo>
                <a:cubicBezTo>
                  <a:pt x="16623" y="14434"/>
                  <a:pt x="17495" y="14870"/>
                  <a:pt x="18313" y="15306"/>
                </a:cubicBezTo>
                <a:cubicBezTo>
                  <a:pt x="18912" y="15688"/>
                  <a:pt x="19566" y="16124"/>
                  <a:pt x="20166" y="16560"/>
                </a:cubicBezTo>
                <a:lnTo>
                  <a:pt x="20166" y="16614"/>
                </a:lnTo>
                <a:cubicBezTo>
                  <a:pt x="20173" y="16601"/>
                  <a:pt x="20188" y="16594"/>
                  <a:pt x="20211" y="16594"/>
                </a:cubicBezTo>
                <a:cubicBezTo>
                  <a:pt x="20551" y="16594"/>
                  <a:pt x="22557" y="18038"/>
                  <a:pt x="22455" y="18140"/>
                </a:cubicBezTo>
                <a:cubicBezTo>
                  <a:pt x="22564" y="18249"/>
                  <a:pt x="22618" y="18304"/>
                  <a:pt x="22673" y="18467"/>
                </a:cubicBezTo>
                <a:cubicBezTo>
                  <a:pt x="23163" y="18958"/>
                  <a:pt x="23599" y="19503"/>
                  <a:pt x="24035" y="20102"/>
                </a:cubicBezTo>
                <a:cubicBezTo>
                  <a:pt x="24362" y="20647"/>
                  <a:pt x="24689" y="21247"/>
                  <a:pt x="24962" y="21846"/>
                </a:cubicBezTo>
                <a:cubicBezTo>
                  <a:pt x="25452" y="22882"/>
                  <a:pt x="25670" y="23972"/>
                  <a:pt x="25670" y="25117"/>
                </a:cubicBezTo>
                <a:cubicBezTo>
                  <a:pt x="25670" y="25553"/>
                  <a:pt x="25616" y="25989"/>
                  <a:pt x="25616" y="26370"/>
                </a:cubicBezTo>
                <a:cubicBezTo>
                  <a:pt x="25616" y="26752"/>
                  <a:pt x="25616" y="27188"/>
                  <a:pt x="25507" y="27569"/>
                </a:cubicBezTo>
                <a:cubicBezTo>
                  <a:pt x="25452" y="28223"/>
                  <a:pt x="25398" y="28768"/>
                  <a:pt x="25452" y="29368"/>
                </a:cubicBezTo>
                <a:cubicBezTo>
                  <a:pt x="25452" y="29477"/>
                  <a:pt x="25452" y="29640"/>
                  <a:pt x="25398" y="29695"/>
                </a:cubicBezTo>
                <a:cubicBezTo>
                  <a:pt x="25398" y="29858"/>
                  <a:pt x="25343" y="30022"/>
                  <a:pt x="25343" y="30185"/>
                </a:cubicBezTo>
                <a:cubicBezTo>
                  <a:pt x="25398" y="30567"/>
                  <a:pt x="25452" y="31003"/>
                  <a:pt x="25616" y="31493"/>
                </a:cubicBezTo>
                <a:cubicBezTo>
                  <a:pt x="25670" y="31766"/>
                  <a:pt x="25779" y="32093"/>
                  <a:pt x="25943" y="32365"/>
                </a:cubicBezTo>
                <a:cubicBezTo>
                  <a:pt x="26161" y="33128"/>
                  <a:pt x="26597" y="33728"/>
                  <a:pt x="27251" y="34218"/>
                </a:cubicBezTo>
                <a:cubicBezTo>
                  <a:pt x="28123" y="34872"/>
                  <a:pt x="29159" y="35417"/>
                  <a:pt x="30249" y="35744"/>
                </a:cubicBezTo>
                <a:cubicBezTo>
                  <a:pt x="30685" y="35908"/>
                  <a:pt x="31175" y="35962"/>
                  <a:pt x="31666" y="35962"/>
                </a:cubicBezTo>
                <a:cubicBezTo>
                  <a:pt x="31905" y="35978"/>
                  <a:pt x="32144" y="35985"/>
                  <a:pt x="32383" y="35985"/>
                </a:cubicBezTo>
                <a:cubicBezTo>
                  <a:pt x="32957" y="35985"/>
                  <a:pt x="33524" y="35946"/>
                  <a:pt x="34064" y="35908"/>
                </a:cubicBezTo>
                <a:cubicBezTo>
                  <a:pt x="34227" y="35908"/>
                  <a:pt x="34445" y="35853"/>
                  <a:pt x="34663" y="35853"/>
                </a:cubicBezTo>
                <a:cubicBezTo>
                  <a:pt x="34854" y="35799"/>
                  <a:pt x="35072" y="35799"/>
                  <a:pt x="35297" y="35799"/>
                </a:cubicBezTo>
                <a:cubicBezTo>
                  <a:pt x="35522" y="35799"/>
                  <a:pt x="35753" y="35799"/>
                  <a:pt x="35971" y="35744"/>
                </a:cubicBezTo>
                <a:lnTo>
                  <a:pt x="39023" y="35145"/>
                </a:lnTo>
                <a:cubicBezTo>
                  <a:pt x="39786" y="35036"/>
                  <a:pt x="40495" y="34763"/>
                  <a:pt x="41258" y="34600"/>
                </a:cubicBezTo>
                <a:cubicBezTo>
                  <a:pt x="41585" y="34545"/>
                  <a:pt x="41966" y="34491"/>
                  <a:pt x="42239" y="34382"/>
                </a:cubicBezTo>
                <a:lnTo>
                  <a:pt x="45509" y="33564"/>
                </a:lnTo>
                <a:lnTo>
                  <a:pt x="46326" y="33401"/>
                </a:lnTo>
                <a:cubicBezTo>
                  <a:pt x="46708" y="33237"/>
                  <a:pt x="47144" y="33128"/>
                  <a:pt x="47525" y="33019"/>
                </a:cubicBezTo>
                <a:cubicBezTo>
                  <a:pt x="47743" y="32965"/>
                  <a:pt x="47852" y="32965"/>
                  <a:pt x="48070" y="32965"/>
                </a:cubicBezTo>
                <a:cubicBezTo>
                  <a:pt x="48615" y="32910"/>
                  <a:pt x="49160" y="32692"/>
                  <a:pt x="49651" y="32692"/>
                </a:cubicBezTo>
                <a:cubicBezTo>
                  <a:pt x="50251" y="32692"/>
                  <a:pt x="50850" y="32747"/>
                  <a:pt x="51395" y="32747"/>
                </a:cubicBezTo>
                <a:cubicBezTo>
                  <a:pt x="51504" y="32747"/>
                  <a:pt x="51559" y="32747"/>
                  <a:pt x="51559" y="32856"/>
                </a:cubicBezTo>
                <a:cubicBezTo>
                  <a:pt x="52213" y="33019"/>
                  <a:pt x="52921" y="33292"/>
                  <a:pt x="53521" y="33673"/>
                </a:cubicBezTo>
                <a:cubicBezTo>
                  <a:pt x="54284" y="34055"/>
                  <a:pt x="54938" y="34600"/>
                  <a:pt x="55483" y="35199"/>
                </a:cubicBezTo>
                <a:cubicBezTo>
                  <a:pt x="56191" y="35908"/>
                  <a:pt x="56845" y="36562"/>
                  <a:pt x="57499" y="37325"/>
                </a:cubicBezTo>
                <a:cubicBezTo>
                  <a:pt x="58044" y="37870"/>
                  <a:pt x="58644" y="38360"/>
                  <a:pt x="59243" y="38742"/>
                </a:cubicBezTo>
                <a:cubicBezTo>
                  <a:pt x="59461" y="38905"/>
                  <a:pt x="59679" y="38960"/>
                  <a:pt x="59843" y="39123"/>
                </a:cubicBezTo>
                <a:cubicBezTo>
                  <a:pt x="60497" y="39450"/>
                  <a:pt x="61042" y="39832"/>
                  <a:pt x="61696" y="40050"/>
                </a:cubicBezTo>
                <a:cubicBezTo>
                  <a:pt x="62132" y="40213"/>
                  <a:pt x="62513" y="40431"/>
                  <a:pt x="62949" y="40595"/>
                </a:cubicBezTo>
                <a:cubicBezTo>
                  <a:pt x="63385" y="40867"/>
                  <a:pt x="63930" y="41031"/>
                  <a:pt x="64475" y="41140"/>
                </a:cubicBezTo>
                <a:cubicBezTo>
                  <a:pt x="65014" y="41274"/>
                  <a:pt x="65552" y="41372"/>
                  <a:pt x="66059" y="41372"/>
                </a:cubicBezTo>
                <a:cubicBezTo>
                  <a:pt x="66169" y="41372"/>
                  <a:pt x="66277" y="41367"/>
                  <a:pt x="66383" y="41358"/>
                </a:cubicBezTo>
                <a:cubicBezTo>
                  <a:pt x="66637" y="41358"/>
                  <a:pt x="66867" y="41382"/>
                  <a:pt x="67073" y="41382"/>
                </a:cubicBezTo>
                <a:cubicBezTo>
                  <a:pt x="67176" y="41382"/>
                  <a:pt x="67273" y="41376"/>
                  <a:pt x="67364" y="41358"/>
                </a:cubicBezTo>
                <a:cubicBezTo>
                  <a:pt x="67963" y="41194"/>
                  <a:pt x="68563" y="41031"/>
                  <a:pt x="69271" y="40976"/>
                </a:cubicBezTo>
                <a:cubicBezTo>
                  <a:pt x="69653" y="40867"/>
                  <a:pt x="70034" y="40649"/>
                  <a:pt x="70416" y="40595"/>
                </a:cubicBezTo>
                <a:cubicBezTo>
                  <a:pt x="70688" y="40540"/>
                  <a:pt x="70906" y="40431"/>
                  <a:pt x="71179" y="40322"/>
                </a:cubicBezTo>
                <a:cubicBezTo>
                  <a:pt x="71779" y="40104"/>
                  <a:pt x="72378" y="39941"/>
                  <a:pt x="73032" y="39668"/>
                </a:cubicBezTo>
                <a:cubicBezTo>
                  <a:pt x="73959" y="39178"/>
                  <a:pt x="74994" y="38578"/>
                  <a:pt x="75921" y="38033"/>
                </a:cubicBezTo>
                <a:cubicBezTo>
                  <a:pt x="76629" y="37597"/>
                  <a:pt x="77229" y="37216"/>
                  <a:pt x="77828" y="36780"/>
                </a:cubicBezTo>
                <a:lnTo>
                  <a:pt x="79082" y="35962"/>
                </a:lnTo>
                <a:cubicBezTo>
                  <a:pt x="79463" y="35690"/>
                  <a:pt x="79954" y="35417"/>
                  <a:pt x="80390" y="35199"/>
                </a:cubicBezTo>
                <a:cubicBezTo>
                  <a:pt x="81480" y="34654"/>
                  <a:pt x="82570" y="34273"/>
                  <a:pt x="83660" y="33728"/>
                </a:cubicBezTo>
                <a:cubicBezTo>
                  <a:pt x="83769" y="33673"/>
                  <a:pt x="83932" y="33510"/>
                  <a:pt x="84041" y="33510"/>
                </a:cubicBezTo>
                <a:cubicBezTo>
                  <a:pt x="84804" y="33237"/>
                  <a:pt x="85567" y="33019"/>
                  <a:pt x="86276" y="32856"/>
                </a:cubicBezTo>
                <a:cubicBezTo>
                  <a:pt x="86548" y="32747"/>
                  <a:pt x="86821" y="32692"/>
                  <a:pt x="87202" y="32692"/>
                </a:cubicBezTo>
                <a:lnTo>
                  <a:pt x="87202" y="101"/>
                </a:lnTo>
                <a:lnTo>
                  <a:pt x="19621" y="101"/>
                </a:lnTo>
                <a:cubicBezTo>
                  <a:pt x="19621" y="115"/>
                  <a:pt x="19283" y="121"/>
                  <a:pt x="18696" y="121"/>
                </a:cubicBezTo>
                <a:cubicBezTo>
                  <a:pt x="16036" y="121"/>
                  <a:pt x="8257" y="0"/>
                  <a:pt x="3613"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4" name="Google Shape;464;p18"/>
          <p:cNvSpPr/>
          <p:nvPr/>
        </p:nvSpPr>
        <p:spPr>
          <a:xfrm rot="10800000">
            <a:off x="-80866" y="4200017"/>
            <a:ext cx="4123300" cy="2744884"/>
          </a:xfrm>
          <a:custGeom>
            <a:avLst/>
            <a:gdLst/>
            <a:ahLst/>
            <a:cxnLst/>
            <a:rect l="l" t="t" r="r" b="b"/>
            <a:pathLst>
              <a:path w="72555" h="53618" extrusionOk="0">
                <a:moveTo>
                  <a:pt x="0" y="0"/>
                </a:moveTo>
                <a:cubicBezTo>
                  <a:pt x="0" y="0"/>
                  <a:pt x="1155" y="16566"/>
                  <a:pt x="11277" y="19088"/>
                </a:cubicBezTo>
                <a:cubicBezTo>
                  <a:pt x="13672" y="19684"/>
                  <a:pt x="15717" y="19846"/>
                  <a:pt x="17508" y="19846"/>
                </a:cubicBezTo>
                <a:cubicBezTo>
                  <a:pt x="19649" y="19846"/>
                  <a:pt x="21427" y="19614"/>
                  <a:pt x="23005" y="19614"/>
                </a:cubicBezTo>
                <a:cubicBezTo>
                  <a:pt x="25699" y="19614"/>
                  <a:pt x="27809" y="20290"/>
                  <a:pt x="30153" y="23952"/>
                </a:cubicBezTo>
                <a:cubicBezTo>
                  <a:pt x="35016" y="31551"/>
                  <a:pt x="36201" y="38542"/>
                  <a:pt x="49636" y="39909"/>
                </a:cubicBezTo>
                <a:cubicBezTo>
                  <a:pt x="63102" y="41277"/>
                  <a:pt x="65047" y="41642"/>
                  <a:pt x="66202" y="47691"/>
                </a:cubicBezTo>
                <a:cubicBezTo>
                  <a:pt x="67342" y="53506"/>
                  <a:pt x="72161" y="53618"/>
                  <a:pt x="72532" y="53618"/>
                </a:cubicBezTo>
                <a:cubicBezTo>
                  <a:pt x="72547" y="53618"/>
                  <a:pt x="72555" y="53618"/>
                  <a:pt x="72555" y="53618"/>
                </a:cubicBezTo>
                <a:lnTo>
                  <a:pt x="72555"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5" name="Google Shape;465;p18"/>
          <p:cNvGrpSpPr/>
          <p:nvPr/>
        </p:nvGrpSpPr>
        <p:grpSpPr>
          <a:xfrm rot="10800000">
            <a:off x="9701367" y="45468"/>
            <a:ext cx="2716003" cy="1335720"/>
            <a:chOff x="1507900" y="767750"/>
            <a:chExt cx="1418525" cy="697625"/>
          </a:xfrm>
        </p:grpSpPr>
        <p:sp>
          <p:nvSpPr>
            <p:cNvPr id="466" name="Google Shape;466;p18"/>
            <p:cNvSpPr/>
            <p:nvPr/>
          </p:nvSpPr>
          <p:spPr>
            <a:xfrm>
              <a:off x="1509425" y="1070925"/>
              <a:ext cx="1132750" cy="279725"/>
            </a:xfrm>
            <a:custGeom>
              <a:avLst/>
              <a:gdLst/>
              <a:ahLst/>
              <a:cxnLst/>
              <a:rect l="l" t="t" r="r" b="b"/>
              <a:pathLst>
                <a:path w="45310" h="11189" extrusionOk="0">
                  <a:moveTo>
                    <a:pt x="45016" y="1"/>
                  </a:moveTo>
                  <a:cubicBezTo>
                    <a:pt x="45006" y="1"/>
                    <a:pt x="44996" y="1"/>
                    <a:pt x="44986" y="3"/>
                  </a:cubicBezTo>
                  <a:cubicBezTo>
                    <a:pt x="37873" y="1218"/>
                    <a:pt x="30791" y="2404"/>
                    <a:pt x="23709" y="3620"/>
                  </a:cubicBezTo>
                  <a:cubicBezTo>
                    <a:pt x="16626" y="4775"/>
                    <a:pt x="9514" y="6051"/>
                    <a:pt x="2462" y="7176"/>
                  </a:cubicBezTo>
                  <a:cubicBezTo>
                    <a:pt x="1641" y="7297"/>
                    <a:pt x="821" y="7449"/>
                    <a:pt x="30" y="7571"/>
                  </a:cubicBezTo>
                  <a:lnTo>
                    <a:pt x="30" y="7936"/>
                  </a:lnTo>
                  <a:cubicBezTo>
                    <a:pt x="365" y="7905"/>
                    <a:pt x="699" y="7845"/>
                    <a:pt x="1033" y="7784"/>
                  </a:cubicBezTo>
                  <a:cubicBezTo>
                    <a:pt x="4620" y="7267"/>
                    <a:pt x="8146" y="6598"/>
                    <a:pt x="11733" y="5990"/>
                  </a:cubicBezTo>
                  <a:cubicBezTo>
                    <a:pt x="18815" y="4775"/>
                    <a:pt x="25958" y="3620"/>
                    <a:pt x="33071" y="2404"/>
                  </a:cubicBezTo>
                  <a:cubicBezTo>
                    <a:pt x="35289" y="2009"/>
                    <a:pt x="37478" y="1644"/>
                    <a:pt x="39727" y="1279"/>
                  </a:cubicBezTo>
                  <a:lnTo>
                    <a:pt x="39727" y="1279"/>
                  </a:lnTo>
                  <a:cubicBezTo>
                    <a:pt x="33770" y="2738"/>
                    <a:pt x="27842" y="4136"/>
                    <a:pt x="21855" y="5595"/>
                  </a:cubicBezTo>
                  <a:cubicBezTo>
                    <a:pt x="14529" y="7267"/>
                    <a:pt x="7234" y="9000"/>
                    <a:pt x="0" y="10763"/>
                  </a:cubicBezTo>
                  <a:lnTo>
                    <a:pt x="0" y="11188"/>
                  </a:lnTo>
                  <a:cubicBezTo>
                    <a:pt x="2979" y="10459"/>
                    <a:pt x="6018" y="9729"/>
                    <a:pt x="9028" y="9000"/>
                  </a:cubicBezTo>
                  <a:cubicBezTo>
                    <a:pt x="16718" y="7176"/>
                    <a:pt x="24377" y="5322"/>
                    <a:pt x="32067" y="3498"/>
                  </a:cubicBezTo>
                  <a:cubicBezTo>
                    <a:pt x="36384" y="2465"/>
                    <a:pt x="40730" y="1401"/>
                    <a:pt x="45077" y="367"/>
                  </a:cubicBezTo>
                  <a:cubicBezTo>
                    <a:pt x="45309" y="309"/>
                    <a:pt x="45236" y="1"/>
                    <a:pt x="4501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8"/>
            <p:cNvSpPr/>
            <p:nvPr/>
          </p:nvSpPr>
          <p:spPr>
            <a:xfrm>
              <a:off x="1509425" y="922750"/>
              <a:ext cx="1238375" cy="316175"/>
            </a:xfrm>
            <a:custGeom>
              <a:avLst/>
              <a:gdLst/>
              <a:ahLst/>
              <a:cxnLst/>
              <a:rect l="l" t="t" r="r" b="b"/>
              <a:pathLst>
                <a:path w="49535" h="12647" extrusionOk="0">
                  <a:moveTo>
                    <a:pt x="49215" y="0"/>
                  </a:moveTo>
                  <a:cubicBezTo>
                    <a:pt x="49204" y="0"/>
                    <a:pt x="49192" y="1"/>
                    <a:pt x="49180" y="2"/>
                  </a:cubicBezTo>
                  <a:cubicBezTo>
                    <a:pt x="41733" y="1249"/>
                    <a:pt x="34286" y="2556"/>
                    <a:pt x="26839" y="3802"/>
                  </a:cubicBezTo>
                  <a:cubicBezTo>
                    <a:pt x="23101" y="4440"/>
                    <a:pt x="19362" y="5048"/>
                    <a:pt x="15593" y="5686"/>
                  </a:cubicBezTo>
                  <a:cubicBezTo>
                    <a:pt x="11915" y="6294"/>
                    <a:pt x="8237" y="6993"/>
                    <a:pt x="4559" y="7571"/>
                  </a:cubicBezTo>
                  <a:cubicBezTo>
                    <a:pt x="3040" y="7784"/>
                    <a:pt x="1520" y="7966"/>
                    <a:pt x="30" y="8118"/>
                  </a:cubicBezTo>
                  <a:lnTo>
                    <a:pt x="30" y="8483"/>
                  </a:lnTo>
                  <a:cubicBezTo>
                    <a:pt x="1003" y="8392"/>
                    <a:pt x="2006" y="8240"/>
                    <a:pt x="3040" y="8118"/>
                  </a:cubicBezTo>
                  <a:cubicBezTo>
                    <a:pt x="6748" y="7632"/>
                    <a:pt x="10487" y="6902"/>
                    <a:pt x="14195" y="6294"/>
                  </a:cubicBezTo>
                  <a:cubicBezTo>
                    <a:pt x="21672" y="5048"/>
                    <a:pt x="29210" y="3771"/>
                    <a:pt x="36688" y="2495"/>
                  </a:cubicBezTo>
                  <a:cubicBezTo>
                    <a:pt x="39910" y="1978"/>
                    <a:pt x="43101" y="1401"/>
                    <a:pt x="46353" y="884"/>
                  </a:cubicBezTo>
                  <a:lnTo>
                    <a:pt x="46353" y="884"/>
                  </a:lnTo>
                  <a:cubicBezTo>
                    <a:pt x="39758" y="2860"/>
                    <a:pt x="33131" y="4714"/>
                    <a:pt x="26475" y="6385"/>
                  </a:cubicBezTo>
                  <a:cubicBezTo>
                    <a:pt x="18785" y="8331"/>
                    <a:pt x="11125" y="10033"/>
                    <a:pt x="3435" y="11553"/>
                  </a:cubicBezTo>
                  <a:cubicBezTo>
                    <a:pt x="2310" y="11765"/>
                    <a:pt x="1125" y="12009"/>
                    <a:pt x="0" y="12252"/>
                  </a:cubicBezTo>
                  <a:lnTo>
                    <a:pt x="0" y="12647"/>
                  </a:lnTo>
                  <a:cubicBezTo>
                    <a:pt x="4590" y="11765"/>
                    <a:pt x="9149" y="10823"/>
                    <a:pt x="13739" y="9851"/>
                  </a:cubicBezTo>
                  <a:cubicBezTo>
                    <a:pt x="21429" y="8118"/>
                    <a:pt x="29028" y="6233"/>
                    <a:pt x="36566" y="4136"/>
                  </a:cubicBezTo>
                  <a:cubicBezTo>
                    <a:pt x="40821" y="2951"/>
                    <a:pt x="45077" y="1705"/>
                    <a:pt x="49302" y="367"/>
                  </a:cubicBezTo>
                  <a:cubicBezTo>
                    <a:pt x="49534" y="309"/>
                    <a:pt x="49461" y="0"/>
                    <a:pt x="492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8"/>
            <p:cNvSpPr/>
            <p:nvPr/>
          </p:nvSpPr>
          <p:spPr>
            <a:xfrm>
              <a:off x="1507900" y="1219875"/>
              <a:ext cx="845525" cy="245500"/>
            </a:xfrm>
            <a:custGeom>
              <a:avLst/>
              <a:gdLst/>
              <a:ahLst/>
              <a:cxnLst/>
              <a:rect l="l" t="t" r="r" b="b"/>
              <a:pathLst>
                <a:path w="33821" h="9820" extrusionOk="0">
                  <a:moveTo>
                    <a:pt x="33527" y="0"/>
                  </a:moveTo>
                  <a:cubicBezTo>
                    <a:pt x="33517" y="0"/>
                    <a:pt x="33507" y="1"/>
                    <a:pt x="33496" y="2"/>
                  </a:cubicBezTo>
                  <a:cubicBezTo>
                    <a:pt x="27296" y="1066"/>
                    <a:pt x="21064" y="2130"/>
                    <a:pt x="14864" y="3194"/>
                  </a:cubicBezTo>
                  <a:cubicBezTo>
                    <a:pt x="9909" y="4045"/>
                    <a:pt x="4985" y="4926"/>
                    <a:pt x="31" y="5747"/>
                  </a:cubicBezTo>
                  <a:lnTo>
                    <a:pt x="31" y="6142"/>
                  </a:lnTo>
                  <a:cubicBezTo>
                    <a:pt x="1520" y="5868"/>
                    <a:pt x="3040" y="5595"/>
                    <a:pt x="4529" y="5382"/>
                  </a:cubicBezTo>
                  <a:lnTo>
                    <a:pt x="23101" y="2191"/>
                  </a:lnTo>
                  <a:cubicBezTo>
                    <a:pt x="25137" y="1826"/>
                    <a:pt x="27144" y="1491"/>
                    <a:pt x="29119" y="1157"/>
                  </a:cubicBezTo>
                  <a:lnTo>
                    <a:pt x="29119" y="1157"/>
                  </a:lnTo>
                  <a:cubicBezTo>
                    <a:pt x="24438" y="2373"/>
                    <a:pt x="19818" y="3619"/>
                    <a:pt x="15168" y="4957"/>
                  </a:cubicBezTo>
                  <a:cubicBezTo>
                    <a:pt x="10122" y="6385"/>
                    <a:pt x="5076" y="7874"/>
                    <a:pt x="0" y="9394"/>
                  </a:cubicBezTo>
                  <a:lnTo>
                    <a:pt x="0" y="9820"/>
                  </a:lnTo>
                  <a:cubicBezTo>
                    <a:pt x="1672" y="9333"/>
                    <a:pt x="3344" y="8786"/>
                    <a:pt x="5016" y="8300"/>
                  </a:cubicBezTo>
                  <a:cubicBezTo>
                    <a:pt x="11095" y="6476"/>
                    <a:pt x="17174" y="4774"/>
                    <a:pt x="23314" y="3102"/>
                  </a:cubicBezTo>
                  <a:cubicBezTo>
                    <a:pt x="26718" y="2191"/>
                    <a:pt x="30183" y="1279"/>
                    <a:pt x="33587" y="397"/>
                  </a:cubicBezTo>
                  <a:cubicBezTo>
                    <a:pt x="33820" y="310"/>
                    <a:pt x="33747" y="0"/>
                    <a:pt x="33527"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8"/>
            <p:cNvSpPr/>
            <p:nvPr/>
          </p:nvSpPr>
          <p:spPr>
            <a:xfrm>
              <a:off x="1509425" y="767750"/>
              <a:ext cx="1417000" cy="328325"/>
            </a:xfrm>
            <a:custGeom>
              <a:avLst/>
              <a:gdLst/>
              <a:ahLst/>
              <a:cxnLst/>
              <a:rect l="l" t="t" r="r" b="b"/>
              <a:pathLst>
                <a:path w="56680" h="13133" extrusionOk="0">
                  <a:moveTo>
                    <a:pt x="56350" y="0"/>
                  </a:moveTo>
                  <a:cubicBezTo>
                    <a:pt x="56341" y="0"/>
                    <a:pt x="56332" y="1"/>
                    <a:pt x="56323" y="2"/>
                  </a:cubicBezTo>
                  <a:cubicBezTo>
                    <a:pt x="48056" y="1430"/>
                    <a:pt x="39758" y="2737"/>
                    <a:pt x="31490" y="3953"/>
                  </a:cubicBezTo>
                  <a:cubicBezTo>
                    <a:pt x="23192" y="5169"/>
                    <a:pt x="14924" y="6324"/>
                    <a:pt x="6596" y="7357"/>
                  </a:cubicBezTo>
                  <a:lnTo>
                    <a:pt x="0" y="8148"/>
                  </a:lnTo>
                  <a:lnTo>
                    <a:pt x="0" y="8452"/>
                  </a:lnTo>
                  <a:cubicBezTo>
                    <a:pt x="5866" y="7753"/>
                    <a:pt x="11763" y="7084"/>
                    <a:pt x="17630" y="6294"/>
                  </a:cubicBezTo>
                  <a:cubicBezTo>
                    <a:pt x="25928" y="5169"/>
                    <a:pt x="34226" y="4014"/>
                    <a:pt x="42493" y="2707"/>
                  </a:cubicBezTo>
                  <a:cubicBezTo>
                    <a:pt x="45229" y="2281"/>
                    <a:pt x="48025" y="1825"/>
                    <a:pt x="50761" y="1369"/>
                  </a:cubicBezTo>
                  <a:lnTo>
                    <a:pt x="50761" y="1369"/>
                  </a:lnTo>
                  <a:cubicBezTo>
                    <a:pt x="44256" y="2950"/>
                    <a:pt x="37721" y="4500"/>
                    <a:pt x="31186" y="5990"/>
                  </a:cubicBezTo>
                  <a:cubicBezTo>
                    <a:pt x="22827" y="7874"/>
                    <a:pt x="14468" y="9698"/>
                    <a:pt x="6079" y="11461"/>
                  </a:cubicBezTo>
                  <a:cubicBezTo>
                    <a:pt x="4043" y="11856"/>
                    <a:pt x="2006" y="12281"/>
                    <a:pt x="0" y="12707"/>
                  </a:cubicBezTo>
                  <a:lnTo>
                    <a:pt x="0" y="13133"/>
                  </a:lnTo>
                  <a:cubicBezTo>
                    <a:pt x="5775" y="11947"/>
                    <a:pt x="11490" y="10731"/>
                    <a:pt x="17234" y="9485"/>
                  </a:cubicBezTo>
                  <a:cubicBezTo>
                    <a:pt x="25593" y="7661"/>
                    <a:pt x="33952" y="5746"/>
                    <a:pt x="42311" y="3801"/>
                  </a:cubicBezTo>
                  <a:cubicBezTo>
                    <a:pt x="47022" y="2707"/>
                    <a:pt x="51734" y="1613"/>
                    <a:pt x="56445" y="458"/>
                  </a:cubicBezTo>
                  <a:cubicBezTo>
                    <a:pt x="56679" y="370"/>
                    <a:pt x="56575" y="0"/>
                    <a:pt x="5635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18"/>
          <p:cNvGrpSpPr/>
          <p:nvPr/>
        </p:nvGrpSpPr>
        <p:grpSpPr>
          <a:xfrm>
            <a:off x="-499476" y="5531681"/>
            <a:ext cx="3771171" cy="1509163"/>
            <a:chOff x="618050" y="2914475"/>
            <a:chExt cx="1629250" cy="652000"/>
          </a:xfrm>
        </p:grpSpPr>
        <p:sp>
          <p:nvSpPr>
            <p:cNvPr id="471" name="Google Shape;471;p18"/>
            <p:cNvSpPr/>
            <p:nvPr/>
          </p:nvSpPr>
          <p:spPr>
            <a:xfrm>
              <a:off x="618050" y="3024650"/>
              <a:ext cx="1500825" cy="539550"/>
            </a:xfrm>
            <a:custGeom>
              <a:avLst/>
              <a:gdLst/>
              <a:ahLst/>
              <a:cxnLst/>
              <a:rect l="l" t="t" r="r" b="b"/>
              <a:pathLst>
                <a:path w="60033" h="21582" fill="none" extrusionOk="0">
                  <a:moveTo>
                    <a:pt x="1" y="12463"/>
                  </a:moveTo>
                  <a:cubicBezTo>
                    <a:pt x="2676" y="8754"/>
                    <a:pt x="6688" y="5897"/>
                    <a:pt x="10609" y="3952"/>
                  </a:cubicBezTo>
                  <a:cubicBezTo>
                    <a:pt x="15168" y="1733"/>
                    <a:pt x="20153" y="1"/>
                    <a:pt x="25229" y="92"/>
                  </a:cubicBezTo>
                  <a:cubicBezTo>
                    <a:pt x="27813" y="122"/>
                    <a:pt x="30275" y="274"/>
                    <a:pt x="32798" y="1034"/>
                  </a:cubicBezTo>
                  <a:cubicBezTo>
                    <a:pt x="35047" y="1672"/>
                    <a:pt x="37084" y="2797"/>
                    <a:pt x="39211" y="3739"/>
                  </a:cubicBezTo>
                  <a:cubicBezTo>
                    <a:pt x="43132" y="5563"/>
                    <a:pt x="46354" y="8633"/>
                    <a:pt x="49515" y="11520"/>
                  </a:cubicBezTo>
                  <a:cubicBezTo>
                    <a:pt x="53072" y="14834"/>
                    <a:pt x="56506" y="18299"/>
                    <a:pt x="60032" y="21581"/>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8"/>
            <p:cNvSpPr/>
            <p:nvPr/>
          </p:nvSpPr>
          <p:spPr>
            <a:xfrm>
              <a:off x="618050" y="2914475"/>
              <a:ext cx="1629250" cy="652000"/>
            </a:xfrm>
            <a:custGeom>
              <a:avLst/>
              <a:gdLst/>
              <a:ahLst/>
              <a:cxnLst/>
              <a:rect l="l" t="t" r="r" b="b"/>
              <a:pathLst>
                <a:path w="65170" h="26080" fill="none" extrusionOk="0">
                  <a:moveTo>
                    <a:pt x="1" y="10243"/>
                  </a:moveTo>
                  <a:cubicBezTo>
                    <a:pt x="2159" y="8298"/>
                    <a:pt x="4499" y="6383"/>
                    <a:pt x="7113" y="5107"/>
                  </a:cubicBezTo>
                  <a:cubicBezTo>
                    <a:pt x="8360" y="4499"/>
                    <a:pt x="9606" y="3830"/>
                    <a:pt x="10913" y="3283"/>
                  </a:cubicBezTo>
                  <a:cubicBezTo>
                    <a:pt x="12281" y="2675"/>
                    <a:pt x="13709" y="2280"/>
                    <a:pt x="15138" y="1794"/>
                  </a:cubicBezTo>
                  <a:cubicBezTo>
                    <a:pt x="17813" y="790"/>
                    <a:pt x="20792" y="456"/>
                    <a:pt x="23618" y="243"/>
                  </a:cubicBezTo>
                  <a:cubicBezTo>
                    <a:pt x="26597" y="0"/>
                    <a:pt x="29454" y="669"/>
                    <a:pt x="32281" y="1307"/>
                  </a:cubicBezTo>
                  <a:cubicBezTo>
                    <a:pt x="32737" y="1429"/>
                    <a:pt x="32980" y="1733"/>
                    <a:pt x="33406" y="1824"/>
                  </a:cubicBezTo>
                  <a:cubicBezTo>
                    <a:pt x="33831" y="1976"/>
                    <a:pt x="34257" y="2067"/>
                    <a:pt x="34682" y="2219"/>
                  </a:cubicBezTo>
                  <a:cubicBezTo>
                    <a:pt x="35473" y="2432"/>
                    <a:pt x="36293" y="2705"/>
                    <a:pt x="37084" y="2979"/>
                  </a:cubicBezTo>
                  <a:cubicBezTo>
                    <a:pt x="38786" y="3587"/>
                    <a:pt x="40427" y="4377"/>
                    <a:pt x="41977" y="5289"/>
                  </a:cubicBezTo>
                  <a:cubicBezTo>
                    <a:pt x="46202" y="7751"/>
                    <a:pt x="50245" y="10912"/>
                    <a:pt x="53497" y="14560"/>
                  </a:cubicBezTo>
                  <a:cubicBezTo>
                    <a:pt x="57175" y="18663"/>
                    <a:pt x="60367" y="23162"/>
                    <a:pt x="65169" y="26080"/>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8"/>
            <p:cNvSpPr/>
            <p:nvPr/>
          </p:nvSpPr>
          <p:spPr>
            <a:xfrm>
              <a:off x="618050" y="3156875"/>
              <a:ext cx="1246250" cy="408850"/>
            </a:xfrm>
            <a:custGeom>
              <a:avLst/>
              <a:gdLst/>
              <a:ahLst/>
              <a:cxnLst/>
              <a:rect l="l" t="t" r="r" b="b"/>
              <a:pathLst>
                <a:path w="49850" h="16354" fill="none" extrusionOk="0">
                  <a:moveTo>
                    <a:pt x="1" y="12250"/>
                  </a:moveTo>
                  <a:cubicBezTo>
                    <a:pt x="5806" y="7417"/>
                    <a:pt x="12342" y="2827"/>
                    <a:pt x="19849" y="973"/>
                  </a:cubicBezTo>
                  <a:cubicBezTo>
                    <a:pt x="23406" y="122"/>
                    <a:pt x="27175" y="0"/>
                    <a:pt x="30792" y="851"/>
                  </a:cubicBezTo>
                  <a:cubicBezTo>
                    <a:pt x="34622" y="1703"/>
                    <a:pt x="37844" y="4073"/>
                    <a:pt x="40853" y="6535"/>
                  </a:cubicBezTo>
                  <a:cubicBezTo>
                    <a:pt x="42494" y="7873"/>
                    <a:pt x="44135" y="9301"/>
                    <a:pt x="45321" y="11034"/>
                  </a:cubicBezTo>
                  <a:cubicBezTo>
                    <a:pt x="45625" y="11429"/>
                    <a:pt x="46142" y="11824"/>
                    <a:pt x="46476" y="12250"/>
                  </a:cubicBezTo>
                  <a:cubicBezTo>
                    <a:pt x="46841" y="12645"/>
                    <a:pt x="47266" y="13101"/>
                    <a:pt x="47601" y="13526"/>
                  </a:cubicBezTo>
                  <a:cubicBezTo>
                    <a:pt x="48421" y="14438"/>
                    <a:pt x="49120" y="15381"/>
                    <a:pt x="49850" y="16323"/>
                  </a:cubicBezTo>
                  <a:moveTo>
                    <a:pt x="1" y="16080"/>
                  </a:moveTo>
                  <a:cubicBezTo>
                    <a:pt x="5290" y="11885"/>
                    <a:pt x="11186" y="7751"/>
                    <a:pt x="17722" y="5745"/>
                  </a:cubicBezTo>
                  <a:cubicBezTo>
                    <a:pt x="21065" y="4712"/>
                    <a:pt x="24591" y="4286"/>
                    <a:pt x="28086" y="4864"/>
                  </a:cubicBezTo>
                  <a:cubicBezTo>
                    <a:pt x="31217" y="5411"/>
                    <a:pt x="33922" y="6931"/>
                    <a:pt x="36354" y="8937"/>
                  </a:cubicBezTo>
                  <a:cubicBezTo>
                    <a:pt x="37692" y="10031"/>
                    <a:pt x="38907" y="11216"/>
                    <a:pt x="40123" y="12432"/>
                  </a:cubicBezTo>
                  <a:cubicBezTo>
                    <a:pt x="41339" y="13648"/>
                    <a:pt x="42524" y="15077"/>
                    <a:pt x="43588" y="16353"/>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4" name="Google Shape;474;p18"/>
          <p:cNvGrpSpPr/>
          <p:nvPr/>
        </p:nvGrpSpPr>
        <p:grpSpPr>
          <a:xfrm>
            <a:off x="225247" y="4272777"/>
            <a:ext cx="1224016" cy="1122371"/>
            <a:chOff x="1723275" y="2626350"/>
            <a:chExt cx="604950" cy="554750"/>
          </a:xfrm>
        </p:grpSpPr>
        <p:sp>
          <p:nvSpPr>
            <p:cNvPr id="475" name="Google Shape;475;p18"/>
            <p:cNvSpPr/>
            <p:nvPr/>
          </p:nvSpPr>
          <p:spPr>
            <a:xfrm>
              <a:off x="1775050" y="2681250"/>
              <a:ext cx="104925" cy="118125"/>
            </a:xfrm>
            <a:custGeom>
              <a:avLst/>
              <a:gdLst/>
              <a:ahLst/>
              <a:cxnLst/>
              <a:rect l="l" t="t" r="r" b="b"/>
              <a:pathLst>
                <a:path w="4197" h="4725" extrusionOk="0">
                  <a:moveTo>
                    <a:pt x="2608" y="1"/>
                  </a:moveTo>
                  <a:cubicBezTo>
                    <a:pt x="2068" y="1"/>
                    <a:pt x="1591" y="308"/>
                    <a:pt x="1199" y="700"/>
                  </a:cubicBezTo>
                  <a:cubicBezTo>
                    <a:pt x="872" y="1082"/>
                    <a:pt x="545" y="1463"/>
                    <a:pt x="327" y="1954"/>
                  </a:cubicBezTo>
                  <a:cubicBezTo>
                    <a:pt x="0" y="2771"/>
                    <a:pt x="327" y="3534"/>
                    <a:pt x="818" y="4188"/>
                  </a:cubicBezTo>
                  <a:cubicBezTo>
                    <a:pt x="1059" y="4589"/>
                    <a:pt x="1447" y="4725"/>
                    <a:pt x="1853" y="4725"/>
                  </a:cubicBezTo>
                  <a:cubicBezTo>
                    <a:pt x="1998" y="4725"/>
                    <a:pt x="2146" y="4707"/>
                    <a:pt x="2289" y="4679"/>
                  </a:cubicBezTo>
                  <a:cubicBezTo>
                    <a:pt x="3270" y="4461"/>
                    <a:pt x="4142" y="3262"/>
                    <a:pt x="4197" y="2281"/>
                  </a:cubicBezTo>
                  <a:cubicBezTo>
                    <a:pt x="4197" y="1354"/>
                    <a:pt x="3870" y="482"/>
                    <a:pt x="3270" y="155"/>
                  </a:cubicBezTo>
                  <a:cubicBezTo>
                    <a:pt x="3041" y="48"/>
                    <a:pt x="2820" y="1"/>
                    <a:pt x="2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8"/>
            <p:cNvSpPr/>
            <p:nvPr/>
          </p:nvSpPr>
          <p:spPr>
            <a:xfrm>
              <a:off x="2001225" y="2626350"/>
              <a:ext cx="104950" cy="106475"/>
            </a:xfrm>
            <a:custGeom>
              <a:avLst/>
              <a:gdLst/>
              <a:ahLst/>
              <a:cxnLst/>
              <a:rect l="l" t="t" r="r" b="b"/>
              <a:pathLst>
                <a:path w="4198" h="4259" extrusionOk="0">
                  <a:moveTo>
                    <a:pt x="2156" y="1"/>
                  </a:moveTo>
                  <a:cubicBezTo>
                    <a:pt x="1108" y="1"/>
                    <a:pt x="53" y="1197"/>
                    <a:pt x="1" y="2242"/>
                  </a:cubicBezTo>
                  <a:cubicBezTo>
                    <a:pt x="1" y="3387"/>
                    <a:pt x="764" y="4259"/>
                    <a:pt x="1799" y="4259"/>
                  </a:cubicBezTo>
                  <a:cubicBezTo>
                    <a:pt x="3053" y="4259"/>
                    <a:pt x="4143" y="3332"/>
                    <a:pt x="4143" y="2079"/>
                  </a:cubicBezTo>
                  <a:cubicBezTo>
                    <a:pt x="4197" y="1098"/>
                    <a:pt x="3271" y="8"/>
                    <a:pt x="2290" y="8"/>
                  </a:cubicBezTo>
                  <a:cubicBezTo>
                    <a:pt x="2245" y="3"/>
                    <a:pt x="2200" y="1"/>
                    <a:pt x="2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8"/>
            <p:cNvSpPr/>
            <p:nvPr/>
          </p:nvSpPr>
          <p:spPr>
            <a:xfrm>
              <a:off x="1723275" y="2900525"/>
              <a:ext cx="102200" cy="101475"/>
            </a:xfrm>
            <a:custGeom>
              <a:avLst/>
              <a:gdLst/>
              <a:ahLst/>
              <a:cxnLst/>
              <a:rect l="l" t="t" r="r" b="b"/>
              <a:pathLst>
                <a:path w="4088" h="4059" extrusionOk="0">
                  <a:moveTo>
                    <a:pt x="1923" y="0"/>
                  </a:moveTo>
                  <a:cubicBezTo>
                    <a:pt x="1724" y="0"/>
                    <a:pt x="1518" y="34"/>
                    <a:pt x="1308" y="104"/>
                  </a:cubicBezTo>
                  <a:cubicBezTo>
                    <a:pt x="545" y="377"/>
                    <a:pt x="55" y="1085"/>
                    <a:pt x="55" y="1957"/>
                  </a:cubicBezTo>
                  <a:cubicBezTo>
                    <a:pt x="55" y="2012"/>
                    <a:pt x="0" y="2175"/>
                    <a:pt x="0" y="2230"/>
                  </a:cubicBezTo>
                  <a:cubicBezTo>
                    <a:pt x="273" y="2666"/>
                    <a:pt x="491" y="3102"/>
                    <a:pt x="763" y="3538"/>
                  </a:cubicBezTo>
                  <a:cubicBezTo>
                    <a:pt x="1015" y="3904"/>
                    <a:pt x="1430" y="4059"/>
                    <a:pt x="1855" y="4059"/>
                  </a:cubicBezTo>
                  <a:cubicBezTo>
                    <a:pt x="2442" y="4059"/>
                    <a:pt x="3049" y="3763"/>
                    <a:pt x="3270" y="3320"/>
                  </a:cubicBezTo>
                  <a:cubicBezTo>
                    <a:pt x="3597" y="2666"/>
                    <a:pt x="4088" y="1903"/>
                    <a:pt x="3706" y="1085"/>
                  </a:cubicBezTo>
                  <a:cubicBezTo>
                    <a:pt x="3543" y="1031"/>
                    <a:pt x="3488" y="867"/>
                    <a:pt x="3379" y="813"/>
                  </a:cubicBezTo>
                  <a:cubicBezTo>
                    <a:pt x="3015" y="286"/>
                    <a:pt x="2500" y="0"/>
                    <a:pt x="19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18"/>
            <p:cNvSpPr/>
            <p:nvPr/>
          </p:nvSpPr>
          <p:spPr>
            <a:xfrm>
              <a:off x="2232850" y="2787300"/>
              <a:ext cx="95375" cy="94100"/>
            </a:xfrm>
            <a:custGeom>
              <a:avLst/>
              <a:gdLst/>
              <a:ahLst/>
              <a:cxnLst/>
              <a:rect l="l" t="t" r="r" b="b"/>
              <a:pathLst>
                <a:path w="3815" h="3764" extrusionOk="0">
                  <a:moveTo>
                    <a:pt x="1963" y="1"/>
                  </a:moveTo>
                  <a:cubicBezTo>
                    <a:pt x="1036" y="1"/>
                    <a:pt x="1" y="982"/>
                    <a:pt x="1" y="1908"/>
                  </a:cubicBezTo>
                  <a:cubicBezTo>
                    <a:pt x="1" y="2889"/>
                    <a:pt x="818" y="3761"/>
                    <a:pt x="1745" y="3761"/>
                  </a:cubicBezTo>
                  <a:cubicBezTo>
                    <a:pt x="1777" y="3763"/>
                    <a:pt x="1810" y="3764"/>
                    <a:pt x="1842" y="3764"/>
                  </a:cubicBezTo>
                  <a:cubicBezTo>
                    <a:pt x="2892" y="3764"/>
                    <a:pt x="3814" y="2911"/>
                    <a:pt x="3761" y="1854"/>
                  </a:cubicBezTo>
                  <a:cubicBezTo>
                    <a:pt x="3761" y="764"/>
                    <a:pt x="2944" y="1"/>
                    <a:pt x="1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18"/>
            <p:cNvSpPr/>
            <p:nvPr/>
          </p:nvSpPr>
          <p:spPr>
            <a:xfrm>
              <a:off x="1991700" y="2929000"/>
              <a:ext cx="99475" cy="97075"/>
            </a:xfrm>
            <a:custGeom>
              <a:avLst/>
              <a:gdLst/>
              <a:ahLst/>
              <a:cxnLst/>
              <a:rect l="l" t="t" r="r" b="b"/>
              <a:pathLst>
                <a:path w="3979" h="3883" extrusionOk="0">
                  <a:moveTo>
                    <a:pt x="1526" y="1"/>
                  </a:moveTo>
                  <a:cubicBezTo>
                    <a:pt x="1254" y="273"/>
                    <a:pt x="872" y="491"/>
                    <a:pt x="600" y="818"/>
                  </a:cubicBezTo>
                  <a:cubicBezTo>
                    <a:pt x="0" y="1418"/>
                    <a:pt x="0" y="2181"/>
                    <a:pt x="327" y="2944"/>
                  </a:cubicBezTo>
                  <a:cubicBezTo>
                    <a:pt x="600" y="3598"/>
                    <a:pt x="1145" y="3816"/>
                    <a:pt x="1799" y="3870"/>
                  </a:cubicBezTo>
                  <a:cubicBezTo>
                    <a:pt x="1855" y="3878"/>
                    <a:pt x="1912" y="3882"/>
                    <a:pt x="1970" y="3882"/>
                  </a:cubicBezTo>
                  <a:cubicBezTo>
                    <a:pt x="2695" y="3882"/>
                    <a:pt x="3508" y="3273"/>
                    <a:pt x="3761" y="2617"/>
                  </a:cubicBezTo>
                  <a:cubicBezTo>
                    <a:pt x="3979" y="1908"/>
                    <a:pt x="3761" y="1254"/>
                    <a:pt x="3107" y="600"/>
                  </a:cubicBezTo>
                  <a:cubicBezTo>
                    <a:pt x="2834" y="328"/>
                    <a:pt x="2562" y="219"/>
                    <a:pt x="2289" y="1"/>
                  </a:cubicBezTo>
                  <a:cubicBezTo>
                    <a:pt x="2180" y="28"/>
                    <a:pt x="2058" y="42"/>
                    <a:pt x="1928" y="42"/>
                  </a:cubicBezTo>
                  <a:cubicBezTo>
                    <a:pt x="1799" y="42"/>
                    <a:pt x="1662" y="28"/>
                    <a:pt x="15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8"/>
            <p:cNvSpPr/>
            <p:nvPr/>
          </p:nvSpPr>
          <p:spPr>
            <a:xfrm>
              <a:off x="1864975" y="2860825"/>
              <a:ext cx="87225" cy="95600"/>
            </a:xfrm>
            <a:custGeom>
              <a:avLst/>
              <a:gdLst/>
              <a:ahLst/>
              <a:cxnLst/>
              <a:rect l="l" t="t" r="r" b="b"/>
              <a:pathLst>
                <a:path w="3489" h="3824" extrusionOk="0">
                  <a:moveTo>
                    <a:pt x="1919" y="0"/>
                  </a:moveTo>
                  <a:cubicBezTo>
                    <a:pt x="982" y="0"/>
                    <a:pt x="213" y="748"/>
                    <a:pt x="55" y="1801"/>
                  </a:cubicBezTo>
                  <a:cubicBezTo>
                    <a:pt x="0" y="2074"/>
                    <a:pt x="55" y="2401"/>
                    <a:pt x="55" y="2728"/>
                  </a:cubicBezTo>
                  <a:cubicBezTo>
                    <a:pt x="410" y="3488"/>
                    <a:pt x="1046" y="3824"/>
                    <a:pt x="1922" y="3824"/>
                  </a:cubicBezTo>
                  <a:cubicBezTo>
                    <a:pt x="1989" y="3824"/>
                    <a:pt x="2057" y="3822"/>
                    <a:pt x="2126" y="3818"/>
                  </a:cubicBezTo>
                  <a:cubicBezTo>
                    <a:pt x="3053" y="3763"/>
                    <a:pt x="3053" y="2946"/>
                    <a:pt x="3380" y="2401"/>
                  </a:cubicBezTo>
                  <a:cubicBezTo>
                    <a:pt x="3380" y="2183"/>
                    <a:pt x="3380" y="1965"/>
                    <a:pt x="3489" y="1910"/>
                  </a:cubicBezTo>
                  <a:cubicBezTo>
                    <a:pt x="3380" y="711"/>
                    <a:pt x="2944" y="57"/>
                    <a:pt x="2017" y="3"/>
                  </a:cubicBezTo>
                  <a:cubicBezTo>
                    <a:pt x="1984" y="1"/>
                    <a:pt x="1951" y="0"/>
                    <a:pt x="1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8"/>
            <p:cNvSpPr/>
            <p:nvPr/>
          </p:nvSpPr>
          <p:spPr>
            <a:xfrm>
              <a:off x="2112950" y="2846000"/>
              <a:ext cx="98125" cy="90425"/>
            </a:xfrm>
            <a:custGeom>
              <a:avLst/>
              <a:gdLst/>
              <a:ahLst/>
              <a:cxnLst/>
              <a:rect l="l" t="t" r="r" b="b"/>
              <a:pathLst>
                <a:path w="3925" h="3617" extrusionOk="0">
                  <a:moveTo>
                    <a:pt x="2133" y="1"/>
                  </a:moveTo>
                  <a:cubicBezTo>
                    <a:pt x="1895" y="1"/>
                    <a:pt x="1642" y="76"/>
                    <a:pt x="1363" y="269"/>
                  </a:cubicBezTo>
                  <a:cubicBezTo>
                    <a:pt x="219" y="1032"/>
                    <a:pt x="1" y="1631"/>
                    <a:pt x="546" y="3157"/>
                  </a:cubicBezTo>
                  <a:cubicBezTo>
                    <a:pt x="948" y="3459"/>
                    <a:pt x="1351" y="3617"/>
                    <a:pt x="1779" y="3617"/>
                  </a:cubicBezTo>
                  <a:cubicBezTo>
                    <a:pt x="2047" y="3617"/>
                    <a:pt x="2324" y="3555"/>
                    <a:pt x="2617" y="3430"/>
                  </a:cubicBezTo>
                  <a:cubicBezTo>
                    <a:pt x="2944" y="2994"/>
                    <a:pt x="3434" y="2558"/>
                    <a:pt x="3652" y="2013"/>
                  </a:cubicBezTo>
                  <a:cubicBezTo>
                    <a:pt x="3925" y="1413"/>
                    <a:pt x="3707" y="814"/>
                    <a:pt x="3162" y="378"/>
                  </a:cubicBezTo>
                  <a:cubicBezTo>
                    <a:pt x="2831" y="179"/>
                    <a:pt x="2500" y="1"/>
                    <a:pt x="2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8"/>
            <p:cNvSpPr/>
            <p:nvPr/>
          </p:nvSpPr>
          <p:spPr>
            <a:xfrm>
              <a:off x="1987600" y="2787300"/>
              <a:ext cx="88600" cy="81775"/>
            </a:xfrm>
            <a:custGeom>
              <a:avLst/>
              <a:gdLst/>
              <a:ahLst/>
              <a:cxnLst/>
              <a:rect l="l" t="t" r="r" b="b"/>
              <a:pathLst>
                <a:path w="3544" h="3271" extrusionOk="0">
                  <a:moveTo>
                    <a:pt x="1963" y="1"/>
                  </a:moveTo>
                  <a:cubicBezTo>
                    <a:pt x="927" y="1"/>
                    <a:pt x="1" y="927"/>
                    <a:pt x="55" y="1854"/>
                  </a:cubicBezTo>
                  <a:cubicBezTo>
                    <a:pt x="55" y="2617"/>
                    <a:pt x="873" y="3271"/>
                    <a:pt x="1690" y="3271"/>
                  </a:cubicBezTo>
                  <a:cubicBezTo>
                    <a:pt x="2671" y="3271"/>
                    <a:pt x="3489" y="2562"/>
                    <a:pt x="3489" y="1636"/>
                  </a:cubicBezTo>
                  <a:cubicBezTo>
                    <a:pt x="3543" y="764"/>
                    <a:pt x="2835" y="1"/>
                    <a:pt x="19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18"/>
            <p:cNvSpPr/>
            <p:nvPr/>
          </p:nvSpPr>
          <p:spPr>
            <a:xfrm>
              <a:off x="2163375" y="2650725"/>
              <a:ext cx="84500" cy="86275"/>
            </a:xfrm>
            <a:custGeom>
              <a:avLst/>
              <a:gdLst/>
              <a:ahLst/>
              <a:cxnLst/>
              <a:rect l="l" t="t" r="r" b="b"/>
              <a:pathLst>
                <a:path w="3380" h="3451" extrusionOk="0">
                  <a:moveTo>
                    <a:pt x="1692" y="1"/>
                  </a:moveTo>
                  <a:cubicBezTo>
                    <a:pt x="858" y="1"/>
                    <a:pt x="159" y="581"/>
                    <a:pt x="109" y="1485"/>
                  </a:cubicBezTo>
                  <a:cubicBezTo>
                    <a:pt x="0" y="2412"/>
                    <a:pt x="654" y="3284"/>
                    <a:pt x="1690" y="3447"/>
                  </a:cubicBezTo>
                  <a:cubicBezTo>
                    <a:pt x="1719" y="3449"/>
                    <a:pt x="1749" y="3450"/>
                    <a:pt x="1778" y="3450"/>
                  </a:cubicBezTo>
                  <a:cubicBezTo>
                    <a:pt x="2503" y="3450"/>
                    <a:pt x="3113" y="2807"/>
                    <a:pt x="3270" y="1812"/>
                  </a:cubicBezTo>
                  <a:cubicBezTo>
                    <a:pt x="3379" y="940"/>
                    <a:pt x="2834" y="177"/>
                    <a:pt x="1908" y="14"/>
                  </a:cubicBezTo>
                  <a:cubicBezTo>
                    <a:pt x="1835" y="5"/>
                    <a:pt x="1763" y="1"/>
                    <a:pt x="1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18"/>
            <p:cNvSpPr/>
            <p:nvPr/>
          </p:nvSpPr>
          <p:spPr>
            <a:xfrm>
              <a:off x="1839075" y="3073375"/>
              <a:ext cx="99500" cy="107725"/>
            </a:xfrm>
            <a:custGeom>
              <a:avLst/>
              <a:gdLst/>
              <a:ahLst/>
              <a:cxnLst/>
              <a:rect l="l" t="t" r="r" b="b"/>
              <a:pathLst>
                <a:path w="3980" h="4309" extrusionOk="0">
                  <a:moveTo>
                    <a:pt x="2437" y="0"/>
                  </a:moveTo>
                  <a:cubicBezTo>
                    <a:pt x="2407" y="0"/>
                    <a:pt x="2376" y="1"/>
                    <a:pt x="2345" y="3"/>
                  </a:cubicBezTo>
                  <a:cubicBezTo>
                    <a:pt x="1254" y="3"/>
                    <a:pt x="1" y="1529"/>
                    <a:pt x="1" y="2837"/>
                  </a:cubicBezTo>
                  <a:cubicBezTo>
                    <a:pt x="1" y="3600"/>
                    <a:pt x="764" y="4308"/>
                    <a:pt x="1581" y="4308"/>
                  </a:cubicBezTo>
                  <a:cubicBezTo>
                    <a:pt x="2944" y="4308"/>
                    <a:pt x="3980" y="3273"/>
                    <a:pt x="3980" y="1856"/>
                  </a:cubicBezTo>
                  <a:cubicBezTo>
                    <a:pt x="3980" y="750"/>
                    <a:pt x="3318" y="0"/>
                    <a:pt x="2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18"/>
            <p:cNvSpPr/>
            <p:nvPr/>
          </p:nvSpPr>
          <p:spPr>
            <a:xfrm>
              <a:off x="2206975" y="2980600"/>
              <a:ext cx="99475" cy="92850"/>
            </a:xfrm>
            <a:custGeom>
              <a:avLst/>
              <a:gdLst/>
              <a:ahLst/>
              <a:cxnLst/>
              <a:rect l="l" t="t" r="r" b="b"/>
              <a:pathLst>
                <a:path w="3979" h="3714" extrusionOk="0">
                  <a:moveTo>
                    <a:pt x="2190" y="1"/>
                  </a:moveTo>
                  <a:cubicBezTo>
                    <a:pt x="2151" y="1"/>
                    <a:pt x="2111" y="3"/>
                    <a:pt x="2071" y="8"/>
                  </a:cubicBezTo>
                  <a:cubicBezTo>
                    <a:pt x="872" y="62"/>
                    <a:pt x="164" y="934"/>
                    <a:pt x="55" y="2133"/>
                  </a:cubicBezTo>
                  <a:cubicBezTo>
                    <a:pt x="0" y="3114"/>
                    <a:pt x="818" y="3714"/>
                    <a:pt x="2126" y="3714"/>
                  </a:cubicBezTo>
                  <a:cubicBezTo>
                    <a:pt x="3052" y="3714"/>
                    <a:pt x="3979" y="2951"/>
                    <a:pt x="3979" y="2133"/>
                  </a:cubicBezTo>
                  <a:cubicBezTo>
                    <a:pt x="3979" y="1142"/>
                    <a:pt x="3080" y="1"/>
                    <a:pt x="2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18"/>
            <p:cNvSpPr/>
            <p:nvPr/>
          </p:nvSpPr>
          <p:spPr>
            <a:xfrm>
              <a:off x="2054375" y="3069100"/>
              <a:ext cx="88575" cy="98450"/>
            </a:xfrm>
            <a:custGeom>
              <a:avLst/>
              <a:gdLst/>
              <a:ahLst/>
              <a:cxnLst/>
              <a:rect l="l" t="t" r="r" b="b"/>
              <a:pathLst>
                <a:path w="3543" h="3938" extrusionOk="0">
                  <a:moveTo>
                    <a:pt x="2120" y="1"/>
                  </a:moveTo>
                  <a:cubicBezTo>
                    <a:pt x="1665" y="1"/>
                    <a:pt x="1255" y="211"/>
                    <a:pt x="872" y="555"/>
                  </a:cubicBezTo>
                  <a:cubicBezTo>
                    <a:pt x="273" y="1155"/>
                    <a:pt x="0" y="2027"/>
                    <a:pt x="273" y="2681"/>
                  </a:cubicBezTo>
                  <a:cubicBezTo>
                    <a:pt x="600" y="3607"/>
                    <a:pt x="981" y="3934"/>
                    <a:pt x="1799" y="3934"/>
                  </a:cubicBezTo>
                  <a:cubicBezTo>
                    <a:pt x="1849" y="3937"/>
                    <a:pt x="1897" y="3938"/>
                    <a:pt x="1945" y="3938"/>
                  </a:cubicBezTo>
                  <a:cubicBezTo>
                    <a:pt x="3042" y="3938"/>
                    <a:pt x="3543" y="3335"/>
                    <a:pt x="3543" y="2081"/>
                  </a:cubicBezTo>
                  <a:cubicBezTo>
                    <a:pt x="3543" y="937"/>
                    <a:pt x="3325" y="392"/>
                    <a:pt x="2725" y="119"/>
                  </a:cubicBezTo>
                  <a:cubicBezTo>
                    <a:pt x="2514" y="38"/>
                    <a:pt x="2313" y="1"/>
                    <a:pt x="2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2213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5">
  <p:cSld name="Section header 5">
    <p:bg>
      <p:bgPr>
        <a:solidFill>
          <a:schemeClr val="lt1"/>
        </a:solidFill>
        <a:effectLst/>
      </p:bgPr>
    </p:bg>
    <p:spTree>
      <p:nvGrpSpPr>
        <p:cNvPr id="1" name="Shape 487"/>
        <p:cNvGrpSpPr/>
        <p:nvPr/>
      </p:nvGrpSpPr>
      <p:grpSpPr>
        <a:xfrm>
          <a:off x="0" y="0"/>
          <a:ext cx="0" cy="0"/>
          <a:chOff x="0" y="0"/>
          <a:chExt cx="0" cy="0"/>
        </a:xfrm>
      </p:grpSpPr>
      <p:sp>
        <p:nvSpPr>
          <p:cNvPr id="488" name="Google Shape;488;p19"/>
          <p:cNvSpPr/>
          <p:nvPr/>
        </p:nvSpPr>
        <p:spPr>
          <a:xfrm>
            <a:off x="6735868" y="-72933"/>
            <a:ext cx="5600153" cy="2433436"/>
          </a:xfrm>
          <a:custGeom>
            <a:avLst/>
            <a:gdLst/>
            <a:ahLst/>
            <a:cxnLst/>
            <a:rect l="l" t="t" r="r" b="b"/>
            <a:pathLst>
              <a:path w="26202" h="13557" extrusionOk="0">
                <a:moveTo>
                  <a:pt x="1" y="0"/>
                </a:moveTo>
                <a:cubicBezTo>
                  <a:pt x="2797" y="4803"/>
                  <a:pt x="7478" y="8420"/>
                  <a:pt x="12615" y="10578"/>
                </a:cubicBezTo>
                <a:cubicBezTo>
                  <a:pt x="16901" y="12371"/>
                  <a:pt x="21521" y="13253"/>
                  <a:pt x="26202" y="13557"/>
                </a:cubicBezTo>
                <a:lnTo>
                  <a:pt x="26202"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9" name="Google Shape;489;p19"/>
          <p:cNvSpPr txBox="1">
            <a:spLocks noGrp="1"/>
          </p:cNvSpPr>
          <p:nvPr>
            <p:ph type="title"/>
          </p:nvPr>
        </p:nvSpPr>
        <p:spPr>
          <a:xfrm>
            <a:off x="1872600" y="3504700"/>
            <a:ext cx="93660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7733">
                <a:solidFill>
                  <a:schemeClr val="dk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490" name="Google Shape;490;p19"/>
          <p:cNvSpPr txBox="1">
            <a:spLocks noGrp="1"/>
          </p:cNvSpPr>
          <p:nvPr>
            <p:ph type="title" idx="2" hasCustomPrompt="1"/>
          </p:nvPr>
        </p:nvSpPr>
        <p:spPr>
          <a:xfrm>
            <a:off x="1872600" y="1783633"/>
            <a:ext cx="26996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12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491" name="Google Shape;491;p19"/>
          <p:cNvSpPr txBox="1">
            <a:spLocks noGrp="1"/>
          </p:cNvSpPr>
          <p:nvPr>
            <p:ph type="subTitle" idx="1"/>
          </p:nvPr>
        </p:nvSpPr>
        <p:spPr>
          <a:xfrm>
            <a:off x="1872600" y="4716167"/>
            <a:ext cx="9366000" cy="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933">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92" name="Google Shape;492;p19"/>
          <p:cNvSpPr/>
          <p:nvPr/>
        </p:nvSpPr>
        <p:spPr>
          <a:xfrm rot="-1091183">
            <a:off x="7007067" y="-2432506"/>
            <a:ext cx="6414516" cy="4817559"/>
          </a:xfrm>
          <a:custGeom>
            <a:avLst/>
            <a:gdLst/>
            <a:ahLst/>
            <a:cxnLst/>
            <a:rect l="l" t="t" r="r" b="b"/>
            <a:pathLst>
              <a:path w="106021" h="91978" extrusionOk="0">
                <a:moveTo>
                  <a:pt x="31156" y="4196"/>
                </a:moveTo>
                <a:cubicBezTo>
                  <a:pt x="56293" y="1"/>
                  <a:pt x="82737" y="13132"/>
                  <a:pt x="97874" y="32919"/>
                </a:cubicBezTo>
                <a:cubicBezTo>
                  <a:pt x="106020" y="43527"/>
                  <a:pt x="103406" y="53284"/>
                  <a:pt x="96203" y="63589"/>
                </a:cubicBezTo>
                <a:cubicBezTo>
                  <a:pt x="88816" y="74197"/>
                  <a:pt x="78968" y="91978"/>
                  <a:pt x="63922" y="91704"/>
                </a:cubicBezTo>
                <a:cubicBezTo>
                  <a:pt x="57661" y="91583"/>
                  <a:pt x="52068" y="87449"/>
                  <a:pt x="48177" y="82464"/>
                </a:cubicBezTo>
                <a:cubicBezTo>
                  <a:pt x="37144" y="68269"/>
                  <a:pt x="33071" y="49242"/>
                  <a:pt x="16687" y="39515"/>
                </a:cubicBezTo>
                <a:cubicBezTo>
                  <a:pt x="0" y="29515"/>
                  <a:pt x="17113" y="6566"/>
                  <a:pt x="31156" y="4196"/>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3" name="Google Shape;493;p19"/>
          <p:cNvGrpSpPr/>
          <p:nvPr/>
        </p:nvGrpSpPr>
        <p:grpSpPr>
          <a:xfrm rot="-846920">
            <a:off x="6101372" y="-556244"/>
            <a:ext cx="3784193" cy="2036111"/>
            <a:chOff x="5212375" y="1484350"/>
            <a:chExt cx="2153550" cy="1025125"/>
          </a:xfrm>
        </p:grpSpPr>
        <p:sp>
          <p:nvSpPr>
            <p:cNvPr id="494" name="Google Shape;494;p19"/>
            <p:cNvSpPr/>
            <p:nvPr/>
          </p:nvSpPr>
          <p:spPr>
            <a:xfrm>
              <a:off x="5212375" y="1484350"/>
              <a:ext cx="2153550" cy="1025125"/>
            </a:xfrm>
            <a:custGeom>
              <a:avLst/>
              <a:gdLst/>
              <a:ahLst/>
              <a:cxnLst/>
              <a:rect l="l" t="t" r="r" b="b"/>
              <a:pathLst>
                <a:path w="86142" h="41005" extrusionOk="0">
                  <a:moveTo>
                    <a:pt x="47722" y="40488"/>
                  </a:moveTo>
                  <a:cubicBezTo>
                    <a:pt x="45776" y="40427"/>
                    <a:pt x="43892" y="39789"/>
                    <a:pt x="42372" y="38603"/>
                  </a:cubicBezTo>
                  <a:cubicBezTo>
                    <a:pt x="41338" y="37813"/>
                    <a:pt x="40427" y="36810"/>
                    <a:pt x="39454" y="35989"/>
                  </a:cubicBezTo>
                  <a:cubicBezTo>
                    <a:pt x="38238" y="34956"/>
                    <a:pt x="36779" y="34165"/>
                    <a:pt x="35290" y="33588"/>
                  </a:cubicBezTo>
                  <a:cubicBezTo>
                    <a:pt x="34013" y="33132"/>
                    <a:pt x="32645" y="32950"/>
                    <a:pt x="31277" y="32980"/>
                  </a:cubicBezTo>
                  <a:cubicBezTo>
                    <a:pt x="30244" y="33010"/>
                    <a:pt x="29180" y="33132"/>
                    <a:pt x="28147" y="33132"/>
                  </a:cubicBezTo>
                  <a:cubicBezTo>
                    <a:pt x="25928" y="33193"/>
                    <a:pt x="23648" y="32554"/>
                    <a:pt x="21855" y="31156"/>
                  </a:cubicBezTo>
                  <a:cubicBezTo>
                    <a:pt x="21064" y="30518"/>
                    <a:pt x="20244" y="29758"/>
                    <a:pt x="19727" y="28846"/>
                  </a:cubicBezTo>
                  <a:cubicBezTo>
                    <a:pt x="18967" y="27418"/>
                    <a:pt x="18633" y="25837"/>
                    <a:pt x="18086" y="24378"/>
                  </a:cubicBezTo>
                  <a:cubicBezTo>
                    <a:pt x="17569" y="22828"/>
                    <a:pt x="16688" y="21338"/>
                    <a:pt x="15684" y="20062"/>
                  </a:cubicBezTo>
                  <a:cubicBezTo>
                    <a:pt x="14742" y="18846"/>
                    <a:pt x="13770" y="17661"/>
                    <a:pt x="12614" y="16597"/>
                  </a:cubicBezTo>
                  <a:cubicBezTo>
                    <a:pt x="10882" y="14955"/>
                    <a:pt x="9058" y="13375"/>
                    <a:pt x="7326" y="11703"/>
                  </a:cubicBezTo>
                  <a:cubicBezTo>
                    <a:pt x="5806" y="10244"/>
                    <a:pt x="4195" y="8876"/>
                    <a:pt x="2918" y="7174"/>
                  </a:cubicBezTo>
                  <a:cubicBezTo>
                    <a:pt x="1794" y="5533"/>
                    <a:pt x="1398" y="3557"/>
                    <a:pt x="699" y="1733"/>
                  </a:cubicBezTo>
                  <a:cubicBezTo>
                    <a:pt x="456" y="1186"/>
                    <a:pt x="243" y="578"/>
                    <a:pt x="0" y="1"/>
                  </a:cubicBezTo>
                  <a:lnTo>
                    <a:pt x="395" y="1"/>
                  </a:lnTo>
                  <a:cubicBezTo>
                    <a:pt x="882" y="1125"/>
                    <a:pt x="1307" y="2311"/>
                    <a:pt x="1672" y="3496"/>
                  </a:cubicBezTo>
                  <a:cubicBezTo>
                    <a:pt x="2006" y="4469"/>
                    <a:pt x="2310" y="5472"/>
                    <a:pt x="2827" y="6384"/>
                  </a:cubicBezTo>
                  <a:cubicBezTo>
                    <a:pt x="3739" y="7934"/>
                    <a:pt x="5137" y="9119"/>
                    <a:pt x="6414" y="10366"/>
                  </a:cubicBezTo>
                  <a:cubicBezTo>
                    <a:pt x="7782" y="11673"/>
                    <a:pt x="9149" y="12949"/>
                    <a:pt x="10578" y="14256"/>
                  </a:cubicBezTo>
                  <a:cubicBezTo>
                    <a:pt x="12007" y="15533"/>
                    <a:pt x="13466" y="16779"/>
                    <a:pt x="14712" y="18268"/>
                  </a:cubicBezTo>
                  <a:cubicBezTo>
                    <a:pt x="15836" y="19636"/>
                    <a:pt x="16991" y="21034"/>
                    <a:pt x="17782" y="22676"/>
                  </a:cubicBezTo>
                  <a:cubicBezTo>
                    <a:pt x="18511" y="24165"/>
                    <a:pt x="18937" y="25837"/>
                    <a:pt x="19484" y="27387"/>
                  </a:cubicBezTo>
                  <a:cubicBezTo>
                    <a:pt x="19697" y="27843"/>
                    <a:pt x="19849" y="28329"/>
                    <a:pt x="20092" y="28755"/>
                  </a:cubicBezTo>
                  <a:cubicBezTo>
                    <a:pt x="20396" y="29211"/>
                    <a:pt x="20791" y="29636"/>
                    <a:pt x="21156" y="30001"/>
                  </a:cubicBezTo>
                  <a:cubicBezTo>
                    <a:pt x="22797" y="31673"/>
                    <a:pt x="25077" y="32676"/>
                    <a:pt x="27448" y="32737"/>
                  </a:cubicBezTo>
                  <a:cubicBezTo>
                    <a:pt x="28815" y="32828"/>
                    <a:pt x="30214" y="32585"/>
                    <a:pt x="31581" y="32585"/>
                  </a:cubicBezTo>
                  <a:cubicBezTo>
                    <a:pt x="32797" y="32585"/>
                    <a:pt x="34013" y="32737"/>
                    <a:pt x="35199" y="33132"/>
                  </a:cubicBezTo>
                  <a:cubicBezTo>
                    <a:pt x="36657" y="33618"/>
                    <a:pt x="38025" y="34378"/>
                    <a:pt x="39302" y="35290"/>
                  </a:cubicBezTo>
                  <a:cubicBezTo>
                    <a:pt x="40396" y="36141"/>
                    <a:pt x="41338" y="37205"/>
                    <a:pt x="42402" y="38056"/>
                  </a:cubicBezTo>
                  <a:cubicBezTo>
                    <a:pt x="45928" y="41004"/>
                    <a:pt x="50913" y="40640"/>
                    <a:pt x="54378" y="37752"/>
                  </a:cubicBezTo>
                  <a:cubicBezTo>
                    <a:pt x="55351" y="36901"/>
                    <a:pt x="56020" y="35716"/>
                    <a:pt x="56810" y="34682"/>
                  </a:cubicBezTo>
                  <a:cubicBezTo>
                    <a:pt x="58238" y="32858"/>
                    <a:pt x="59910" y="31217"/>
                    <a:pt x="61825" y="29940"/>
                  </a:cubicBezTo>
                  <a:cubicBezTo>
                    <a:pt x="62463" y="29545"/>
                    <a:pt x="63193" y="29241"/>
                    <a:pt x="63983" y="29211"/>
                  </a:cubicBezTo>
                  <a:cubicBezTo>
                    <a:pt x="65412" y="29150"/>
                    <a:pt x="66810" y="29393"/>
                    <a:pt x="68208" y="29545"/>
                  </a:cubicBezTo>
                  <a:cubicBezTo>
                    <a:pt x="69910" y="29758"/>
                    <a:pt x="71673" y="29788"/>
                    <a:pt x="73376" y="29515"/>
                  </a:cubicBezTo>
                  <a:cubicBezTo>
                    <a:pt x="74622" y="29332"/>
                    <a:pt x="75898" y="29059"/>
                    <a:pt x="76993" y="28481"/>
                  </a:cubicBezTo>
                  <a:cubicBezTo>
                    <a:pt x="78056" y="27965"/>
                    <a:pt x="79090" y="27266"/>
                    <a:pt x="80063" y="26597"/>
                  </a:cubicBezTo>
                  <a:cubicBezTo>
                    <a:pt x="81582" y="25503"/>
                    <a:pt x="83072" y="24348"/>
                    <a:pt x="84409" y="23010"/>
                  </a:cubicBezTo>
                  <a:cubicBezTo>
                    <a:pt x="85078" y="22341"/>
                    <a:pt x="85655" y="21612"/>
                    <a:pt x="86142" y="20822"/>
                  </a:cubicBezTo>
                  <a:lnTo>
                    <a:pt x="86142" y="21430"/>
                  </a:lnTo>
                  <a:cubicBezTo>
                    <a:pt x="85564" y="22220"/>
                    <a:pt x="84926" y="22980"/>
                    <a:pt x="84196" y="23679"/>
                  </a:cubicBezTo>
                  <a:cubicBezTo>
                    <a:pt x="82889" y="24925"/>
                    <a:pt x="81430" y="26019"/>
                    <a:pt x="79941" y="27083"/>
                  </a:cubicBezTo>
                  <a:cubicBezTo>
                    <a:pt x="78816" y="27843"/>
                    <a:pt x="77631" y="28633"/>
                    <a:pt x="76324" y="29180"/>
                  </a:cubicBezTo>
                  <a:cubicBezTo>
                    <a:pt x="73831" y="30062"/>
                    <a:pt x="71126" y="30244"/>
                    <a:pt x="68512" y="29971"/>
                  </a:cubicBezTo>
                  <a:cubicBezTo>
                    <a:pt x="67327" y="29849"/>
                    <a:pt x="66202" y="29667"/>
                    <a:pt x="65017" y="29606"/>
                  </a:cubicBezTo>
                  <a:cubicBezTo>
                    <a:pt x="64074" y="29515"/>
                    <a:pt x="63102" y="29636"/>
                    <a:pt x="62311" y="30123"/>
                  </a:cubicBezTo>
                  <a:cubicBezTo>
                    <a:pt x="61096" y="30822"/>
                    <a:pt x="60062" y="31764"/>
                    <a:pt x="59090" y="32706"/>
                  </a:cubicBezTo>
                  <a:cubicBezTo>
                    <a:pt x="57843" y="33892"/>
                    <a:pt x="56810" y="35290"/>
                    <a:pt x="55807" y="36688"/>
                  </a:cubicBezTo>
                  <a:cubicBezTo>
                    <a:pt x="54013" y="39181"/>
                    <a:pt x="50670" y="40579"/>
                    <a:pt x="47722" y="40488"/>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9"/>
            <p:cNvSpPr/>
            <p:nvPr/>
          </p:nvSpPr>
          <p:spPr>
            <a:xfrm>
              <a:off x="6085475" y="1484350"/>
              <a:ext cx="1273625" cy="927850"/>
            </a:xfrm>
            <a:custGeom>
              <a:avLst/>
              <a:gdLst/>
              <a:ahLst/>
              <a:cxnLst/>
              <a:rect l="l" t="t" r="r" b="b"/>
              <a:pathLst>
                <a:path w="50945" h="37114" extrusionOk="0">
                  <a:moveTo>
                    <a:pt x="12615" y="37114"/>
                  </a:moveTo>
                  <a:cubicBezTo>
                    <a:pt x="10670" y="37053"/>
                    <a:pt x="8725" y="36293"/>
                    <a:pt x="7417" y="34804"/>
                  </a:cubicBezTo>
                  <a:cubicBezTo>
                    <a:pt x="6658" y="34013"/>
                    <a:pt x="6110" y="32980"/>
                    <a:pt x="5624" y="31977"/>
                  </a:cubicBezTo>
                  <a:cubicBezTo>
                    <a:pt x="4712" y="30244"/>
                    <a:pt x="4378" y="28299"/>
                    <a:pt x="4287" y="26354"/>
                  </a:cubicBezTo>
                  <a:cubicBezTo>
                    <a:pt x="4135" y="23101"/>
                    <a:pt x="5898" y="20153"/>
                    <a:pt x="6050" y="16931"/>
                  </a:cubicBezTo>
                  <a:cubicBezTo>
                    <a:pt x="6202" y="13253"/>
                    <a:pt x="3831" y="10122"/>
                    <a:pt x="1977" y="7083"/>
                  </a:cubicBezTo>
                  <a:cubicBezTo>
                    <a:pt x="1095" y="5685"/>
                    <a:pt x="305" y="4195"/>
                    <a:pt x="123" y="2584"/>
                  </a:cubicBezTo>
                  <a:cubicBezTo>
                    <a:pt x="1" y="1703"/>
                    <a:pt x="1" y="852"/>
                    <a:pt x="123" y="1"/>
                  </a:cubicBezTo>
                  <a:lnTo>
                    <a:pt x="457" y="1"/>
                  </a:lnTo>
                  <a:cubicBezTo>
                    <a:pt x="426" y="305"/>
                    <a:pt x="366" y="609"/>
                    <a:pt x="366" y="852"/>
                  </a:cubicBezTo>
                  <a:cubicBezTo>
                    <a:pt x="62" y="4803"/>
                    <a:pt x="3101" y="7812"/>
                    <a:pt x="4834" y="11095"/>
                  </a:cubicBezTo>
                  <a:cubicBezTo>
                    <a:pt x="5837" y="13010"/>
                    <a:pt x="6597" y="15229"/>
                    <a:pt x="6354" y="17478"/>
                  </a:cubicBezTo>
                  <a:cubicBezTo>
                    <a:pt x="6080" y="20214"/>
                    <a:pt x="4773" y="22706"/>
                    <a:pt x="4621" y="25442"/>
                  </a:cubicBezTo>
                  <a:cubicBezTo>
                    <a:pt x="4530" y="27843"/>
                    <a:pt x="5016" y="30244"/>
                    <a:pt x="6141" y="32342"/>
                  </a:cubicBezTo>
                  <a:cubicBezTo>
                    <a:pt x="6992" y="34013"/>
                    <a:pt x="8238" y="35533"/>
                    <a:pt x="10032" y="36202"/>
                  </a:cubicBezTo>
                  <a:cubicBezTo>
                    <a:pt x="11065" y="36536"/>
                    <a:pt x="12129" y="36779"/>
                    <a:pt x="13193" y="36688"/>
                  </a:cubicBezTo>
                  <a:cubicBezTo>
                    <a:pt x="15016" y="36506"/>
                    <a:pt x="16719" y="35624"/>
                    <a:pt x="18117" y="34500"/>
                  </a:cubicBezTo>
                  <a:cubicBezTo>
                    <a:pt x="20640" y="32402"/>
                    <a:pt x="21795" y="29880"/>
                    <a:pt x="25047" y="28603"/>
                  </a:cubicBezTo>
                  <a:cubicBezTo>
                    <a:pt x="26780" y="27813"/>
                    <a:pt x="28694" y="27509"/>
                    <a:pt x="30518" y="27114"/>
                  </a:cubicBezTo>
                  <a:cubicBezTo>
                    <a:pt x="31582" y="26901"/>
                    <a:pt x="32585" y="26597"/>
                    <a:pt x="33649" y="26293"/>
                  </a:cubicBezTo>
                  <a:cubicBezTo>
                    <a:pt x="36780" y="25503"/>
                    <a:pt x="40032" y="25290"/>
                    <a:pt x="43011" y="24044"/>
                  </a:cubicBezTo>
                  <a:cubicBezTo>
                    <a:pt x="45139" y="23101"/>
                    <a:pt x="46993" y="21642"/>
                    <a:pt x="48391" y="19788"/>
                  </a:cubicBezTo>
                  <a:cubicBezTo>
                    <a:pt x="49394" y="18481"/>
                    <a:pt x="50215" y="17113"/>
                    <a:pt x="50944" y="15685"/>
                  </a:cubicBezTo>
                  <a:lnTo>
                    <a:pt x="50944" y="16445"/>
                  </a:lnTo>
                  <a:cubicBezTo>
                    <a:pt x="49971" y="18390"/>
                    <a:pt x="48725" y="20214"/>
                    <a:pt x="47145" y="21734"/>
                  </a:cubicBezTo>
                  <a:cubicBezTo>
                    <a:pt x="45929" y="22858"/>
                    <a:pt x="44531" y="23770"/>
                    <a:pt x="43011" y="24408"/>
                  </a:cubicBezTo>
                  <a:cubicBezTo>
                    <a:pt x="40974" y="25290"/>
                    <a:pt x="38725" y="25594"/>
                    <a:pt x="36567" y="26050"/>
                  </a:cubicBezTo>
                  <a:cubicBezTo>
                    <a:pt x="34895" y="26323"/>
                    <a:pt x="33254" y="26779"/>
                    <a:pt x="31612" y="27235"/>
                  </a:cubicBezTo>
                  <a:cubicBezTo>
                    <a:pt x="30579" y="27509"/>
                    <a:pt x="29515" y="27691"/>
                    <a:pt x="28451" y="27873"/>
                  </a:cubicBezTo>
                  <a:cubicBezTo>
                    <a:pt x="26263" y="28360"/>
                    <a:pt x="23983" y="29180"/>
                    <a:pt x="22281" y="30731"/>
                  </a:cubicBezTo>
                  <a:cubicBezTo>
                    <a:pt x="21065" y="31855"/>
                    <a:pt x="20062" y="33193"/>
                    <a:pt x="18816" y="34287"/>
                  </a:cubicBezTo>
                  <a:cubicBezTo>
                    <a:pt x="17266" y="35898"/>
                    <a:pt x="15016" y="37114"/>
                    <a:pt x="12615" y="37114"/>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6" name="Google Shape;496;p19"/>
          <p:cNvGrpSpPr/>
          <p:nvPr/>
        </p:nvGrpSpPr>
        <p:grpSpPr>
          <a:xfrm rot="-3046232">
            <a:off x="9736827" y="300605"/>
            <a:ext cx="1503301" cy="930596"/>
            <a:chOff x="4313450" y="4574950"/>
            <a:chExt cx="829800" cy="513675"/>
          </a:xfrm>
        </p:grpSpPr>
        <p:sp>
          <p:nvSpPr>
            <p:cNvPr id="497" name="Google Shape;497;p19"/>
            <p:cNvSpPr/>
            <p:nvPr/>
          </p:nvSpPr>
          <p:spPr>
            <a:xfrm>
              <a:off x="4421075" y="4584475"/>
              <a:ext cx="136275" cy="104950"/>
            </a:xfrm>
            <a:custGeom>
              <a:avLst/>
              <a:gdLst/>
              <a:ahLst/>
              <a:cxnLst/>
              <a:rect l="l" t="t" r="r" b="b"/>
              <a:pathLst>
                <a:path w="5451" h="4198" extrusionOk="0">
                  <a:moveTo>
                    <a:pt x="2726" y="1"/>
                  </a:moveTo>
                  <a:cubicBezTo>
                    <a:pt x="1" y="1"/>
                    <a:pt x="1" y="4197"/>
                    <a:pt x="2726" y="4197"/>
                  </a:cubicBezTo>
                  <a:cubicBezTo>
                    <a:pt x="2743" y="4197"/>
                    <a:pt x="2760" y="4198"/>
                    <a:pt x="2778" y="4198"/>
                  </a:cubicBezTo>
                  <a:cubicBezTo>
                    <a:pt x="5451" y="4198"/>
                    <a:pt x="5434" y="1"/>
                    <a:pt x="27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9"/>
            <p:cNvSpPr/>
            <p:nvPr/>
          </p:nvSpPr>
          <p:spPr>
            <a:xfrm>
              <a:off x="4460600" y="4693475"/>
              <a:ext cx="152625" cy="119925"/>
            </a:xfrm>
            <a:custGeom>
              <a:avLst/>
              <a:gdLst/>
              <a:ahLst/>
              <a:cxnLst/>
              <a:rect l="l" t="t" r="r" b="b"/>
              <a:pathLst>
                <a:path w="6105" h="4797" extrusionOk="0">
                  <a:moveTo>
                    <a:pt x="3052" y="1"/>
                  </a:moveTo>
                  <a:cubicBezTo>
                    <a:pt x="0" y="1"/>
                    <a:pt x="0" y="4797"/>
                    <a:pt x="3052" y="4797"/>
                  </a:cubicBezTo>
                  <a:cubicBezTo>
                    <a:pt x="6104" y="4797"/>
                    <a:pt x="6104" y="1"/>
                    <a:pt x="30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9"/>
            <p:cNvSpPr/>
            <p:nvPr/>
          </p:nvSpPr>
          <p:spPr>
            <a:xfrm>
              <a:off x="4607750" y="4792950"/>
              <a:ext cx="126750" cy="125375"/>
            </a:xfrm>
            <a:custGeom>
              <a:avLst/>
              <a:gdLst/>
              <a:ahLst/>
              <a:cxnLst/>
              <a:rect l="l" t="t" r="r" b="b"/>
              <a:pathLst>
                <a:path w="5070" h="5015" extrusionOk="0">
                  <a:moveTo>
                    <a:pt x="2562" y="0"/>
                  </a:moveTo>
                  <a:cubicBezTo>
                    <a:pt x="1908" y="0"/>
                    <a:pt x="1254" y="273"/>
                    <a:pt x="764" y="709"/>
                  </a:cubicBezTo>
                  <a:cubicBezTo>
                    <a:pt x="382" y="1145"/>
                    <a:pt x="0" y="1908"/>
                    <a:pt x="0" y="2507"/>
                  </a:cubicBezTo>
                  <a:cubicBezTo>
                    <a:pt x="0" y="3107"/>
                    <a:pt x="218" y="3815"/>
                    <a:pt x="764" y="4251"/>
                  </a:cubicBezTo>
                  <a:cubicBezTo>
                    <a:pt x="1254" y="4742"/>
                    <a:pt x="1854" y="5014"/>
                    <a:pt x="2562" y="5014"/>
                  </a:cubicBezTo>
                  <a:cubicBezTo>
                    <a:pt x="3162" y="5014"/>
                    <a:pt x="3816" y="4742"/>
                    <a:pt x="4306" y="4251"/>
                  </a:cubicBezTo>
                  <a:cubicBezTo>
                    <a:pt x="4742" y="3870"/>
                    <a:pt x="5069" y="3107"/>
                    <a:pt x="5069" y="2507"/>
                  </a:cubicBezTo>
                  <a:cubicBezTo>
                    <a:pt x="5069" y="1799"/>
                    <a:pt x="4851" y="1199"/>
                    <a:pt x="4306" y="709"/>
                  </a:cubicBezTo>
                  <a:cubicBezTo>
                    <a:pt x="3870" y="273"/>
                    <a:pt x="3216" y="0"/>
                    <a:pt x="2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9"/>
            <p:cNvSpPr/>
            <p:nvPr/>
          </p:nvSpPr>
          <p:spPr>
            <a:xfrm>
              <a:off x="4694950" y="4629450"/>
              <a:ext cx="129475" cy="105275"/>
            </a:xfrm>
            <a:custGeom>
              <a:avLst/>
              <a:gdLst/>
              <a:ahLst/>
              <a:cxnLst/>
              <a:rect l="l" t="t" r="r" b="b"/>
              <a:pathLst>
                <a:path w="5179" h="4211" extrusionOk="0">
                  <a:moveTo>
                    <a:pt x="2617" y="0"/>
                  </a:moveTo>
                  <a:cubicBezTo>
                    <a:pt x="1091" y="0"/>
                    <a:pt x="1" y="1744"/>
                    <a:pt x="818" y="3107"/>
                  </a:cubicBezTo>
                  <a:cubicBezTo>
                    <a:pt x="818" y="3161"/>
                    <a:pt x="927" y="3161"/>
                    <a:pt x="927" y="3270"/>
                  </a:cubicBezTo>
                  <a:cubicBezTo>
                    <a:pt x="1281" y="3897"/>
                    <a:pt x="1935" y="4210"/>
                    <a:pt x="2596" y="4210"/>
                  </a:cubicBezTo>
                  <a:cubicBezTo>
                    <a:pt x="3257" y="4210"/>
                    <a:pt x="3925" y="3897"/>
                    <a:pt x="4306" y="3270"/>
                  </a:cubicBezTo>
                  <a:cubicBezTo>
                    <a:pt x="4306" y="3161"/>
                    <a:pt x="4361" y="3161"/>
                    <a:pt x="4361" y="3107"/>
                  </a:cubicBezTo>
                  <a:cubicBezTo>
                    <a:pt x="5178" y="1744"/>
                    <a:pt x="4197" y="0"/>
                    <a:pt x="2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9"/>
            <p:cNvSpPr/>
            <p:nvPr/>
          </p:nvSpPr>
          <p:spPr>
            <a:xfrm>
              <a:off x="4953825" y="4574950"/>
              <a:ext cx="143100" cy="111750"/>
            </a:xfrm>
            <a:custGeom>
              <a:avLst/>
              <a:gdLst/>
              <a:ahLst/>
              <a:cxnLst/>
              <a:rect l="l" t="t" r="r" b="b"/>
              <a:pathLst>
                <a:path w="5724" h="4470" extrusionOk="0">
                  <a:moveTo>
                    <a:pt x="2889" y="0"/>
                  </a:moveTo>
                  <a:cubicBezTo>
                    <a:pt x="1" y="0"/>
                    <a:pt x="1" y="4469"/>
                    <a:pt x="2889" y="4469"/>
                  </a:cubicBezTo>
                  <a:cubicBezTo>
                    <a:pt x="5723" y="4469"/>
                    <a:pt x="5723" y="0"/>
                    <a:pt x="2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9"/>
            <p:cNvSpPr/>
            <p:nvPr/>
          </p:nvSpPr>
          <p:spPr>
            <a:xfrm>
              <a:off x="4874800" y="4679850"/>
              <a:ext cx="98125" cy="76400"/>
            </a:xfrm>
            <a:custGeom>
              <a:avLst/>
              <a:gdLst/>
              <a:ahLst/>
              <a:cxnLst/>
              <a:rect l="l" t="t" r="r" b="b"/>
              <a:pathLst>
                <a:path w="3925" h="3056" extrusionOk="0">
                  <a:moveTo>
                    <a:pt x="1963" y="1"/>
                  </a:moveTo>
                  <a:cubicBezTo>
                    <a:pt x="1" y="1"/>
                    <a:pt x="1" y="3053"/>
                    <a:pt x="1963" y="3053"/>
                  </a:cubicBezTo>
                  <a:cubicBezTo>
                    <a:pt x="1996" y="3055"/>
                    <a:pt x="2029" y="3055"/>
                    <a:pt x="2061" y="3055"/>
                  </a:cubicBezTo>
                  <a:cubicBezTo>
                    <a:pt x="3924" y="3055"/>
                    <a:pt x="3892" y="1"/>
                    <a:pt x="19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9"/>
            <p:cNvSpPr/>
            <p:nvPr/>
          </p:nvSpPr>
          <p:spPr>
            <a:xfrm>
              <a:off x="4842100" y="4835175"/>
              <a:ext cx="69525" cy="54525"/>
            </a:xfrm>
            <a:custGeom>
              <a:avLst/>
              <a:gdLst/>
              <a:ahLst/>
              <a:cxnLst/>
              <a:rect l="l" t="t" r="r" b="b"/>
              <a:pathLst>
                <a:path w="2781" h="2181" extrusionOk="0">
                  <a:moveTo>
                    <a:pt x="1363" y="1"/>
                  </a:moveTo>
                  <a:cubicBezTo>
                    <a:pt x="1" y="1"/>
                    <a:pt x="1" y="2181"/>
                    <a:pt x="1363" y="2181"/>
                  </a:cubicBezTo>
                  <a:cubicBezTo>
                    <a:pt x="2780" y="2181"/>
                    <a:pt x="2780" y="1"/>
                    <a:pt x="13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9"/>
            <p:cNvSpPr/>
            <p:nvPr/>
          </p:nvSpPr>
          <p:spPr>
            <a:xfrm>
              <a:off x="4748100" y="4897850"/>
              <a:ext cx="80400" cy="62700"/>
            </a:xfrm>
            <a:custGeom>
              <a:avLst/>
              <a:gdLst/>
              <a:ahLst/>
              <a:cxnLst/>
              <a:rect l="l" t="t" r="r" b="b"/>
              <a:pathLst>
                <a:path w="3216" h="2508" extrusionOk="0">
                  <a:moveTo>
                    <a:pt x="1635" y="1"/>
                  </a:moveTo>
                  <a:cubicBezTo>
                    <a:pt x="0" y="1"/>
                    <a:pt x="0" y="2508"/>
                    <a:pt x="1635" y="2508"/>
                  </a:cubicBezTo>
                  <a:cubicBezTo>
                    <a:pt x="3216" y="2508"/>
                    <a:pt x="3216" y="1"/>
                    <a:pt x="1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9"/>
            <p:cNvSpPr/>
            <p:nvPr/>
          </p:nvSpPr>
          <p:spPr>
            <a:xfrm>
              <a:off x="4618650" y="4987775"/>
              <a:ext cx="95400" cy="74975"/>
            </a:xfrm>
            <a:custGeom>
              <a:avLst/>
              <a:gdLst/>
              <a:ahLst/>
              <a:cxnLst/>
              <a:rect l="l" t="t" r="r" b="b"/>
              <a:pathLst>
                <a:path w="3816" h="2999" extrusionOk="0">
                  <a:moveTo>
                    <a:pt x="1908" y="1"/>
                  </a:moveTo>
                  <a:cubicBezTo>
                    <a:pt x="0" y="1"/>
                    <a:pt x="0" y="2998"/>
                    <a:pt x="1908" y="2998"/>
                  </a:cubicBezTo>
                  <a:cubicBezTo>
                    <a:pt x="3816" y="2944"/>
                    <a:pt x="3816" y="1"/>
                    <a:pt x="19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9"/>
            <p:cNvSpPr/>
            <p:nvPr/>
          </p:nvSpPr>
          <p:spPr>
            <a:xfrm>
              <a:off x="4460600" y="4884225"/>
              <a:ext cx="98125" cy="75000"/>
            </a:xfrm>
            <a:custGeom>
              <a:avLst/>
              <a:gdLst/>
              <a:ahLst/>
              <a:cxnLst/>
              <a:rect l="l" t="t" r="r" b="b"/>
              <a:pathLst>
                <a:path w="3925" h="3000" extrusionOk="0">
                  <a:moveTo>
                    <a:pt x="1962" y="1"/>
                  </a:moveTo>
                  <a:cubicBezTo>
                    <a:pt x="0" y="1"/>
                    <a:pt x="0" y="2998"/>
                    <a:pt x="1962" y="2998"/>
                  </a:cubicBezTo>
                  <a:cubicBezTo>
                    <a:pt x="1980" y="2999"/>
                    <a:pt x="1997" y="2999"/>
                    <a:pt x="2014" y="2999"/>
                  </a:cubicBezTo>
                  <a:cubicBezTo>
                    <a:pt x="3924" y="2999"/>
                    <a:pt x="3907" y="1"/>
                    <a:pt x="1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19"/>
            <p:cNvSpPr/>
            <p:nvPr/>
          </p:nvSpPr>
          <p:spPr>
            <a:xfrm>
              <a:off x="4357050" y="4799750"/>
              <a:ext cx="74950" cy="57250"/>
            </a:xfrm>
            <a:custGeom>
              <a:avLst/>
              <a:gdLst/>
              <a:ahLst/>
              <a:cxnLst/>
              <a:rect l="l" t="t" r="r" b="b"/>
              <a:pathLst>
                <a:path w="2998" h="2290" extrusionOk="0">
                  <a:moveTo>
                    <a:pt x="1472" y="1"/>
                  </a:moveTo>
                  <a:cubicBezTo>
                    <a:pt x="0" y="1"/>
                    <a:pt x="0" y="2290"/>
                    <a:pt x="1472" y="2290"/>
                  </a:cubicBezTo>
                  <a:cubicBezTo>
                    <a:pt x="2998" y="2290"/>
                    <a:pt x="2998" y="1"/>
                    <a:pt x="14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9"/>
            <p:cNvSpPr/>
            <p:nvPr/>
          </p:nvSpPr>
          <p:spPr>
            <a:xfrm>
              <a:off x="4313450" y="4613100"/>
              <a:ext cx="80400" cy="64050"/>
            </a:xfrm>
            <a:custGeom>
              <a:avLst/>
              <a:gdLst/>
              <a:ahLst/>
              <a:cxnLst/>
              <a:rect l="l" t="t" r="r" b="b"/>
              <a:pathLst>
                <a:path w="3216" h="2562" extrusionOk="0">
                  <a:moveTo>
                    <a:pt x="1635" y="0"/>
                  </a:moveTo>
                  <a:cubicBezTo>
                    <a:pt x="0" y="0"/>
                    <a:pt x="0" y="2562"/>
                    <a:pt x="1635" y="2562"/>
                  </a:cubicBezTo>
                  <a:cubicBezTo>
                    <a:pt x="3216" y="2562"/>
                    <a:pt x="3216" y="0"/>
                    <a:pt x="16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9"/>
            <p:cNvSpPr/>
            <p:nvPr/>
          </p:nvSpPr>
          <p:spPr>
            <a:xfrm>
              <a:off x="5071000" y="4792950"/>
              <a:ext cx="72250" cy="55875"/>
            </a:xfrm>
            <a:custGeom>
              <a:avLst/>
              <a:gdLst/>
              <a:ahLst/>
              <a:cxnLst/>
              <a:rect l="l" t="t" r="r" b="b"/>
              <a:pathLst>
                <a:path w="2890" h="2235" extrusionOk="0">
                  <a:moveTo>
                    <a:pt x="1472" y="0"/>
                  </a:moveTo>
                  <a:cubicBezTo>
                    <a:pt x="1" y="0"/>
                    <a:pt x="1" y="2235"/>
                    <a:pt x="1472" y="2235"/>
                  </a:cubicBezTo>
                  <a:cubicBezTo>
                    <a:pt x="2889" y="2235"/>
                    <a:pt x="2889" y="0"/>
                    <a:pt x="1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9"/>
            <p:cNvSpPr/>
            <p:nvPr/>
          </p:nvSpPr>
          <p:spPr>
            <a:xfrm>
              <a:off x="4959275" y="4753650"/>
              <a:ext cx="95400" cy="94475"/>
            </a:xfrm>
            <a:custGeom>
              <a:avLst/>
              <a:gdLst/>
              <a:ahLst/>
              <a:cxnLst/>
              <a:rect l="l" t="t" r="r" b="b"/>
              <a:pathLst>
                <a:path w="3816" h="3779" extrusionOk="0">
                  <a:moveTo>
                    <a:pt x="1852" y="0"/>
                  </a:moveTo>
                  <a:cubicBezTo>
                    <a:pt x="1357" y="0"/>
                    <a:pt x="907" y="135"/>
                    <a:pt x="546" y="537"/>
                  </a:cubicBezTo>
                  <a:cubicBezTo>
                    <a:pt x="219" y="864"/>
                    <a:pt x="1" y="1354"/>
                    <a:pt x="1" y="1899"/>
                  </a:cubicBezTo>
                  <a:cubicBezTo>
                    <a:pt x="1" y="2335"/>
                    <a:pt x="219" y="2880"/>
                    <a:pt x="546" y="3262"/>
                  </a:cubicBezTo>
                  <a:cubicBezTo>
                    <a:pt x="920" y="3636"/>
                    <a:pt x="1320" y="3779"/>
                    <a:pt x="1763" y="3779"/>
                  </a:cubicBezTo>
                  <a:cubicBezTo>
                    <a:pt x="1965" y="3779"/>
                    <a:pt x="2177" y="3749"/>
                    <a:pt x="2399" y="3698"/>
                  </a:cubicBezTo>
                  <a:lnTo>
                    <a:pt x="2453" y="3698"/>
                  </a:lnTo>
                  <a:cubicBezTo>
                    <a:pt x="2889" y="3643"/>
                    <a:pt x="3216" y="3316"/>
                    <a:pt x="3434" y="3044"/>
                  </a:cubicBezTo>
                  <a:cubicBezTo>
                    <a:pt x="3652" y="2717"/>
                    <a:pt x="3816" y="2281"/>
                    <a:pt x="3816" y="1899"/>
                  </a:cubicBezTo>
                  <a:cubicBezTo>
                    <a:pt x="3816" y="1518"/>
                    <a:pt x="3761" y="1191"/>
                    <a:pt x="3543" y="918"/>
                  </a:cubicBezTo>
                  <a:cubicBezTo>
                    <a:pt x="3434" y="537"/>
                    <a:pt x="2835" y="101"/>
                    <a:pt x="2453" y="46"/>
                  </a:cubicBezTo>
                  <a:lnTo>
                    <a:pt x="2399" y="46"/>
                  </a:lnTo>
                  <a:cubicBezTo>
                    <a:pt x="2212" y="17"/>
                    <a:pt x="2029" y="0"/>
                    <a:pt x="1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4917050" y="4910125"/>
              <a:ext cx="68150" cy="68150"/>
            </a:xfrm>
            <a:custGeom>
              <a:avLst/>
              <a:gdLst/>
              <a:ahLst/>
              <a:cxnLst/>
              <a:rect l="l" t="t" r="r" b="b"/>
              <a:pathLst>
                <a:path w="2726" h="2726" extrusionOk="0">
                  <a:moveTo>
                    <a:pt x="1363" y="0"/>
                  </a:moveTo>
                  <a:cubicBezTo>
                    <a:pt x="654" y="0"/>
                    <a:pt x="0" y="600"/>
                    <a:pt x="0" y="1363"/>
                  </a:cubicBezTo>
                  <a:cubicBezTo>
                    <a:pt x="0" y="2126"/>
                    <a:pt x="600" y="2725"/>
                    <a:pt x="1363" y="2725"/>
                  </a:cubicBezTo>
                  <a:cubicBezTo>
                    <a:pt x="2017" y="2725"/>
                    <a:pt x="2725" y="2126"/>
                    <a:pt x="2725" y="1363"/>
                  </a:cubicBezTo>
                  <a:cubicBezTo>
                    <a:pt x="2725" y="600"/>
                    <a:pt x="2126" y="0"/>
                    <a:pt x="13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19"/>
            <p:cNvSpPr/>
            <p:nvPr/>
          </p:nvSpPr>
          <p:spPr>
            <a:xfrm>
              <a:off x="4806675" y="5010950"/>
              <a:ext cx="70875" cy="55875"/>
            </a:xfrm>
            <a:custGeom>
              <a:avLst/>
              <a:gdLst/>
              <a:ahLst/>
              <a:cxnLst/>
              <a:rect l="l" t="t" r="r" b="b"/>
              <a:pathLst>
                <a:path w="2835" h="2235" extrusionOk="0">
                  <a:moveTo>
                    <a:pt x="1418" y="0"/>
                  </a:moveTo>
                  <a:cubicBezTo>
                    <a:pt x="1" y="0"/>
                    <a:pt x="1" y="2235"/>
                    <a:pt x="1418" y="2235"/>
                  </a:cubicBezTo>
                  <a:cubicBezTo>
                    <a:pt x="2835" y="2235"/>
                    <a:pt x="2835" y="0"/>
                    <a:pt x="1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9"/>
            <p:cNvSpPr/>
            <p:nvPr/>
          </p:nvSpPr>
          <p:spPr>
            <a:xfrm>
              <a:off x="4707225" y="5015025"/>
              <a:ext cx="94025" cy="73600"/>
            </a:xfrm>
            <a:custGeom>
              <a:avLst/>
              <a:gdLst/>
              <a:ahLst/>
              <a:cxnLst/>
              <a:rect l="l" t="t" r="r" b="b"/>
              <a:pathLst>
                <a:path w="3761" h="2944" extrusionOk="0">
                  <a:moveTo>
                    <a:pt x="1908" y="1"/>
                  </a:moveTo>
                  <a:cubicBezTo>
                    <a:pt x="0" y="1"/>
                    <a:pt x="0" y="2944"/>
                    <a:pt x="1908" y="2944"/>
                  </a:cubicBezTo>
                  <a:cubicBezTo>
                    <a:pt x="3761" y="2944"/>
                    <a:pt x="3761" y="1"/>
                    <a:pt x="19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4" name="Google Shape;514;p19"/>
          <p:cNvGrpSpPr/>
          <p:nvPr/>
        </p:nvGrpSpPr>
        <p:grpSpPr>
          <a:xfrm>
            <a:off x="411011" y="5943489"/>
            <a:ext cx="3096728" cy="1617956"/>
            <a:chOff x="320050" y="4412075"/>
            <a:chExt cx="1864301" cy="974047"/>
          </a:xfrm>
        </p:grpSpPr>
        <p:sp>
          <p:nvSpPr>
            <p:cNvPr id="515" name="Google Shape;515;p19"/>
            <p:cNvSpPr/>
            <p:nvPr/>
          </p:nvSpPr>
          <p:spPr>
            <a:xfrm>
              <a:off x="320050" y="4412075"/>
              <a:ext cx="1864301" cy="892304"/>
            </a:xfrm>
            <a:custGeom>
              <a:avLst/>
              <a:gdLst/>
              <a:ahLst/>
              <a:cxnLst/>
              <a:rect l="l" t="t" r="r" b="b"/>
              <a:pathLst>
                <a:path w="52214" h="24991" extrusionOk="0">
                  <a:moveTo>
                    <a:pt x="25184" y="0"/>
                  </a:moveTo>
                  <a:cubicBezTo>
                    <a:pt x="22880" y="0"/>
                    <a:pt x="20587" y="257"/>
                    <a:pt x="18422" y="792"/>
                  </a:cubicBezTo>
                  <a:cubicBezTo>
                    <a:pt x="15534" y="1555"/>
                    <a:pt x="12863" y="3081"/>
                    <a:pt x="10247" y="4553"/>
                  </a:cubicBezTo>
                  <a:cubicBezTo>
                    <a:pt x="7904" y="5970"/>
                    <a:pt x="6323" y="7768"/>
                    <a:pt x="4742" y="10003"/>
                  </a:cubicBezTo>
                  <a:cubicBezTo>
                    <a:pt x="3053" y="12456"/>
                    <a:pt x="2290" y="15453"/>
                    <a:pt x="1091" y="18124"/>
                  </a:cubicBezTo>
                  <a:cubicBezTo>
                    <a:pt x="600" y="19159"/>
                    <a:pt x="273" y="20249"/>
                    <a:pt x="1" y="21339"/>
                  </a:cubicBezTo>
                  <a:cubicBezTo>
                    <a:pt x="873" y="21666"/>
                    <a:pt x="1799" y="22048"/>
                    <a:pt x="2726" y="22429"/>
                  </a:cubicBezTo>
                  <a:cubicBezTo>
                    <a:pt x="2998" y="21721"/>
                    <a:pt x="3271" y="21012"/>
                    <a:pt x="3598" y="20249"/>
                  </a:cubicBezTo>
                  <a:cubicBezTo>
                    <a:pt x="4524" y="18069"/>
                    <a:pt x="5724" y="15998"/>
                    <a:pt x="6596" y="13818"/>
                  </a:cubicBezTo>
                  <a:cubicBezTo>
                    <a:pt x="8449" y="9294"/>
                    <a:pt x="13190" y="6406"/>
                    <a:pt x="17605" y="4771"/>
                  </a:cubicBezTo>
                  <a:cubicBezTo>
                    <a:pt x="20590" y="3705"/>
                    <a:pt x="23669" y="3171"/>
                    <a:pt x="26765" y="3171"/>
                  </a:cubicBezTo>
                  <a:cubicBezTo>
                    <a:pt x="28415" y="3171"/>
                    <a:pt x="30071" y="3323"/>
                    <a:pt x="31721" y="3626"/>
                  </a:cubicBezTo>
                  <a:cubicBezTo>
                    <a:pt x="32811" y="3844"/>
                    <a:pt x="33955" y="4171"/>
                    <a:pt x="34991" y="4662"/>
                  </a:cubicBezTo>
                  <a:cubicBezTo>
                    <a:pt x="36026" y="5098"/>
                    <a:pt x="37062" y="5534"/>
                    <a:pt x="37988" y="6024"/>
                  </a:cubicBezTo>
                  <a:cubicBezTo>
                    <a:pt x="38969" y="6460"/>
                    <a:pt x="39787" y="7223"/>
                    <a:pt x="40713" y="7714"/>
                  </a:cubicBezTo>
                  <a:cubicBezTo>
                    <a:pt x="41858" y="8313"/>
                    <a:pt x="42839" y="9131"/>
                    <a:pt x="43493" y="10221"/>
                  </a:cubicBezTo>
                  <a:cubicBezTo>
                    <a:pt x="44964" y="12401"/>
                    <a:pt x="46981" y="14363"/>
                    <a:pt x="47580" y="17034"/>
                  </a:cubicBezTo>
                  <a:cubicBezTo>
                    <a:pt x="47962" y="18396"/>
                    <a:pt x="48507" y="19813"/>
                    <a:pt x="48670" y="21285"/>
                  </a:cubicBezTo>
                  <a:cubicBezTo>
                    <a:pt x="48888" y="22484"/>
                    <a:pt x="49161" y="23792"/>
                    <a:pt x="49325" y="24991"/>
                  </a:cubicBezTo>
                  <a:cubicBezTo>
                    <a:pt x="50306" y="24718"/>
                    <a:pt x="51287" y="24446"/>
                    <a:pt x="52213" y="24173"/>
                  </a:cubicBezTo>
                  <a:cubicBezTo>
                    <a:pt x="51941" y="23247"/>
                    <a:pt x="51559" y="22266"/>
                    <a:pt x="51341" y="21230"/>
                  </a:cubicBezTo>
                  <a:cubicBezTo>
                    <a:pt x="51069" y="19759"/>
                    <a:pt x="50415" y="18396"/>
                    <a:pt x="50142" y="16870"/>
                  </a:cubicBezTo>
                  <a:cubicBezTo>
                    <a:pt x="49597" y="14254"/>
                    <a:pt x="48016" y="11911"/>
                    <a:pt x="46436" y="9785"/>
                  </a:cubicBezTo>
                  <a:cubicBezTo>
                    <a:pt x="46054" y="9240"/>
                    <a:pt x="45836" y="8640"/>
                    <a:pt x="45400" y="8095"/>
                  </a:cubicBezTo>
                  <a:cubicBezTo>
                    <a:pt x="45073" y="7714"/>
                    <a:pt x="44692" y="7278"/>
                    <a:pt x="44310" y="6896"/>
                  </a:cubicBezTo>
                  <a:cubicBezTo>
                    <a:pt x="43384" y="5861"/>
                    <a:pt x="42130" y="5370"/>
                    <a:pt x="40986" y="4716"/>
                  </a:cubicBezTo>
                  <a:cubicBezTo>
                    <a:pt x="38860" y="3408"/>
                    <a:pt x="36626" y="2100"/>
                    <a:pt x="34228" y="1337"/>
                  </a:cubicBezTo>
                  <a:cubicBezTo>
                    <a:pt x="31386" y="463"/>
                    <a:pt x="28275" y="0"/>
                    <a:pt x="251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491293" y="4609634"/>
              <a:ext cx="1531530" cy="723955"/>
            </a:xfrm>
            <a:custGeom>
              <a:avLst/>
              <a:gdLst/>
              <a:ahLst/>
              <a:cxnLst/>
              <a:rect l="l" t="t" r="r" b="b"/>
              <a:pathLst>
                <a:path w="42894" h="20276" extrusionOk="0">
                  <a:moveTo>
                    <a:pt x="23709" y="1"/>
                  </a:moveTo>
                  <a:cubicBezTo>
                    <a:pt x="22510" y="1"/>
                    <a:pt x="21256" y="219"/>
                    <a:pt x="20112" y="382"/>
                  </a:cubicBezTo>
                  <a:cubicBezTo>
                    <a:pt x="18913" y="655"/>
                    <a:pt x="17659" y="1091"/>
                    <a:pt x="16460" y="1472"/>
                  </a:cubicBezTo>
                  <a:cubicBezTo>
                    <a:pt x="15152" y="1908"/>
                    <a:pt x="13735" y="2181"/>
                    <a:pt x="12427" y="2671"/>
                  </a:cubicBezTo>
                  <a:cubicBezTo>
                    <a:pt x="10138" y="3489"/>
                    <a:pt x="8176" y="4960"/>
                    <a:pt x="6650" y="6759"/>
                  </a:cubicBezTo>
                  <a:cubicBezTo>
                    <a:pt x="4852" y="8721"/>
                    <a:pt x="3435" y="10956"/>
                    <a:pt x="2127" y="13190"/>
                  </a:cubicBezTo>
                  <a:cubicBezTo>
                    <a:pt x="1418" y="14389"/>
                    <a:pt x="819" y="15588"/>
                    <a:pt x="382" y="16842"/>
                  </a:cubicBezTo>
                  <a:cubicBezTo>
                    <a:pt x="219" y="17114"/>
                    <a:pt x="164" y="17387"/>
                    <a:pt x="1" y="17659"/>
                  </a:cubicBezTo>
                  <a:cubicBezTo>
                    <a:pt x="764" y="17932"/>
                    <a:pt x="1418" y="18095"/>
                    <a:pt x="2181" y="18313"/>
                  </a:cubicBezTo>
                  <a:cubicBezTo>
                    <a:pt x="3489" y="16024"/>
                    <a:pt x="4688" y="13572"/>
                    <a:pt x="6323" y="11446"/>
                  </a:cubicBezTo>
                  <a:cubicBezTo>
                    <a:pt x="7631" y="9757"/>
                    <a:pt x="8503" y="7740"/>
                    <a:pt x="10247" y="6323"/>
                  </a:cubicBezTo>
                  <a:cubicBezTo>
                    <a:pt x="11991" y="4906"/>
                    <a:pt x="14171" y="4415"/>
                    <a:pt x="16297" y="3816"/>
                  </a:cubicBezTo>
                  <a:cubicBezTo>
                    <a:pt x="18422" y="3216"/>
                    <a:pt x="20439" y="2562"/>
                    <a:pt x="22619" y="2399"/>
                  </a:cubicBezTo>
                  <a:cubicBezTo>
                    <a:pt x="22957" y="2370"/>
                    <a:pt x="23290" y="2356"/>
                    <a:pt x="23618" y="2356"/>
                  </a:cubicBezTo>
                  <a:cubicBezTo>
                    <a:pt x="25146" y="2356"/>
                    <a:pt x="26589" y="2649"/>
                    <a:pt x="28069" y="3053"/>
                  </a:cubicBezTo>
                  <a:cubicBezTo>
                    <a:pt x="29105" y="3325"/>
                    <a:pt x="30140" y="3271"/>
                    <a:pt x="31067" y="3761"/>
                  </a:cubicBezTo>
                  <a:cubicBezTo>
                    <a:pt x="31884" y="4143"/>
                    <a:pt x="32811" y="4361"/>
                    <a:pt x="33410" y="4960"/>
                  </a:cubicBezTo>
                  <a:cubicBezTo>
                    <a:pt x="35154" y="6541"/>
                    <a:pt x="36626" y="8449"/>
                    <a:pt x="37770" y="10465"/>
                  </a:cubicBezTo>
                  <a:cubicBezTo>
                    <a:pt x="38969" y="12754"/>
                    <a:pt x="39514" y="14934"/>
                    <a:pt x="40005" y="17387"/>
                  </a:cubicBezTo>
                  <a:cubicBezTo>
                    <a:pt x="40223" y="18313"/>
                    <a:pt x="40277" y="19294"/>
                    <a:pt x="40332" y="20275"/>
                  </a:cubicBezTo>
                  <a:cubicBezTo>
                    <a:pt x="41258" y="20166"/>
                    <a:pt x="42076" y="19948"/>
                    <a:pt x="42893" y="19730"/>
                  </a:cubicBezTo>
                  <a:cubicBezTo>
                    <a:pt x="42621" y="17714"/>
                    <a:pt x="42348" y="15643"/>
                    <a:pt x="41803" y="13572"/>
                  </a:cubicBezTo>
                  <a:cubicBezTo>
                    <a:pt x="41149" y="11228"/>
                    <a:pt x="39787" y="8830"/>
                    <a:pt x="38315" y="6868"/>
                  </a:cubicBezTo>
                  <a:cubicBezTo>
                    <a:pt x="36953" y="5124"/>
                    <a:pt x="35318" y="2998"/>
                    <a:pt x="33138" y="2235"/>
                  </a:cubicBezTo>
                  <a:cubicBezTo>
                    <a:pt x="32102" y="1854"/>
                    <a:pt x="31230" y="1363"/>
                    <a:pt x="30140" y="1200"/>
                  </a:cubicBezTo>
                  <a:cubicBezTo>
                    <a:pt x="29541" y="1145"/>
                    <a:pt x="28887" y="1091"/>
                    <a:pt x="28287" y="818"/>
                  </a:cubicBezTo>
                  <a:cubicBezTo>
                    <a:pt x="27742" y="600"/>
                    <a:pt x="27252" y="382"/>
                    <a:pt x="26652" y="328"/>
                  </a:cubicBezTo>
                  <a:cubicBezTo>
                    <a:pt x="25726" y="273"/>
                    <a:pt x="24745" y="1"/>
                    <a:pt x="237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9"/>
            <p:cNvSpPr/>
            <p:nvPr/>
          </p:nvSpPr>
          <p:spPr>
            <a:xfrm>
              <a:off x="645041" y="4802945"/>
              <a:ext cx="1212363" cy="563711"/>
            </a:xfrm>
            <a:custGeom>
              <a:avLst/>
              <a:gdLst/>
              <a:ahLst/>
              <a:cxnLst/>
              <a:rect l="l" t="t" r="r" b="b"/>
              <a:pathLst>
                <a:path w="33955" h="15788" extrusionOk="0">
                  <a:moveTo>
                    <a:pt x="19740" y="1"/>
                  </a:moveTo>
                  <a:cubicBezTo>
                    <a:pt x="19431" y="1"/>
                    <a:pt x="19119" y="13"/>
                    <a:pt x="18804" y="37"/>
                  </a:cubicBezTo>
                  <a:cubicBezTo>
                    <a:pt x="14498" y="364"/>
                    <a:pt x="10519" y="2163"/>
                    <a:pt x="7140" y="4779"/>
                  </a:cubicBezTo>
                  <a:cubicBezTo>
                    <a:pt x="5233" y="6305"/>
                    <a:pt x="3707" y="8267"/>
                    <a:pt x="2181" y="10174"/>
                  </a:cubicBezTo>
                  <a:cubicBezTo>
                    <a:pt x="1309" y="11264"/>
                    <a:pt x="600" y="12409"/>
                    <a:pt x="1" y="13608"/>
                  </a:cubicBezTo>
                  <a:cubicBezTo>
                    <a:pt x="437" y="13717"/>
                    <a:pt x="818" y="13771"/>
                    <a:pt x="1254" y="13935"/>
                  </a:cubicBezTo>
                  <a:cubicBezTo>
                    <a:pt x="3162" y="11428"/>
                    <a:pt x="5233" y="9030"/>
                    <a:pt x="7631" y="6904"/>
                  </a:cubicBezTo>
                  <a:cubicBezTo>
                    <a:pt x="9157" y="5596"/>
                    <a:pt x="10955" y="4615"/>
                    <a:pt x="12699" y="3634"/>
                  </a:cubicBezTo>
                  <a:cubicBezTo>
                    <a:pt x="14225" y="2817"/>
                    <a:pt x="16569" y="2490"/>
                    <a:pt x="18313" y="2217"/>
                  </a:cubicBezTo>
                  <a:cubicBezTo>
                    <a:pt x="18745" y="2163"/>
                    <a:pt x="19169" y="2137"/>
                    <a:pt x="19586" y="2137"/>
                  </a:cubicBezTo>
                  <a:cubicBezTo>
                    <a:pt x="22956" y="2137"/>
                    <a:pt x="25814" y="3855"/>
                    <a:pt x="27851" y="6523"/>
                  </a:cubicBezTo>
                  <a:cubicBezTo>
                    <a:pt x="29159" y="8212"/>
                    <a:pt x="30140" y="10174"/>
                    <a:pt x="30685" y="12300"/>
                  </a:cubicBezTo>
                  <a:cubicBezTo>
                    <a:pt x="31012" y="13444"/>
                    <a:pt x="31121" y="14589"/>
                    <a:pt x="31339" y="15788"/>
                  </a:cubicBezTo>
                  <a:cubicBezTo>
                    <a:pt x="32211" y="15624"/>
                    <a:pt x="33028" y="15570"/>
                    <a:pt x="33955" y="15352"/>
                  </a:cubicBezTo>
                  <a:cubicBezTo>
                    <a:pt x="33573" y="13771"/>
                    <a:pt x="33301" y="12136"/>
                    <a:pt x="32701" y="10610"/>
                  </a:cubicBezTo>
                  <a:cubicBezTo>
                    <a:pt x="31829" y="8485"/>
                    <a:pt x="30739" y="6632"/>
                    <a:pt x="29322" y="4888"/>
                  </a:cubicBezTo>
                  <a:cubicBezTo>
                    <a:pt x="26900" y="1860"/>
                    <a:pt x="23591" y="1"/>
                    <a:pt x="19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19"/>
            <p:cNvSpPr/>
            <p:nvPr/>
          </p:nvSpPr>
          <p:spPr>
            <a:xfrm>
              <a:off x="789041" y="4989792"/>
              <a:ext cx="924367" cy="390506"/>
            </a:xfrm>
            <a:custGeom>
              <a:avLst/>
              <a:gdLst/>
              <a:ahLst/>
              <a:cxnLst/>
              <a:rect l="l" t="t" r="r" b="b"/>
              <a:pathLst>
                <a:path w="25889" h="10937" extrusionOk="0">
                  <a:moveTo>
                    <a:pt x="13455" y="0"/>
                  </a:moveTo>
                  <a:cubicBezTo>
                    <a:pt x="12321" y="0"/>
                    <a:pt x="11148" y="324"/>
                    <a:pt x="10138" y="745"/>
                  </a:cubicBezTo>
                  <a:cubicBezTo>
                    <a:pt x="8557" y="1344"/>
                    <a:pt x="7522" y="2380"/>
                    <a:pt x="6105" y="3197"/>
                  </a:cubicBezTo>
                  <a:cubicBezTo>
                    <a:pt x="3543" y="4669"/>
                    <a:pt x="1418" y="6794"/>
                    <a:pt x="1" y="9356"/>
                  </a:cubicBezTo>
                  <a:cubicBezTo>
                    <a:pt x="437" y="9465"/>
                    <a:pt x="873" y="9574"/>
                    <a:pt x="1363" y="9628"/>
                  </a:cubicBezTo>
                  <a:cubicBezTo>
                    <a:pt x="2072" y="8756"/>
                    <a:pt x="2835" y="7939"/>
                    <a:pt x="3761" y="7176"/>
                  </a:cubicBezTo>
                  <a:cubicBezTo>
                    <a:pt x="4633" y="6358"/>
                    <a:pt x="5778" y="5432"/>
                    <a:pt x="6813" y="4887"/>
                  </a:cubicBezTo>
                  <a:cubicBezTo>
                    <a:pt x="7958" y="4233"/>
                    <a:pt x="8884" y="3252"/>
                    <a:pt x="10138" y="2707"/>
                  </a:cubicBezTo>
                  <a:cubicBezTo>
                    <a:pt x="11098" y="2244"/>
                    <a:pt x="12105" y="1967"/>
                    <a:pt x="13144" y="1967"/>
                  </a:cubicBezTo>
                  <a:cubicBezTo>
                    <a:pt x="13696" y="1967"/>
                    <a:pt x="14257" y="2046"/>
                    <a:pt x="14825" y="2216"/>
                  </a:cubicBezTo>
                  <a:cubicBezTo>
                    <a:pt x="16133" y="2543"/>
                    <a:pt x="17496" y="2925"/>
                    <a:pt x="18586" y="3633"/>
                  </a:cubicBezTo>
                  <a:cubicBezTo>
                    <a:pt x="19894" y="4451"/>
                    <a:pt x="20493" y="5486"/>
                    <a:pt x="21256" y="6794"/>
                  </a:cubicBezTo>
                  <a:cubicBezTo>
                    <a:pt x="22019" y="8157"/>
                    <a:pt x="22891" y="9465"/>
                    <a:pt x="23382" y="10936"/>
                  </a:cubicBezTo>
                  <a:cubicBezTo>
                    <a:pt x="24254" y="10882"/>
                    <a:pt x="25071" y="10827"/>
                    <a:pt x="25889" y="10664"/>
                  </a:cubicBezTo>
                  <a:cubicBezTo>
                    <a:pt x="25671" y="10119"/>
                    <a:pt x="25453" y="9519"/>
                    <a:pt x="25180" y="8974"/>
                  </a:cubicBezTo>
                  <a:cubicBezTo>
                    <a:pt x="24472" y="7339"/>
                    <a:pt x="23436" y="5704"/>
                    <a:pt x="22346" y="4178"/>
                  </a:cubicBezTo>
                  <a:cubicBezTo>
                    <a:pt x="20657" y="1726"/>
                    <a:pt x="17223" y="581"/>
                    <a:pt x="14444" y="91"/>
                  </a:cubicBezTo>
                  <a:cubicBezTo>
                    <a:pt x="14121" y="29"/>
                    <a:pt x="13789" y="0"/>
                    <a:pt x="134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19"/>
            <p:cNvSpPr/>
            <p:nvPr/>
          </p:nvSpPr>
          <p:spPr>
            <a:xfrm>
              <a:off x="975852" y="5193029"/>
              <a:ext cx="570209" cy="193093"/>
            </a:xfrm>
            <a:custGeom>
              <a:avLst/>
              <a:gdLst/>
              <a:ahLst/>
              <a:cxnLst/>
              <a:rect l="l" t="t" r="r" b="b"/>
              <a:pathLst>
                <a:path w="15970" h="5408" extrusionOk="0">
                  <a:moveTo>
                    <a:pt x="6886" y="0"/>
                  </a:moveTo>
                  <a:cubicBezTo>
                    <a:pt x="5846" y="0"/>
                    <a:pt x="4822" y="245"/>
                    <a:pt x="3761" y="775"/>
                  </a:cubicBezTo>
                  <a:cubicBezTo>
                    <a:pt x="2726" y="1320"/>
                    <a:pt x="1854" y="1974"/>
                    <a:pt x="1091" y="2846"/>
                  </a:cubicBezTo>
                  <a:cubicBezTo>
                    <a:pt x="709" y="3391"/>
                    <a:pt x="328" y="3936"/>
                    <a:pt x="1" y="4590"/>
                  </a:cubicBezTo>
                  <a:cubicBezTo>
                    <a:pt x="328" y="4645"/>
                    <a:pt x="709" y="4645"/>
                    <a:pt x="1036" y="4699"/>
                  </a:cubicBezTo>
                  <a:cubicBezTo>
                    <a:pt x="1636" y="3936"/>
                    <a:pt x="2399" y="3391"/>
                    <a:pt x="3216" y="2846"/>
                  </a:cubicBezTo>
                  <a:cubicBezTo>
                    <a:pt x="4306" y="2120"/>
                    <a:pt x="5445" y="1684"/>
                    <a:pt x="6648" y="1684"/>
                  </a:cubicBezTo>
                  <a:cubicBezTo>
                    <a:pt x="7249" y="1684"/>
                    <a:pt x="7867" y="1793"/>
                    <a:pt x="8503" y="2029"/>
                  </a:cubicBezTo>
                  <a:cubicBezTo>
                    <a:pt x="10084" y="2683"/>
                    <a:pt x="11119" y="3119"/>
                    <a:pt x="12209" y="4481"/>
                  </a:cubicBezTo>
                  <a:cubicBezTo>
                    <a:pt x="12482" y="4754"/>
                    <a:pt x="12700" y="5135"/>
                    <a:pt x="12863" y="5408"/>
                  </a:cubicBezTo>
                  <a:cubicBezTo>
                    <a:pt x="13899" y="5408"/>
                    <a:pt x="14934" y="5299"/>
                    <a:pt x="15970" y="5244"/>
                  </a:cubicBezTo>
                  <a:cubicBezTo>
                    <a:pt x="15425" y="4427"/>
                    <a:pt x="14716" y="3664"/>
                    <a:pt x="14062" y="3010"/>
                  </a:cubicBezTo>
                  <a:cubicBezTo>
                    <a:pt x="12591" y="1593"/>
                    <a:pt x="11228" y="1102"/>
                    <a:pt x="9266" y="394"/>
                  </a:cubicBezTo>
                  <a:cubicBezTo>
                    <a:pt x="8450" y="137"/>
                    <a:pt x="7664" y="0"/>
                    <a:pt x="68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16661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dk1"/>
        </a:solidFill>
        <a:effectLst/>
      </p:bgPr>
    </p:bg>
    <p:spTree>
      <p:nvGrpSpPr>
        <p:cNvPr id="1" name="Shape 520"/>
        <p:cNvGrpSpPr/>
        <p:nvPr/>
      </p:nvGrpSpPr>
      <p:grpSpPr>
        <a:xfrm>
          <a:off x="0" y="0"/>
          <a:ext cx="0" cy="0"/>
          <a:chOff x="0" y="0"/>
          <a:chExt cx="0" cy="0"/>
        </a:xfrm>
      </p:grpSpPr>
      <p:sp>
        <p:nvSpPr>
          <p:cNvPr id="521" name="Google Shape;521;p20"/>
          <p:cNvSpPr/>
          <p:nvPr/>
        </p:nvSpPr>
        <p:spPr>
          <a:xfrm>
            <a:off x="-60233" y="-69900"/>
            <a:ext cx="3465637" cy="1818631"/>
          </a:xfrm>
          <a:custGeom>
            <a:avLst/>
            <a:gdLst/>
            <a:ahLst/>
            <a:cxnLst/>
            <a:rect l="l" t="t" r="r" b="b"/>
            <a:pathLst>
              <a:path w="60822" h="31917" extrusionOk="0">
                <a:moveTo>
                  <a:pt x="0" y="1"/>
                </a:moveTo>
                <a:lnTo>
                  <a:pt x="0" y="31916"/>
                </a:lnTo>
                <a:cubicBezTo>
                  <a:pt x="6535" y="28786"/>
                  <a:pt x="13648" y="21612"/>
                  <a:pt x="22645" y="20457"/>
                </a:cubicBezTo>
                <a:cubicBezTo>
                  <a:pt x="23902" y="20297"/>
                  <a:pt x="25087" y="20229"/>
                  <a:pt x="26211" y="20229"/>
                </a:cubicBezTo>
                <a:cubicBezTo>
                  <a:pt x="32393" y="20229"/>
                  <a:pt x="36735" y="22277"/>
                  <a:pt x="41050" y="22277"/>
                </a:cubicBezTo>
                <a:cubicBezTo>
                  <a:pt x="42954" y="22277"/>
                  <a:pt x="44852" y="21879"/>
                  <a:pt x="46901" y="20731"/>
                </a:cubicBezTo>
                <a:cubicBezTo>
                  <a:pt x="55351" y="16019"/>
                  <a:pt x="46840" y="6749"/>
                  <a:pt x="60822"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2" name="Google Shape;522;p20"/>
          <p:cNvSpPr/>
          <p:nvPr/>
        </p:nvSpPr>
        <p:spPr>
          <a:xfrm>
            <a:off x="6465633" y="-415867"/>
            <a:ext cx="5932059" cy="1599272"/>
          </a:xfrm>
          <a:custGeom>
            <a:avLst/>
            <a:gdLst/>
            <a:ahLst/>
            <a:cxnLst/>
            <a:rect l="l" t="t" r="r" b="b"/>
            <a:pathLst>
              <a:path w="103286" h="46735" extrusionOk="0">
                <a:moveTo>
                  <a:pt x="1" y="0"/>
                </a:moveTo>
                <a:cubicBezTo>
                  <a:pt x="6485" y="15982"/>
                  <a:pt x="18553" y="18294"/>
                  <a:pt x="28531" y="18294"/>
                </a:cubicBezTo>
                <a:cubicBezTo>
                  <a:pt x="32593" y="18294"/>
                  <a:pt x="36310" y="17910"/>
                  <a:pt x="39161" y="17910"/>
                </a:cubicBezTo>
                <a:cubicBezTo>
                  <a:pt x="39549" y="17910"/>
                  <a:pt x="39921" y="17918"/>
                  <a:pt x="40275" y="17934"/>
                </a:cubicBezTo>
                <a:cubicBezTo>
                  <a:pt x="52160" y="18511"/>
                  <a:pt x="56780" y="20487"/>
                  <a:pt x="61856" y="22979"/>
                </a:cubicBezTo>
                <a:cubicBezTo>
                  <a:pt x="71036" y="27630"/>
                  <a:pt x="75717" y="41156"/>
                  <a:pt x="80580" y="44347"/>
                </a:cubicBezTo>
                <a:cubicBezTo>
                  <a:pt x="83218" y="46061"/>
                  <a:pt x="86788" y="46734"/>
                  <a:pt x="90488" y="46734"/>
                </a:cubicBezTo>
                <a:cubicBezTo>
                  <a:pt x="95057" y="46734"/>
                  <a:pt x="99826" y="45708"/>
                  <a:pt x="103286" y="44347"/>
                </a:cubicBezTo>
                <a:lnTo>
                  <a:pt x="103286" y="31"/>
                </a:lnTo>
                <a:lnTo>
                  <a:pt x="103286"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23" name="Google Shape;523;p20"/>
          <p:cNvGrpSpPr/>
          <p:nvPr/>
        </p:nvGrpSpPr>
        <p:grpSpPr>
          <a:xfrm>
            <a:off x="74166" y="-78267"/>
            <a:ext cx="1584667" cy="924067"/>
            <a:chOff x="4245775" y="2692575"/>
            <a:chExt cx="1188500" cy="693050"/>
          </a:xfrm>
        </p:grpSpPr>
        <p:sp>
          <p:nvSpPr>
            <p:cNvPr id="524" name="Google Shape;524;p20"/>
            <p:cNvSpPr/>
            <p:nvPr/>
          </p:nvSpPr>
          <p:spPr>
            <a:xfrm>
              <a:off x="4245775" y="2693350"/>
              <a:ext cx="1188500" cy="692275"/>
            </a:xfrm>
            <a:custGeom>
              <a:avLst/>
              <a:gdLst/>
              <a:ahLst/>
              <a:cxnLst/>
              <a:rect l="l" t="t" r="r" b="b"/>
              <a:pathLst>
                <a:path w="47540" h="27691" fill="none" extrusionOk="0">
                  <a:moveTo>
                    <a:pt x="46050" y="0"/>
                  </a:moveTo>
                  <a:cubicBezTo>
                    <a:pt x="47540" y="5350"/>
                    <a:pt x="47388" y="13496"/>
                    <a:pt x="46628" y="16596"/>
                  </a:cubicBezTo>
                  <a:cubicBezTo>
                    <a:pt x="45017" y="23010"/>
                    <a:pt x="40184" y="27690"/>
                    <a:pt x="33284" y="27630"/>
                  </a:cubicBezTo>
                  <a:cubicBezTo>
                    <a:pt x="29394" y="27569"/>
                    <a:pt x="19515" y="25289"/>
                    <a:pt x="13223" y="18511"/>
                  </a:cubicBezTo>
                  <a:cubicBezTo>
                    <a:pt x="7661" y="12493"/>
                    <a:pt x="3831" y="7873"/>
                    <a:pt x="1" y="0"/>
                  </a:cubicBezTo>
                </a:path>
              </a:pathLst>
            </a:custGeom>
            <a:noFill/>
            <a:ln w="174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20"/>
            <p:cNvSpPr/>
            <p:nvPr/>
          </p:nvSpPr>
          <p:spPr>
            <a:xfrm>
              <a:off x="4371925" y="2692575"/>
              <a:ext cx="969650" cy="525875"/>
            </a:xfrm>
            <a:custGeom>
              <a:avLst/>
              <a:gdLst/>
              <a:ahLst/>
              <a:cxnLst/>
              <a:rect l="l" t="t" r="r" b="b"/>
              <a:pathLst>
                <a:path w="38786" h="21035" fill="none" extrusionOk="0">
                  <a:moveTo>
                    <a:pt x="1" y="1"/>
                  </a:moveTo>
                  <a:cubicBezTo>
                    <a:pt x="1" y="1"/>
                    <a:pt x="1" y="31"/>
                    <a:pt x="31" y="31"/>
                  </a:cubicBezTo>
                  <a:cubicBezTo>
                    <a:pt x="3952" y="9758"/>
                    <a:pt x="16901" y="21034"/>
                    <a:pt x="27661" y="20882"/>
                  </a:cubicBezTo>
                  <a:cubicBezTo>
                    <a:pt x="38786" y="20700"/>
                    <a:pt x="37691" y="7235"/>
                    <a:pt x="32646" y="31"/>
                  </a:cubicBezTo>
                </a:path>
              </a:pathLst>
            </a:custGeom>
            <a:noFill/>
            <a:ln w="174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20"/>
            <p:cNvSpPr/>
            <p:nvPr/>
          </p:nvSpPr>
          <p:spPr>
            <a:xfrm>
              <a:off x="4599125" y="2693350"/>
              <a:ext cx="543350" cy="449100"/>
            </a:xfrm>
            <a:custGeom>
              <a:avLst/>
              <a:gdLst/>
              <a:ahLst/>
              <a:cxnLst/>
              <a:rect l="l" t="t" r="r" b="b"/>
              <a:pathLst>
                <a:path w="21734" h="17964" fill="none" extrusionOk="0">
                  <a:moveTo>
                    <a:pt x="18117" y="0"/>
                  </a:moveTo>
                  <a:cubicBezTo>
                    <a:pt x="20488" y="6535"/>
                    <a:pt x="21734" y="17964"/>
                    <a:pt x="12494" y="13800"/>
                  </a:cubicBezTo>
                  <a:cubicBezTo>
                    <a:pt x="8725" y="12097"/>
                    <a:pt x="5655" y="8450"/>
                    <a:pt x="3314" y="5167"/>
                  </a:cubicBezTo>
                  <a:cubicBezTo>
                    <a:pt x="2250" y="3739"/>
                    <a:pt x="1278" y="2158"/>
                    <a:pt x="366" y="638"/>
                  </a:cubicBezTo>
                  <a:cubicBezTo>
                    <a:pt x="275" y="426"/>
                    <a:pt x="123" y="243"/>
                    <a:pt x="1" y="0"/>
                  </a:cubicBezTo>
                </a:path>
              </a:pathLst>
            </a:custGeom>
            <a:noFill/>
            <a:ln w="174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0"/>
            <p:cNvSpPr/>
            <p:nvPr/>
          </p:nvSpPr>
          <p:spPr>
            <a:xfrm>
              <a:off x="4719950" y="2693350"/>
              <a:ext cx="300950" cy="284975"/>
            </a:xfrm>
            <a:custGeom>
              <a:avLst/>
              <a:gdLst/>
              <a:ahLst/>
              <a:cxnLst/>
              <a:rect l="l" t="t" r="r" b="b"/>
              <a:pathLst>
                <a:path w="12038" h="11399" fill="none" extrusionOk="0">
                  <a:moveTo>
                    <a:pt x="7995" y="0"/>
                  </a:moveTo>
                  <a:cubicBezTo>
                    <a:pt x="10031" y="2918"/>
                    <a:pt x="12038" y="6170"/>
                    <a:pt x="10123" y="8602"/>
                  </a:cubicBezTo>
                  <a:cubicBezTo>
                    <a:pt x="7934" y="11398"/>
                    <a:pt x="3101" y="4651"/>
                    <a:pt x="1" y="0"/>
                  </a:cubicBezTo>
                </a:path>
              </a:pathLst>
            </a:custGeom>
            <a:noFill/>
            <a:ln w="174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20"/>
          <p:cNvGrpSpPr/>
          <p:nvPr/>
        </p:nvGrpSpPr>
        <p:grpSpPr>
          <a:xfrm rot="-1567149" flipH="1">
            <a:off x="9684153" y="-681164"/>
            <a:ext cx="2270823" cy="2537835"/>
            <a:chOff x="5268600" y="1434950"/>
            <a:chExt cx="433925" cy="661900"/>
          </a:xfrm>
        </p:grpSpPr>
        <p:sp>
          <p:nvSpPr>
            <p:cNvPr id="529" name="Google Shape;529;p20"/>
            <p:cNvSpPr/>
            <p:nvPr/>
          </p:nvSpPr>
          <p:spPr>
            <a:xfrm>
              <a:off x="5617400" y="1434950"/>
              <a:ext cx="17500" cy="14475"/>
            </a:xfrm>
            <a:custGeom>
              <a:avLst/>
              <a:gdLst/>
              <a:ahLst/>
              <a:cxnLst/>
              <a:rect l="l" t="t" r="r" b="b"/>
              <a:pathLst>
                <a:path w="700" h="579" extrusionOk="0">
                  <a:moveTo>
                    <a:pt x="365" y="1"/>
                  </a:moveTo>
                  <a:cubicBezTo>
                    <a:pt x="0" y="1"/>
                    <a:pt x="0" y="579"/>
                    <a:pt x="365" y="579"/>
                  </a:cubicBezTo>
                  <a:cubicBezTo>
                    <a:pt x="699" y="579"/>
                    <a:pt x="699" y="1"/>
                    <a:pt x="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20"/>
            <p:cNvSpPr/>
            <p:nvPr/>
          </p:nvSpPr>
          <p:spPr>
            <a:xfrm>
              <a:off x="5639425" y="1523875"/>
              <a:ext cx="19025" cy="15225"/>
            </a:xfrm>
            <a:custGeom>
              <a:avLst/>
              <a:gdLst/>
              <a:ahLst/>
              <a:cxnLst/>
              <a:rect l="l" t="t" r="r" b="b"/>
              <a:pathLst>
                <a:path w="761" h="609" extrusionOk="0">
                  <a:moveTo>
                    <a:pt x="365" y="0"/>
                  </a:moveTo>
                  <a:cubicBezTo>
                    <a:pt x="1" y="61"/>
                    <a:pt x="1" y="608"/>
                    <a:pt x="365" y="608"/>
                  </a:cubicBezTo>
                  <a:cubicBezTo>
                    <a:pt x="761" y="608"/>
                    <a:pt x="761" y="0"/>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20"/>
            <p:cNvSpPr/>
            <p:nvPr/>
          </p:nvSpPr>
          <p:spPr>
            <a:xfrm>
              <a:off x="5685025" y="1518525"/>
              <a:ext cx="17500" cy="12975"/>
            </a:xfrm>
            <a:custGeom>
              <a:avLst/>
              <a:gdLst/>
              <a:ahLst/>
              <a:cxnLst/>
              <a:rect l="l" t="t" r="r" b="b"/>
              <a:pathLst>
                <a:path w="700" h="519" extrusionOk="0">
                  <a:moveTo>
                    <a:pt x="336" y="0"/>
                  </a:moveTo>
                  <a:cubicBezTo>
                    <a:pt x="1" y="0"/>
                    <a:pt x="10" y="518"/>
                    <a:pt x="365" y="518"/>
                  </a:cubicBezTo>
                  <a:cubicBezTo>
                    <a:pt x="700" y="518"/>
                    <a:pt x="700" y="1"/>
                    <a:pt x="365" y="1"/>
                  </a:cubicBezTo>
                  <a:cubicBezTo>
                    <a:pt x="355" y="1"/>
                    <a:pt x="346"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20"/>
            <p:cNvSpPr/>
            <p:nvPr/>
          </p:nvSpPr>
          <p:spPr>
            <a:xfrm>
              <a:off x="5583200" y="1564900"/>
              <a:ext cx="11425" cy="8375"/>
            </a:xfrm>
            <a:custGeom>
              <a:avLst/>
              <a:gdLst/>
              <a:ahLst/>
              <a:cxnLst/>
              <a:rect l="l" t="t" r="r" b="b"/>
              <a:pathLst>
                <a:path w="457" h="335" extrusionOk="0">
                  <a:moveTo>
                    <a:pt x="213" y="1"/>
                  </a:moveTo>
                  <a:cubicBezTo>
                    <a:pt x="0" y="1"/>
                    <a:pt x="0" y="335"/>
                    <a:pt x="213" y="335"/>
                  </a:cubicBezTo>
                  <a:cubicBezTo>
                    <a:pt x="456" y="335"/>
                    <a:pt x="456"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0"/>
            <p:cNvSpPr/>
            <p:nvPr/>
          </p:nvSpPr>
          <p:spPr>
            <a:xfrm>
              <a:off x="5640200" y="1570975"/>
              <a:ext cx="16725" cy="12950"/>
            </a:xfrm>
            <a:custGeom>
              <a:avLst/>
              <a:gdLst/>
              <a:ahLst/>
              <a:cxnLst/>
              <a:rect l="l" t="t" r="r" b="b"/>
              <a:pathLst>
                <a:path w="669" h="518" extrusionOk="0">
                  <a:moveTo>
                    <a:pt x="334" y="1"/>
                  </a:moveTo>
                  <a:cubicBezTo>
                    <a:pt x="0" y="1"/>
                    <a:pt x="0" y="518"/>
                    <a:pt x="334" y="518"/>
                  </a:cubicBezTo>
                  <a:cubicBezTo>
                    <a:pt x="669" y="518"/>
                    <a:pt x="669"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20"/>
            <p:cNvSpPr/>
            <p:nvPr/>
          </p:nvSpPr>
          <p:spPr>
            <a:xfrm>
              <a:off x="5617400" y="1615050"/>
              <a:ext cx="19025" cy="14475"/>
            </a:xfrm>
            <a:custGeom>
              <a:avLst/>
              <a:gdLst/>
              <a:ahLst/>
              <a:cxnLst/>
              <a:rect l="l" t="t" r="r" b="b"/>
              <a:pathLst>
                <a:path w="761" h="579" extrusionOk="0">
                  <a:moveTo>
                    <a:pt x="365" y="1"/>
                  </a:moveTo>
                  <a:cubicBezTo>
                    <a:pt x="0" y="1"/>
                    <a:pt x="0" y="578"/>
                    <a:pt x="365" y="578"/>
                  </a:cubicBezTo>
                  <a:cubicBezTo>
                    <a:pt x="760" y="578"/>
                    <a:pt x="760" y="1"/>
                    <a:pt x="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20"/>
            <p:cNvSpPr/>
            <p:nvPr/>
          </p:nvSpPr>
          <p:spPr>
            <a:xfrm>
              <a:off x="5568000" y="1611250"/>
              <a:ext cx="26625" cy="21300"/>
            </a:xfrm>
            <a:custGeom>
              <a:avLst/>
              <a:gdLst/>
              <a:ahLst/>
              <a:cxnLst/>
              <a:rect l="l" t="t" r="r" b="b"/>
              <a:pathLst>
                <a:path w="1065" h="852" extrusionOk="0">
                  <a:moveTo>
                    <a:pt x="517" y="1"/>
                  </a:moveTo>
                  <a:cubicBezTo>
                    <a:pt x="0" y="1"/>
                    <a:pt x="0" y="852"/>
                    <a:pt x="517" y="852"/>
                  </a:cubicBezTo>
                  <a:cubicBezTo>
                    <a:pt x="1064" y="852"/>
                    <a:pt x="1064"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0"/>
            <p:cNvSpPr/>
            <p:nvPr/>
          </p:nvSpPr>
          <p:spPr>
            <a:xfrm>
              <a:off x="5545200" y="1706250"/>
              <a:ext cx="12950" cy="10650"/>
            </a:xfrm>
            <a:custGeom>
              <a:avLst/>
              <a:gdLst/>
              <a:ahLst/>
              <a:cxnLst/>
              <a:rect l="l" t="t" r="r" b="b"/>
              <a:pathLst>
                <a:path w="518" h="426" extrusionOk="0">
                  <a:moveTo>
                    <a:pt x="274" y="0"/>
                  </a:moveTo>
                  <a:cubicBezTo>
                    <a:pt x="1" y="31"/>
                    <a:pt x="1" y="426"/>
                    <a:pt x="274" y="426"/>
                  </a:cubicBezTo>
                  <a:cubicBezTo>
                    <a:pt x="517" y="426"/>
                    <a:pt x="517"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20"/>
            <p:cNvSpPr/>
            <p:nvPr/>
          </p:nvSpPr>
          <p:spPr>
            <a:xfrm>
              <a:off x="5449450" y="1656850"/>
              <a:ext cx="24350" cy="20550"/>
            </a:xfrm>
            <a:custGeom>
              <a:avLst/>
              <a:gdLst/>
              <a:ahLst/>
              <a:cxnLst/>
              <a:rect l="l" t="t" r="r" b="b"/>
              <a:pathLst>
                <a:path w="974" h="822" extrusionOk="0">
                  <a:moveTo>
                    <a:pt x="487" y="0"/>
                  </a:moveTo>
                  <a:cubicBezTo>
                    <a:pt x="1" y="0"/>
                    <a:pt x="1" y="821"/>
                    <a:pt x="487" y="821"/>
                  </a:cubicBezTo>
                  <a:cubicBezTo>
                    <a:pt x="973" y="821"/>
                    <a:pt x="973"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20"/>
            <p:cNvSpPr/>
            <p:nvPr/>
          </p:nvSpPr>
          <p:spPr>
            <a:xfrm>
              <a:off x="5474525" y="1749550"/>
              <a:ext cx="25100" cy="16750"/>
            </a:xfrm>
            <a:custGeom>
              <a:avLst/>
              <a:gdLst/>
              <a:ahLst/>
              <a:cxnLst/>
              <a:rect l="l" t="t" r="r" b="b"/>
              <a:pathLst>
                <a:path w="1004" h="670" extrusionOk="0">
                  <a:moveTo>
                    <a:pt x="366" y="1"/>
                  </a:moveTo>
                  <a:cubicBezTo>
                    <a:pt x="153" y="1"/>
                    <a:pt x="1" y="153"/>
                    <a:pt x="1" y="335"/>
                  </a:cubicBezTo>
                  <a:cubicBezTo>
                    <a:pt x="1" y="517"/>
                    <a:pt x="153" y="669"/>
                    <a:pt x="366" y="669"/>
                  </a:cubicBezTo>
                  <a:lnTo>
                    <a:pt x="669" y="669"/>
                  </a:lnTo>
                  <a:cubicBezTo>
                    <a:pt x="852" y="669"/>
                    <a:pt x="1004" y="517"/>
                    <a:pt x="1004" y="335"/>
                  </a:cubicBezTo>
                  <a:cubicBezTo>
                    <a:pt x="1004" y="153"/>
                    <a:pt x="852" y="1"/>
                    <a:pt x="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20"/>
            <p:cNvSpPr/>
            <p:nvPr/>
          </p:nvSpPr>
          <p:spPr>
            <a:xfrm>
              <a:off x="5388675" y="1784500"/>
              <a:ext cx="26600" cy="20550"/>
            </a:xfrm>
            <a:custGeom>
              <a:avLst/>
              <a:gdLst/>
              <a:ahLst/>
              <a:cxnLst/>
              <a:rect l="l" t="t" r="r" b="b"/>
              <a:pathLst>
                <a:path w="1064" h="822" extrusionOk="0">
                  <a:moveTo>
                    <a:pt x="517" y="1"/>
                  </a:moveTo>
                  <a:cubicBezTo>
                    <a:pt x="0" y="1"/>
                    <a:pt x="0" y="822"/>
                    <a:pt x="517" y="822"/>
                  </a:cubicBezTo>
                  <a:cubicBezTo>
                    <a:pt x="1064" y="822"/>
                    <a:pt x="1064"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0"/>
            <p:cNvSpPr/>
            <p:nvPr/>
          </p:nvSpPr>
          <p:spPr>
            <a:xfrm>
              <a:off x="5502650" y="1812625"/>
              <a:ext cx="22825" cy="30425"/>
            </a:xfrm>
            <a:custGeom>
              <a:avLst/>
              <a:gdLst/>
              <a:ahLst/>
              <a:cxnLst/>
              <a:rect l="l" t="t" r="r" b="b"/>
              <a:pathLst>
                <a:path w="913" h="1217" extrusionOk="0">
                  <a:moveTo>
                    <a:pt x="456" y="1"/>
                  </a:moveTo>
                  <a:cubicBezTo>
                    <a:pt x="213" y="61"/>
                    <a:pt x="0" y="244"/>
                    <a:pt x="0" y="457"/>
                  </a:cubicBezTo>
                  <a:lnTo>
                    <a:pt x="0" y="760"/>
                  </a:lnTo>
                  <a:cubicBezTo>
                    <a:pt x="0" y="1004"/>
                    <a:pt x="183" y="1216"/>
                    <a:pt x="456" y="1216"/>
                  </a:cubicBezTo>
                  <a:cubicBezTo>
                    <a:pt x="669" y="1216"/>
                    <a:pt x="912" y="1034"/>
                    <a:pt x="912" y="760"/>
                  </a:cubicBezTo>
                  <a:lnTo>
                    <a:pt x="912" y="457"/>
                  </a:lnTo>
                  <a:cubicBezTo>
                    <a:pt x="912" y="244"/>
                    <a:pt x="669" y="1"/>
                    <a:pt x="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20"/>
            <p:cNvSpPr/>
            <p:nvPr/>
          </p:nvSpPr>
          <p:spPr>
            <a:xfrm>
              <a:off x="5417550" y="1842650"/>
              <a:ext cx="34200" cy="32325"/>
            </a:xfrm>
            <a:custGeom>
              <a:avLst/>
              <a:gdLst/>
              <a:ahLst/>
              <a:cxnLst/>
              <a:rect l="l" t="t" r="r" b="b"/>
              <a:pathLst>
                <a:path w="1368" h="1293" extrusionOk="0">
                  <a:moveTo>
                    <a:pt x="536" y="0"/>
                  </a:moveTo>
                  <a:cubicBezTo>
                    <a:pt x="410" y="0"/>
                    <a:pt x="289" y="46"/>
                    <a:pt x="213" y="137"/>
                  </a:cubicBezTo>
                  <a:cubicBezTo>
                    <a:pt x="0" y="319"/>
                    <a:pt x="0" y="623"/>
                    <a:pt x="213" y="836"/>
                  </a:cubicBezTo>
                  <a:lnTo>
                    <a:pt x="517" y="1140"/>
                  </a:lnTo>
                  <a:cubicBezTo>
                    <a:pt x="578" y="1201"/>
                    <a:pt x="730" y="1292"/>
                    <a:pt x="851" y="1292"/>
                  </a:cubicBezTo>
                  <a:cubicBezTo>
                    <a:pt x="942" y="1292"/>
                    <a:pt x="1125" y="1231"/>
                    <a:pt x="1186" y="1140"/>
                  </a:cubicBezTo>
                  <a:cubicBezTo>
                    <a:pt x="1368" y="927"/>
                    <a:pt x="1368" y="623"/>
                    <a:pt x="1186" y="441"/>
                  </a:cubicBezTo>
                  <a:lnTo>
                    <a:pt x="882" y="137"/>
                  </a:lnTo>
                  <a:cubicBezTo>
                    <a:pt x="790" y="46"/>
                    <a:pt x="661" y="0"/>
                    <a:pt x="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20"/>
            <p:cNvSpPr/>
            <p:nvPr/>
          </p:nvSpPr>
          <p:spPr>
            <a:xfrm>
              <a:off x="5379550" y="1896025"/>
              <a:ext cx="31925" cy="30600"/>
            </a:xfrm>
            <a:custGeom>
              <a:avLst/>
              <a:gdLst/>
              <a:ahLst/>
              <a:cxnLst/>
              <a:rect l="l" t="t" r="r" b="b"/>
              <a:pathLst>
                <a:path w="1277" h="1224" extrusionOk="0">
                  <a:moveTo>
                    <a:pt x="913" y="0"/>
                  </a:moveTo>
                  <a:cubicBezTo>
                    <a:pt x="894" y="0"/>
                    <a:pt x="873" y="3"/>
                    <a:pt x="851" y="8"/>
                  </a:cubicBezTo>
                  <a:lnTo>
                    <a:pt x="730" y="8"/>
                  </a:lnTo>
                  <a:cubicBezTo>
                    <a:pt x="699" y="38"/>
                    <a:pt x="608" y="99"/>
                    <a:pt x="547" y="130"/>
                  </a:cubicBezTo>
                  <a:cubicBezTo>
                    <a:pt x="426" y="221"/>
                    <a:pt x="304" y="312"/>
                    <a:pt x="213" y="403"/>
                  </a:cubicBezTo>
                  <a:cubicBezTo>
                    <a:pt x="0" y="555"/>
                    <a:pt x="0" y="890"/>
                    <a:pt x="213" y="1072"/>
                  </a:cubicBezTo>
                  <a:cubicBezTo>
                    <a:pt x="274" y="1163"/>
                    <a:pt x="426" y="1224"/>
                    <a:pt x="547" y="1224"/>
                  </a:cubicBezTo>
                  <a:cubicBezTo>
                    <a:pt x="669" y="1224"/>
                    <a:pt x="821" y="1194"/>
                    <a:pt x="882" y="1072"/>
                  </a:cubicBezTo>
                  <a:cubicBezTo>
                    <a:pt x="1003" y="981"/>
                    <a:pt x="1064" y="859"/>
                    <a:pt x="1155" y="738"/>
                  </a:cubicBezTo>
                  <a:cubicBezTo>
                    <a:pt x="1216" y="616"/>
                    <a:pt x="1277" y="555"/>
                    <a:pt x="1277" y="434"/>
                  </a:cubicBezTo>
                  <a:cubicBezTo>
                    <a:pt x="1277" y="312"/>
                    <a:pt x="1216" y="221"/>
                    <a:pt x="1155" y="130"/>
                  </a:cubicBezTo>
                  <a:cubicBezTo>
                    <a:pt x="1080" y="55"/>
                    <a:pt x="1005" y="0"/>
                    <a:pt x="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0"/>
            <p:cNvSpPr/>
            <p:nvPr/>
          </p:nvSpPr>
          <p:spPr>
            <a:xfrm>
              <a:off x="5358275" y="1979050"/>
              <a:ext cx="25850" cy="21300"/>
            </a:xfrm>
            <a:custGeom>
              <a:avLst/>
              <a:gdLst/>
              <a:ahLst/>
              <a:cxnLst/>
              <a:rect l="l" t="t" r="r" b="b"/>
              <a:pathLst>
                <a:path w="1034" h="852" extrusionOk="0">
                  <a:moveTo>
                    <a:pt x="517" y="0"/>
                  </a:moveTo>
                  <a:cubicBezTo>
                    <a:pt x="0" y="0"/>
                    <a:pt x="0" y="851"/>
                    <a:pt x="517" y="851"/>
                  </a:cubicBezTo>
                  <a:cubicBezTo>
                    <a:pt x="1034" y="851"/>
                    <a:pt x="1034"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0"/>
            <p:cNvSpPr/>
            <p:nvPr/>
          </p:nvSpPr>
          <p:spPr>
            <a:xfrm>
              <a:off x="5268600" y="2077075"/>
              <a:ext cx="24350" cy="19775"/>
            </a:xfrm>
            <a:custGeom>
              <a:avLst/>
              <a:gdLst/>
              <a:ahLst/>
              <a:cxnLst/>
              <a:rect l="l" t="t" r="r" b="b"/>
              <a:pathLst>
                <a:path w="974" h="791" extrusionOk="0">
                  <a:moveTo>
                    <a:pt x="487" y="0"/>
                  </a:moveTo>
                  <a:cubicBezTo>
                    <a:pt x="1" y="0"/>
                    <a:pt x="1" y="791"/>
                    <a:pt x="487" y="791"/>
                  </a:cubicBezTo>
                  <a:cubicBezTo>
                    <a:pt x="973" y="791"/>
                    <a:pt x="973"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5" name="Google Shape;545;p20"/>
          <p:cNvSpPr txBox="1">
            <a:spLocks noGrp="1"/>
          </p:cNvSpPr>
          <p:nvPr>
            <p:ph type="title"/>
          </p:nvPr>
        </p:nvSpPr>
        <p:spPr>
          <a:xfrm>
            <a:off x="960000" y="713333"/>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546" name="Google Shape;546;p20"/>
          <p:cNvSpPr/>
          <p:nvPr/>
        </p:nvSpPr>
        <p:spPr>
          <a:xfrm>
            <a:off x="8179267" y="4737201"/>
            <a:ext cx="4218356" cy="2255332"/>
          </a:xfrm>
          <a:custGeom>
            <a:avLst/>
            <a:gdLst/>
            <a:ahLst/>
            <a:cxnLst/>
            <a:rect l="l" t="t" r="r" b="b"/>
            <a:pathLst>
              <a:path w="79213" h="42351" extrusionOk="0">
                <a:moveTo>
                  <a:pt x="76190" y="0"/>
                </a:moveTo>
                <a:cubicBezTo>
                  <a:pt x="72446" y="0"/>
                  <a:pt x="66119" y="1724"/>
                  <a:pt x="62494" y="12290"/>
                </a:cubicBezTo>
                <a:cubicBezTo>
                  <a:pt x="58781" y="23054"/>
                  <a:pt x="55512" y="27061"/>
                  <a:pt x="47311" y="27061"/>
                </a:cubicBezTo>
                <a:cubicBezTo>
                  <a:pt x="43563" y="27061"/>
                  <a:pt x="38785" y="26224"/>
                  <a:pt x="32464" y="24813"/>
                </a:cubicBezTo>
                <a:cubicBezTo>
                  <a:pt x="28113" y="23848"/>
                  <a:pt x="24158" y="23367"/>
                  <a:pt x="20623" y="23367"/>
                </a:cubicBezTo>
                <a:cubicBezTo>
                  <a:pt x="7786" y="23367"/>
                  <a:pt x="501" y="29719"/>
                  <a:pt x="1" y="42351"/>
                </a:cubicBezTo>
                <a:lnTo>
                  <a:pt x="79212" y="42351"/>
                </a:lnTo>
                <a:lnTo>
                  <a:pt x="79212" y="405"/>
                </a:lnTo>
                <a:cubicBezTo>
                  <a:pt x="79212" y="405"/>
                  <a:pt x="78004" y="0"/>
                  <a:pt x="7619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08994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dk1"/>
        </a:solidFill>
        <a:effectLst/>
      </p:bgPr>
    </p:bg>
    <p:spTree>
      <p:nvGrpSpPr>
        <p:cNvPr id="1" name="Shape 547"/>
        <p:cNvGrpSpPr/>
        <p:nvPr/>
      </p:nvGrpSpPr>
      <p:grpSpPr>
        <a:xfrm>
          <a:off x="0" y="0"/>
          <a:ext cx="0" cy="0"/>
          <a:chOff x="0" y="0"/>
          <a:chExt cx="0" cy="0"/>
        </a:xfrm>
      </p:grpSpPr>
      <p:sp>
        <p:nvSpPr>
          <p:cNvPr id="548" name="Google Shape;548;p21"/>
          <p:cNvSpPr/>
          <p:nvPr/>
        </p:nvSpPr>
        <p:spPr>
          <a:xfrm>
            <a:off x="9656201" y="-111733"/>
            <a:ext cx="2620203" cy="1936325"/>
          </a:xfrm>
          <a:custGeom>
            <a:avLst/>
            <a:gdLst/>
            <a:ahLst/>
            <a:cxnLst/>
            <a:rect l="l" t="t" r="r" b="b"/>
            <a:pathLst>
              <a:path w="72555" h="53618" extrusionOk="0">
                <a:moveTo>
                  <a:pt x="0" y="0"/>
                </a:moveTo>
                <a:cubicBezTo>
                  <a:pt x="0" y="0"/>
                  <a:pt x="1155" y="16566"/>
                  <a:pt x="11277" y="19088"/>
                </a:cubicBezTo>
                <a:cubicBezTo>
                  <a:pt x="13672" y="19684"/>
                  <a:pt x="15717" y="19846"/>
                  <a:pt x="17508" y="19846"/>
                </a:cubicBezTo>
                <a:cubicBezTo>
                  <a:pt x="19649" y="19846"/>
                  <a:pt x="21427" y="19614"/>
                  <a:pt x="23005" y="19614"/>
                </a:cubicBezTo>
                <a:cubicBezTo>
                  <a:pt x="25699" y="19614"/>
                  <a:pt x="27809" y="20290"/>
                  <a:pt x="30153" y="23952"/>
                </a:cubicBezTo>
                <a:cubicBezTo>
                  <a:pt x="35016" y="31551"/>
                  <a:pt x="36201" y="38542"/>
                  <a:pt x="49636" y="39909"/>
                </a:cubicBezTo>
                <a:cubicBezTo>
                  <a:pt x="63102" y="41277"/>
                  <a:pt x="65047" y="41642"/>
                  <a:pt x="66202" y="47691"/>
                </a:cubicBezTo>
                <a:cubicBezTo>
                  <a:pt x="67342" y="53506"/>
                  <a:pt x="72161" y="53618"/>
                  <a:pt x="72532" y="53618"/>
                </a:cubicBezTo>
                <a:cubicBezTo>
                  <a:pt x="72547" y="53618"/>
                  <a:pt x="72555" y="53618"/>
                  <a:pt x="72555" y="53618"/>
                </a:cubicBezTo>
                <a:lnTo>
                  <a:pt x="7255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9" name="Google Shape;549;p21"/>
          <p:cNvSpPr txBox="1">
            <a:spLocks noGrp="1"/>
          </p:cNvSpPr>
          <p:nvPr>
            <p:ph type="title"/>
          </p:nvPr>
        </p:nvSpPr>
        <p:spPr>
          <a:xfrm>
            <a:off x="960000" y="713333"/>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550" name="Google Shape;550;p21"/>
          <p:cNvSpPr/>
          <p:nvPr/>
        </p:nvSpPr>
        <p:spPr>
          <a:xfrm flipH="1">
            <a:off x="-109233" y="-292382"/>
            <a:ext cx="3200312" cy="1371561"/>
          </a:xfrm>
          <a:custGeom>
            <a:avLst/>
            <a:gdLst/>
            <a:ahLst/>
            <a:cxnLst/>
            <a:rect l="l" t="t" r="r" b="b"/>
            <a:pathLst>
              <a:path w="26202" h="13557" extrusionOk="0">
                <a:moveTo>
                  <a:pt x="1" y="0"/>
                </a:moveTo>
                <a:cubicBezTo>
                  <a:pt x="2797" y="4803"/>
                  <a:pt x="7478" y="8420"/>
                  <a:pt x="12615" y="10578"/>
                </a:cubicBezTo>
                <a:cubicBezTo>
                  <a:pt x="16901" y="12371"/>
                  <a:pt x="21521" y="13253"/>
                  <a:pt x="26202" y="13557"/>
                </a:cubicBezTo>
                <a:lnTo>
                  <a:pt x="26202"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1" name="Google Shape;551;p21"/>
          <p:cNvGrpSpPr/>
          <p:nvPr/>
        </p:nvGrpSpPr>
        <p:grpSpPr>
          <a:xfrm>
            <a:off x="9909609" y="-435575"/>
            <a:ext cx="1792865" cy="1048331"/>
            <a:chOff x="7075393" y="-97118"/>
            <a:chExt cx="1665819" cy="974044"/>
          </a:xfrm>
        </p:grpSpPr>
        <p:sp>
          <p:nvSpPr>
            <p:cNvPr id="552" name="Google Shape;552;p21"/>
            <p:cNvSpPr/>
            <p:nvPr/>
          </p:nvSpPr>
          <p:spPr>
            <a:xfrm>
              <a:off x="7075393" y="-95267"/>
              <a:ext cx="1665819" cy="972193"/>
            </a:xfrm>
            <a:custGeom>
              <a:avLst/>
              <a:gdLst/>
              <a:ahLst/>
              <a:cxnLst/>
              <a:rect l="l" t="t" r="r" b="b"/>
              <a:pathLst>
                <a:path w="54896" h="32038" fill="none" extrusionOk="0">
                  <a:moveTo>
                    <a:pt x="53193" y="0"/>
                  </a:moveTo>
                  <a:cubicBezTo>
                    <a:pt x="54895" y="6232"/>
                    <a:pt x="54713" y="15624"/>
                    <a:pt x="53831" y="19180"/>
                  </a:cubicBezTo>
                  <a:cubicBezTo>
                    <a:pt x="52008" y="26627"/>
                    <a:pt x="46384" y="32037"/>
                    <a:pt x="38390" y="31946"/>
                  </a:cubicBezTo>
                  <a:cubicBezTo>
                    <a:pt x="33922" y="31916"/>
                    <a:pt x="22493" y="29271"/>
                    <a:pt x="15229" y="21399"/>
                  </a:cubicBezTo>
                  <a:cubicBezTo>
                    <a:pt x="8846" y="14438"/>
                    <a:pt x="4408" y="9089"/>
                    <a:pt x="1" y="0"/>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1"/>
            <p:cNvSpPr/>
            <p:nvPr/>
          </p:nvSpPr>
          <p:spPr>
            <a:xfrm>
              <a:off x="7250640" y="-97118"/>
              <a:ext cx="1361428" cy="737930"/>
            </a:xfrm>
            <a:custGeom>
              <a:avLst/>
              <a:gdLst/>
              <a:ahLst/>
              <a:cxnLst/>
              <a:rect l="l" t="t" r="r" b="b"/>
              <a:pathLst>
                <a:path w="44865" h="24318" fill="none" extrusionOk="0">
                  <a:moveTo>
                    <a:pt x="1" y="1"/>
                  </a:moveTo>
                  <a:cubicBezTo>
                    <a:pt x="1" y="31"/>
                    <a:pt x="1" y="31"/>
                    <a:pt x="31" y="31"/>
                  </a:cubicBezTo>
                  <a:cubicBezTo>
                    <a:pt x="4560" y="11277"/>
                    <a:pt x="19515" y="24317"/>
                    <a:pt x="31977" y="24104"/>
                  </a:cubicBezTo>
                  <a:cubicBezTo>
                    <a:pt x="44865" y="23922"/>
                    <a:pt x="43558" y="8329"/>
                    <a:pt x="37722" y="31"/>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21"/>
            <p:cNvSpPr/>
            <p:nvPr/>
          </p:nvSpPr>
          <p:spPr>
            <a:xfrm>
              <a:off x="7569786" y="-95267"/>
              <a:ext cx="762813" cy="630933"/>
            </a:xfrm>
            <a:custGeom>
              <a:avLst/>
              <a:gdLst/>
              <a:ahLst/>
              <a:cxnLst/>
              <a:rect l="l" t="t" r="r" b="b"/>
              <a:pathLst>
                <a:path w="25138" h="20792" fill="none" extrusionOk="0">
                  <a:moveTo>
                    <a:pt x="20974" y="0"/>
                  </a:moveTo>
                  <a:cubicBezTo>
                    <a:pt x="23679" y="7569"/>
                    <a:pt x="25138" y="20791"/>
                    <a:pt x="14469" y="15958"/>
                  </a:cubicBezTo>
                  <a:cubicBezTo>
                    <a:pt x="10153" y="13982"/>
                    <a:pt x="6566" y="9757"/>
                    <a:pt x="3831" y="6019"/>
                  </a:cubicBezTo>
                  <a:cubicBezTo>
                    <a:pt x="2615" y="4347"/>
                    <a:pt x="1520" y="2554"/>
                    <a:pt x="457" y="760"/>
                  </a:cubicBezTo>
                  <a:cubicBezTo>
                    <a:pt x="305" y="487"/>
                    <a:pt x="153" y="274"/>
                    <a:pt x="1" y="0"/>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21"/>
            <p:cNvSpPr/>
            <p:nvPr/>
          </p:nvSpPr>
          <p:spPr>
            <a:xfrm>
              <a:off x="7737658" y="-95267"/>
              <a:ext cx="422463" cy="400342"/>
            </a:xfrm>
            <a:custGeom>
              <a:avLst/>
              <a:gdLst/>
              <a:ahLst/>
              <a:cxnLst/>
              <a:rect l="l" t="t" r="r" b="b"/>
              <a:pathLst>
                <a:path w="13922" h="13193" fill="none" extrusionOk="0">
                  <a:moveTo>
                    <a:pt x="9271" y="0"/>
                  </a:moveTo>
                  <a:cubicBezTo>
                    <a:pt x="11642" y="3374"/>
                    <a:pt x="13922" y="7113"/>
                    <a:pt x="11703" y="9909"/>
                  </a:cubicBezTo>
                  <a:cubicBezTo>
                    <a:pt x="9180" y="13192"/>
                    <a:pt x="3587" y="5350"/>
                    <a:pt x="1" y="0"/>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6" name="Google Shape;556;p21"/>
          <p:cNvSpPr/>
          <p:nvPr/>
        </p:nvSpPr>
        <p:spPr>
          <a:xfrm>
            <a:off x="0" y="5713601"/>
            <a:ext cx="12417971" cy="1371553"/>
          </a:xfrm>
          <a:custGeom>
            <a:avLst/>
            <a:gdLst/>
            <a:ahLst/>
            <a:cxnLst/>
            <a:rect l="l" t="t" r="r" b="b"/>
            <a:pathLst>
              <a:path w="289216" h="58422" extrusionOk="0">
                <a:moveTo>
                  <a:pt x="56388" y="1"/>
                </a:moveTo>
                <a:cubicBezTo>
                  <a:pt x="47185" y="1"/>
                  <a:pt x="37885" y="1280"/>
                  <a:pt x="28876" y="3223"/>
                </a:cubicBezTo>
                <a:cubicBezTo>
                  <a:pt x="17295" y="5746"/>
                  <a:pt x="7143" y="11582"/>
                  <a:pt x="0" y="17479"/>
                </a:cubicBezTo>
                <a:lnTo>
                  <a:pt x="0" y="58422"/>
                </a:lnTo>
                <a:lnTo>
                  <a:pt x="289215" y="58422"/>
                </a:lnTo>
                <a:lnTo>
                  <a:pt x="289215" y="45503"/>
                </a:lnTo>
                <a:cubicBezTo>
                  <a:pt x="266836" y="35074"/>
                  <a:pt x="242148" y="29634"/>
                  <a:pt x="217463" y="29634"/>
                </a:cubicBezTo>
                <a:cubicBezTo>
                  <a:pt x="206106" y="29634"/>
                  <a:pt x="194750" y="30786"/>
                  <a:pt x="183621" y="33132"/>
                </a:cubicBezTo>
                <a:cubicBezTo>
                  <a:pt x="173852" y="35195"/>
                  <a:pt x="164058" y="38129"/>
                  <a:pt x="154133" y="38129"/>
                </a:cubicBezTo>
                <a:cubicBezTo>
                  <a:pt x="152940" y="38129"/>
                  <a:pt x="151746" y="38087"/>
                  <a:pt x="150550" y="37996"/>
                </a:cubicBezTo>
                <a:cubicBezTo>
                  <a:pt x="148575" y="37844"/>
                  <a:pt x="146660" y="37540"/>
                  <a:pt x="144805" y="37145"/>
                </a:cubicBezTo>
                <a:cubicBezTo>
                  <a:pt x="122617" y="32555"/>
                  <a:pt x="105443" y="12767"/>
                  <a:pt x="83771" y="4621"/>
                </a:cubicBezTo>
                <a:cubicBezTo>
                  <a:pt x="75017" y="1325"/>
                  <a:pt x="65753" y="1"/>
                  <a:pt x="56388"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7" name="Google Shape;557;p21"/>
          <p:cNvGrpSpPr/>
          <p:nvPr/>
        </p:nvGrpSpPr>
        <p:grpSpPr>
          <a:xfrm rot="5400000">
            <a:off x="326320" y="-67987"/>
            <a:ext cx="748227" cy="1048364"/>
            <a:chOff x="6475300" y="2302300"/>
            <a:chExt cx="636825" cy="892275"/>
          </a:xfrm>
        </p:grpSpPr>
        <p:sp>
          <p:nvSpPr>
            <p:cNvPr id="558" name="Google Shape;558;p21"/>
            <p:cNvSpPr/>
            <p:nvPr/>
          </p:nvSpPr>
          <p:spPr>
            <a:xfrm>
              <a:off x="6697950" y="2979925"/>
              <a:ext cx="76025" cy="214650"/>
            </a:xfrm>
            <a:custGeom>
              <a:avLst/>
              <a:gdLst/>
              <a:ahLst/>
              <a:cxnLst/>
              <a:rect l="l" t="t" r="r" b="b"/>
              <a:pathLst>
                <a:path w="3041" h="8586" extrusionOk="0">
                  <a:moveTo>
                    <a:pt x="1221" y="0"/>
                  </a:moveTo>
                  <a:cubicBezTo>
                    <a:pt x="973" y="0"/>
                    <a:pt x="742" y="23"/>
                    <a:pt x="548" y="87"/>
                  </a:cubicBezTo>
                  <a:cubicBezTo>
                    <a:pt x="122" y="239"/>
                    <a:pt x="122" y="148"/>
                    <a:pt x="92" y="969"/>
                  </a:cubicBezTo>
                  <a:cubicBezTo>
                    <a:pt x="62" y="1455"/>
                    <a:pt x="92" y="1972"/>
                    <a:pt x="122" y="2519"/>
                  </a:cubicBezTo>
                  <a:cubicBezTo>
                    <a:pt x="214" y="3613"/>
                    <a:pt x="122" y="4708"/>
                    <a:pt x="153" y="5741"/>
                  </a:cubicBezTo>
                  <a:cubicBezTo>
                    <a:pt x="214" y="6227"/>
                    <a:pt x="214" y="6470"/>
                    <a:pt x="153" y="6957"/>
                  </a:cubicBezTo>
                  <a:cubicBezTo>
                    <a:pt x="122" y="7382"/>
                    <a:pt x="1" y="7565"/>
                    <a:pt x="153" y="7899"/>
                  </a:cubicBezTo>
                  <a:cubicBezTo>
                    <a:pt x="376" y="8445"/>
                    <a:pt x="1188" y="8586"/>
                    <a:pt x="1727" y="8586"/>
                  </a:cubicBezTo>
                  <a:cubicBezTo>
                    <a:pt x="1847" y="8586"/>
                    <a:pt x="1954" y="8579"/>
                    <a:pt x="2037" y="8568"/>
                  </a:cubicBezTo>
                  <a:cubicBezTo>
                    <a:pt x="2220" y="8507"/>
                    <a:pt x="2828" y="8355"/>
                    <a:pt x="2949" y="8021"/>
                  </a:cubicBezTo>
                  <a:cubicBezTo>
                    <a:pt x="3040" y="7686"/>
                    <a:pt x="2828" y="7413"/>
                    <a:pt x="2736" y="7109"/>
                  </a:cubicBezTo>
                  <a:cubicBezTo>
                    <a:pt x="2554" y="6166"/>
                    <a:pt x="2828" y="5103"/>
                    <a:pt x="2858" y="4069"/>
                  </a:cubicBezTo>
                  <a:cubicBezTo>
                    <a:pt x="2949" y="2793"/>
                    <a:pt x="2949" y="1455"/>
                    <a:pt x="2949" y="118"/>
                  </a:cubicBezTo>
                  <a:cubicBezTo>
                    <a:pt x="2442" y="118"/>
                    <a:pt x="1787" y="0"/>
                    <a:pt x="1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1"/>
            <p:cNvSpPr/>
            <p:nvPr/>
          </p:nvSpPr>
          <p:spPr>
            <a:xfrm>
              <a:off x="6693400" y="2604725"/>
              <a:ext cx="80575" cy="206825"/>
            </a:xfrm>
            <a:custGeom>
              <a:avLst/>
              <a:gdLst/>
              <a:ahLst/>
              <a:cxnLst/>
              <a:rect l="l" t="t" r="r" b="b"/>
              <a:pathLst>
                <a:path w="3223" h="8273" extrusionOk="0">
                  <a:moveTo>
                    <a:pt x="823" y="0"/>
                  </a:moveTo>
                  <a:cubicBezTo>
                    <a:pt x="736" y="0"/>
                    <a:pt x="652" y="22"/>
                    <a:pt x="578" y="80"/>
                  </a:cubicBezTo>
                  <a:cubicBezTo>
                    <a:pt x="244" y="354"/>
                    <a:pt x="335" y="688"/>
                    <a:pt x="335" y="1235"/>
                  </a:cubicBezTo>
                  <a:cubicBezTo>
                    <a:pt x="335" y="2360"/>
                    <a:pt x="335" y="3515"/>
                    <a:pt x="304" y="4639"/>
                  </a:cubicBezTo>
                  <a:cubicBezTo>
                    <a:pt x="274" y="5399"/>
                    <a:pt x="1" y="7132"/>
                    <a:pt x="244" y="7800"/>
                  </a:cubicBezTo>
                  <a:cubicBezTo>
                    <a:pt x="355" y="8181"/>
                    <a:pt x="730" y="8272"/>
                    <a:pt x="1129" y="8272"/>
                  </a:cubicBezTo>
                  <a:cubicBezTo>
                    <a:pt x="1495" y="8272"/>
                    <a:pt x="1880" y="8196"/>
                    <a:pt x="2098" y="8196"/>
                  </a:cubicBezTo>
                  <a:cubicBezTo>
                    <a:pt x="2179" y="8196"/>
                    <a:pt x="2544" y="8263"/>
                    <a:pt x="2796" y="8263"/>
                  </a:cubicBezTo>
                  <a:cubicBezTo>
                    <a:pt x="2922" y="8263"/>
                    <a:pt x="3020" y="8246"/>
                    <a:pt x="3040" y="8196"/>
                  </a:cubicBezTo>
                  <a:cubicBezTo>
                    <a:pt x="3222" y="7892"/>
                    <a:pt x="2918" y="6828"/>
                    <a:pt x="2888" y="6463"/>
                  </a:cubicBezTo>
                  <a:cubicBezTo>
                    <a:pt x="2827" y="5460"/>
                    <a:pt x="3162" y="4457"/>
                    <a:pt x="3192" y="3393"/>
                  </a:cubicBezTo>
                  <a:cubicBezTo>
                    <a:pt x="3222" y="2329"/>
                    <a:pt x="3162" y="1235"/>
                    <a:pt x="2888" y="232"/>
                  </a:cubicBezTo>
                  <a:cubicBezTo>
                    <a:pt x="2827" y="202"/>
                    <a:pt x="2706" y="141"/>
                    <a:pt x="2615" y="50"/>
                  </a:cubicBezTo>
                  <a:cubicBezTo>
                    <a:pt x="2523" y="141"/>
                    <a:pt x="2371" y="202"/>
                    <a:pt x="2219" y="293"/>
                  </a:cubicBezTo>
                  <a:cubicBezTo>
                    <a:pt x="2151" y="310"/>
                    <a:pt x="2086" y="317"/>
                    <a:pt x="2021" y="317"/>
                  </a:cubicBezTo>
                  <a:cubicBezTo>
                    <a:pt x="1855" y="317"/>
                    <a:pt x="1696" y="267"/>
                    <a:pt x="1520" y="202"/>
                  </a:cubicBezTo>
                  <a:cubicBezTo>
                    <a:pt x="1321" y="157"/>
                    <a:pt x="1057" y="0"/>
                    <a:pt x="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1"/>
            <p:cNvSpPr/>
            <p:nvPr/>
          </p:nvSpPr>
          <p:spPr>
            <a:xfrm>
              <a:off x="7037625" y="2516775"/>
              <a:ext cx="74500" cy="207375"/>
            </a:xfrm>
            <a:custGeom>
              <a:avLst/>
              <a:gdLst/>
              <a:ahLst/>
              <a:cxnLst/>
              <a:rect l="l" t="t" r="r" b="b"/>
              <a:pathLst>
                <a:path w="2980" h="8295" extrusionOk="0">
                  <a:moveTo>
                    <a:pt x="412" y="1"/>
                  </a:moveTo>
                  <a:cubicBezTo>
                    <a:pt x="314" y="1"/>
                    <a:pt x="233" y="28"/>
                    <a:pt x="183" y="102"/>
                  </a:cubicBezTo>
                  <a:cubicBezTo>
                    <a:pt x="31" y="346"/>
                    <a:pt x="183" y="832"/>
                    <a:pt x="183" y="1166"/>
                  </a:cubicBezTo>
                  <a:cubicBezTo>
                    <a:pt x="305" y="3507"/>
                    <a:pt x="1" y="5817"/>
                    <a:pt x="92" y="8127"/>
                  </a:cubicBezTo>
                  <a:cubicBezTo>
                    <a:pt x="247" y="8057"/>
                    <a:pt x="400" y="8031"/>
                    <a:pt x="551" y="8031"/>
                  </a:cubicBezTo>
                  <a:cubicBezTo>
                    <a:pt x="996" y="8031"/>
                    <a:pt x="1432" y="8256"/>
                    <a:pt x="1885" y="8279"/>
                  </a:cubicBezTo>
                  <a:cubicBezTo>
                    <a:pt x="1960" y="8288"/>
                    <a:pt x="2033" y="8295"/>
                    <a:pt x="2104" y="8295"/>
                  </a:cubicBezTo>
                  <a:cubicBezTo>
                    <a:pt x="2263" y="8295"/>
                    <a:pt x="2416" y="8262"/>
                    <a:pt x="2584" y="8157"/>
                  </a:cubicBezTo>
                  <a:cubicBezTo>
                    <a:pt x="2980" y="7853"/>
                    <a:pt x="2919" y="7580"/>
                    <a:pt x="2888" y="6941"/>
                  </a:cubicBezTo>
                  <a:cubicBezTo>
                    <a:pt x="2676" y="4723"/>
                    <a:pt x="2828" y="2473"/>
                    <a:pt x="2949" y="224"/>
                  </a:cubicBezTo>
                  <a:cubicBezTo>
                    <a:pt x="2697" y="224"/>
                    <a:pt x="2496" y="69"/>
                    <a:pt x="2204" y="69"/>
                  </a:cubicBezTo>
                  <a:cubicBezTo>
                    <a:pt x="2179" y="69"/>
                    <a:pt x="2154" y="70"/>
                    <a:pt x="2128" y="72"/>
                  </a:cubicBezTo>
                  <a:cubicBezTo>
                    <a:pt x="1825" y="102"/>
                    <a:pt x="1551" y="194"/>
                    <a:pt x="1247" y="194"/>
                  </a:cubicBezTo>
                  <a:cubicBezTo>
                    <a:pt x="1048" y="194"/>
                    <a:pt x="672" y="1"/>
                    <a:pt x="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21"/>
            <p:cNvSpPr/>
            <p:nvPr/>
          </p:nvSpPr>
          <p:spPr>
            <a:xfrm>
              <a:off x="6475300" y="2792075"/>
              <a:ext cx="72225" cy="208325"/>
            </a:xfrm>
            <a:custGeom>
              <a:avLst/>
              <a:gdLst/>
              <a:ahLst/>
              <a:cxnLst/>
              <a:rect l="l" t="t" r="r" b="b"/>
              <a:pathLst>
                <a:path w="2889" h="8333" extrusionOk="0">
                  <a:moveTo>
                    <a:pt x="1806" y="1"/>
                  </a:moveTo>
                  <a:cubicBezTo>
                    <a:pt x="1340" y="1"/>
                    <a:pt x="891" y="194"/>
                    <a:pt x="430" y="194"/>
                  </a:cubicBezTo>
                  <a:cubicBezTo>
                    <a:pt x="318" y="194"/>
                    <a:pt x="206" y="183"/>
                    <a:pt x="92" y="154"/>
                  </a:cubicBezTo>
                  <a:lnTo>
                    <a:pt x="92" y="154"/>
                  </a:lnTo>
                  <a:cubicBezTo>
                    <a:pt x="92" y="2617"/>
                    <a:pt x="1" y="5109"/>
                    <a:pt x="183" y="7541"/>
                  </a:cubicBezTo>
                  <a:cubicBezTo>
                    <a:pt x="231" y="8162"/>
                    <a:pt x="241" y="8332"/>
                    <a:pt x="510" y="8332"/>
                  </a:cubicBezTo>
                  <a:cubicBezTo>
                    <a:pt x="583" y="8332"/>
                    <a:pt x="674" y="8320"/>
                    <a:pt x="791" y="8300"/>
                  </a:cubicBezTo>
                  <a:cubicBezTo>
                    <a:pt x="1095" y="8240"/>
                    <a:pt x="1399" y="8240"/>
                    <a:pt x="1703" y="8209"/>
                  </a:cubicBezTo>
                  <a:cubicBezTo>
                    <a:pt x="1916" y="8179"/>
                    <a:pt x="2159" y="8148"/>
                    <a:pt x="2433" y="8057"/>
                  </a:cubicBezTo>
                  <a:cubicBezTo>
                    <a:pt x="2463" y="8148"/>
                    <a:pt x="2524" y="8209"/>
                    <a:pt x="2585" y="8300"/>
                  </a:cubicBezTo>
                  <a:cubicBezTo>
                    <a:pt x="2615" y="8240"/>
                    <a:pt x="2737" y="8179"/>
                    <a:pt x="2797" y="8088"/>
                  </a:cubicBezTo>
                  <a:lnTo>
                    <a:pt x="2797" y="1674"/>
                  </a:lnTo>
                  <a:cubicBezTo>
                    <a:pt x="2797" y="1188"/>
                    <a:pt x="2889" y="610"/>
                    <a:pt x="2676" y="276"/>
                  </a:cubicBezTo>
                  <a:cubicBezTo>
                    <a:pt x="2493" y="2"/>
                    <a:pt x="2129" y="2"/>
                    <a:pt x="1885" y="2"/>
                  </a:cubicBezTo>
                  <a:cubicBezTo>
                    <a:pt x="1859" y="1"/>
                    <a:pt x="1832" y="1"/>
                    <a:pt x="1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21"/>
            <p:cNvSpPr/>
            <p:nvPr/>
          </p:nvSpPr>
          <p:spPr>
            <a:xfrm>
              <a:off x="6883375" y="2836950"/>
              <a:ext cx="79050" cy="205025"/>
            </a:xfrm>
            <a:custGeom>
              <a:avLst/>
              <a:gdLst/>
              <a:ahLst/>
              <a:cxnLst/>
              <a:rect l="l" t="t" r="r" b="b"/>
              <a:pathLst>
                <a:path w="3162" h="8201" extrusionOk="0">
                  <a:moveTo>
                    <a:pt x="244" y="1"/>
                  </a:moveTo>
                  <a:cubicBezTo>
                    <a:pt x="335" y="1855"/>
                    <a:pt x="92" y="3770"/>
                    <a:pt x="92" y="5624"/>
                  </a:cubicBezTo>
                  <a:cubicBezTo>
                    <a:pt x="92" y="6171"/>
                    <a:pt x="0" y="7569"/>
                    <a:pt x="274" y="8025"/>
                  </a:cubicBezTo>
                  <a:cubicBezTo>
                    <a:pt x="366" y="8154"/>
                    <a:pt x="485" y="8199"/>
                    <a:pt x="616" y="8199"/>
                  </a:cubicBezTo>
                  <a:cubicBezTo>
                    <a:pt x="920" y="8199"/>
                    <a:pt x="1287" y="7955"/>
                    <a:pt x="1520" y="7934"/>
                  </a:cubicBezTo>
                  <a:cubicBezTo>
                    <a:pt x="1532" y="7933"/>
                    <a:pt x="1545" y="7933"/>
                    <a:pt x="1557" y="7933"/>
                  </a:cubicBezTo>
                  <a:cubicBezTo>
                    <a:pt x="1859" y="7933"/>
                    <a:pt x="2240" y="8200"/>
                    <a:pt x="2534" y="8200"/>
                  </a:cubicBezTo>
                  <a:cubicBezTo>
                    <a:pt x="2620" y="8200"/>
                    <a:pt x="2699" y="8177"/>
                    <a:pt x="2766" y="8116"/>
                  </a:cubicBezTo>
                  <a:cubicBezTo>
                    <a:pt x="3162" y="7782"/>
                    <a:pt x="2979" y="6353"/>
                    <a:pt x="2979" y="5746"/>
                  </a:cubicBezTo>
                  <a:lnTo>
                    <a:pt x="2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21"/>
            <p:cNvSpPr/>
            <p:nvPr/>
          </p:nvSpPr>
          <p:spPr>
            <a:xfrm>
              <a:off x="6475300" y="2348525"/>
              <a:ext cx="78300" cy="205025"/>
            </a:xfrm>
            <a:custGeom>
              <a:avLst/>
              <a:gdLst/>
              <a:ahLst/>
              <a:cxnLst/>
              <a:rect l="l" t="t" r="r" b="b"/>
              <a:pathLst>
                <a:path w="3132" h="8201" extrusionOk="0">
                  <a:moveTo>
                    <a:pt x="2531" y="1"/>
                  </a:moveTo>
                  <a:cubicBezTo>
                    <a:pt x="2230" y="1"/>
                    <a:pt x="1837" y="268"/>
                    <a:pt x="1555" y="268"/>
                  </a:cubicBezTo>
                  <a:cubicBezTo>
                    <a:pt x="1543" y="268"/>
                    <a:pt x="1532" y="268"/>
                    <a:pt x="1521" y="267"/>
                  </a:cubicBezTo>
                  <a:cubicBezTo>
                    <a:pt x="1271" y="246"/>
                    <a:pt x="908" y="12"/>
                    <a:pt x="606" y="12"/>
                  </a:cubicBezTo>
                  <a:cubicBezTo>
                    <a:pt x="467" y="12"/>
                    <a:pt x="340" y="62"/>
                    <a:pt x="244" y="206"/>
                  </a:cubicBezTo>
                  <a:cubicBezTo>
                    <a:pt x="1" y="662"/>
                    <a:pt x="62" y="2030"/>
                    <a:pt x="62" y="2577"/>
                  </a:cubicBezTo>
                  <a:cubicBezTo>
                    <a:pt x="62" y="4462"/>
                    <a:pt x="335" y="6346"/>
                    <a:pt x="214" y="8200"/>
                  </a:cubicBezTo>
                  <a:lnTo>
                    <a:pt x="2949" y="8200"/>
                  </a:lnTo>
                  <a:lnTo>
                    <a:pt x="2949" y="2486"/>
                  </a:lnTo>
                  <a:cubicBezTo>
                    <a:pt x="2949" y="1878"/>
                    <a:pt x="3132" y="419"/>
                    <a:pt x="2767" y="85"/>
                  </a:cubicBezTo>
                  <a:cubicBezTo>
                    <a:pt x="2700" y="24"/>
                    <a:pt x="2619" y="1"/>
                    <a:pt x="2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1"/>
            <p:cNvSpPr/>
            <p:nvPr/>
          </p:nvSpPr>
          <p:spPr>
            <a:xfrm>
              <a:off x="6848425" y="2302300"/>
              <a:ext cx="76000" cy="215350"/>
            </a:xfrm>
            <a:custGeom>
              <a:avLst/>
              <a:gdLst/>
              <a:ahLst/>
              <a:cxnLst/>
              <a:rect l="l" t="t" r="r" b="b"/>
              <a:pathLst>
                <a:path w="3040" h="8614" extrusionOk="0">
                  <a:moveTo>
                    <a:pt x="1693" y="0"/>
                  </a:moveTo>
                  <a:cubicBezTo>
                    <a:pt x="1162" y="0"/>
                    <a:pt x="375" y="137"/>
                    <a:pt x="152" y="657"/>
                  </a:cubicBezTo>
                  <a:cubicBezTo>
                    <a:pt x="0" y="1022"/>
                    <a:pt x="122" y="1204"/>
                    <a:pt x="152" y="1630"/>
                  </a:cubicBezTo>
                  <a:cubicBezTo>
                    <a:pt x="183" y="2116"/>
                    <a:pt x="183" y="2329"/>
                    <a:pt x="152" y="2846"/>
                  </a:cubicBezTo>
                  <a:cubicBezTo>
                    <a:pt x="122" y="3849"/>
                    <a:pt x="183" y="4973"/>
                    <a:pt x="122" y="6067"/>
                  </a:cubicBezTo>
                  <a:cubicBezTo>
                    <a:pt x="61" y="6584"/>
                    <a:pt x="31" y="7131"/>
                    <a:pt x="61" y="7618"/>
                  </a:cubicBezTo>
                  <a:cubicBezTo>
                    <a:pt x="122" y="8408"/>
                    <a:pt x="122" y="8347"/>
                    <a:pt x="517" y="8499"/>
                  </a:cubicBezTo>
                  <a:cubicBezTo>
                    <a:pt x="734" y="8584"/>
                    <a:pt x="977" y="8613"/>
                    <a:pt x="1231" y="8613"/>
                  </a:cubicBezTo>
                  <a:cubicBezTo>
                    <a:pt x="1796" y="8613"/>
                    <a:pt x="2415" y="8469"/>
                    <a:pt x="2918" y="8469"/>
                  </a:cubicBezTo>
                  <a:cubicBezTo>
                    <a:pt x="2918" y="7131"/>
                    <a:pt x="2918" y="5794"/>
                    <a:pt x="2857" y="4517"/>
                  </a:cubicBezTo>
                  <a:cubicBezTo>
                    <a:pt x="2797" y="3484"/>
                    <a:pt x="2553" y="2420"/>
                    <a:pt x="2736" y="1478"/>
                  </a:cubicBezTo>
                  <a:cubicBezTo>
                    <a:pt x="2797" y="1174"/>
                    <a:pt x="3040" y="900"/>
                    <a:pt x="2918" y="566"/>
                  </a:cubicBezTo>
                  <a:cubicBezTo>
                    <a:pt x="2797" y="201"/>
                    <a:pt x="2189" y="49"/>
                    <a:pt x="2006" y="19"/>
                  </a:cubicBezTo>
                  <a:cubicBezTo>
                    <a:pt x="1922" y="7"/>
                    <a:pt x="1814" y="0"/>
                    <a:pt x="1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5" name="Google Shape;565;p21"/>
          <p:cNvGrpSpPr/>
          <p:nvPr/>
        </p:nvGrpSpPr>
        <p:grpSpPr>
          <a:xfrm rot="5400000">
            <a:off x="1485436" y="-130771"/>
            <a:ext cx="748227" cy="1048364"/>
            <a:chOff x="6475300" y="2302300"/>
            <a:chExt cx="636825" cy="892275"/>
          </a:xfrm>
        </p:grpSpPr>
        <p:sp>
          <p:nvSpPr>
            <p:cNvPr id="566" name="Google Shape;566;p21"/>
            <p:cNvSpPr/>
            <p:nvPr/>
          </p:nvSpPr>
          <p:spPr>
            <a:xfrm>
              <a:off x="6697950" y="2979925"/>
              <a:ext cx="76025" cy="214650"/>
            </a:xfrm>
            <a:custGeom>
              <a:avLst/>
              <a:gdLst/>
              <a:ahLst/>
              <a:cxnLst/>
              <a:rect l="l" t="t" r="r" b="b"/>
              <a:pathLst>
                <a:path w="3041" h="8586" extrusionOk="0">
                  <a:moveTo>
                    <a:pt x="1221" y="0"/>
                  </a:moveTo>
                  <a:cubicBezTo>
                    <a:pt x="973" y="0"/>
                    <a:pt x="742" y="23"/>
                    <a:pt x="548" y="87"/>
                  </a:cubicBezTo>
                  <a:cubicBezTo>
                    <a:pt x="122" y="239"/>
                    <a:pt x="122" y="148"/>
                    <a:pt x="92" y="969"/>
                  </a:cubicBezTo>
                  <a:cubicBezTo>
                    <a:pt x="62" y="1455"/>
                    <a:pt x="92" y="1972"/>
                    <a:pt x="122" y="2519"/>
                  </a:cubicBezTo>
                  <a:cubicBezTo>
                    <a:pt x="214" y="3613"/>
                    <a:pt x="122" y="4708"/>
                    <a:pt x="153" y="5741"/>
                  </a:cubicBezTo>
                  <a:cubicBezTo>
                    <a:pt x="214" y="6227"/>
                    <a:pt x="214" y="6470"/>
                    <a:pt x="153" y="6957"/>
                  </a:cubicBezTo>
                  <a:cubicBezTo>
                    <a:pt x="122" y="7382"/>
                    <a:pt x="1" y="7565"/>
                    <a:pt x="153" y="7899"/>
                  </a:cubicBezTo>
                  <a:cubicBezTo>
                    <a:pt x="376" y="8445"/>
                    <a:pt x="1188" y="8586"/>
                    <a:pt x="1727" y="8586"/>
                  </a:cubicBezTo>
                  <a:cubicBezTo>
                    <a:pt x="1847" y="8586"/>
                    <a:pt x="1954" y="8579"/>
                    <a:pt x="2037" y="8568"/>
                  </a:cubicBezTo>
                  <a:cubicBezTo>
                    <a:pt x="2220" y="8507"/>
                    <a:pt x="2828" y="8355"/>
                    <a:pt x="2949" y="8021"/>
                  </a:cubicBezTo>
                  <a:cubicBezTo>
                    <a:pt x="3040" y="7686"/>
                    <a:pt x="2828" y="7413"/>
                    <a:pt x="2736" y="7109"/>
                  </a:cubicBezTo>
                  <a:cubicBezTo>
                    <a:pt x="2554" y="6166"/>
                    <a:pt x="2828" y="5103"/>
                    <a:pt x="2858" y="4069"/>
                  </a:cubicBezTo>
                  <a:cubicBezTo>
                    <a:pt x="2949" y="2793"/>
                    <a:pt x="2949" y="1455"/>
                    <a:pt x="2949" y="118"/>
                  </a:cubicBezTo>
                  <a:cubicBezTo>
                    <a:pt x="2442" y="118"/>
                    <a:pt x="1787" y="0"/>
                    <a:pt x="1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1"/>
            <p:cNvSpPr/>
            <p:nvPr/>
          </p:nvSpPr>
          <p:spPr>
            <a:xfrm>
              <a:off x="6693400" y="2604725"/>
              <a:ext cx="80575" cy="206825"/>
            </a:xfrm>
            <a:custGeom>
              <a:avLst/>
              <a:gdLst/>
              <a:ahLst/>
              <a:cxnLst/>
              <a:rect l="l" t="t" r="r" b="b"/>
              <a:pathLst>
                <a:path w="3223" h="8273" extrusionOk="0">
                  <a:moveTo>
                    <a:pt x="823" y="0"/>
                  </a:moveTo>
                  <a:cubicBezTo>
                    <a:pt x="736" y="0"/>
                    <a:pt x="652" y="22"/>
                    <a:pt x="578" y="80"/>
                  </a:cubicBezTo>
                  <a:cubicBezTo>
                    <a:pt x="244" y="354"/>
                    <a:pt x="335" y="688"/>
                    <a:pt x="335" y="1235"/>
                  </a:cubicBezTo>
                  <a:cubicBezTo>
                    <a:pt x="335" y="2360"/>
                    <a:pt x="335" y="3515"/>
                    <a:pt x="304" y="4639"/>
                  </a:cubicBezTo>
                  <a:cubicBezTo>
                    <a:pt x="274" y="5399"/>
                    <a:pt x="1" y="7132"/>
                    <a:pt x="244" y="7800"/>
                  </a:cubicBezTo>
                  <a:cubicBezTo>
                    <a:pt x="355" y="8181"/>
                    <a:pt x="730" y="8272"/>
                    <a:pt x="1129" y="8272"/>
                  </a:cubicBezTo>
                  <a:cubicBezTo>
                    <a:pt x="1495" y="8272"/>
                    <a:pt x="1880" y="8196"/>
                    <a:pt x="2098" y="8196"/>
                  </a:cubicBezTo>
                  <a:cubicBezTo>
                    <a:pt x="2179" y="8196"/>
                    <a:pt x="2544" y="8263"/>
                    <a:pt x="2796" y="8263"/>
                  </a:cubicBezTo>
                  <a:cubicBezTo>
                    <a:pt x="2922" y="8263"/>
                    <a:pt x="3020" y="8246"/>
                    <a:pt x="3040" y="8196"/>
                  </a:cubicBezTo>
                  <a:cubicBezTo>
                    <a:pt x="3222" y="7892"/>
                    <a:pt x="2918" y="6828"/>
                    <a:pt x="2888" y="6463"/>
                  </a:cubicBezTo>
                  <a:cubicBezTo>
                    <a:pt x="2827" y="5460"/>
                    <a:pt x="3162" y="4457"/>
                    <a:pt x="3192" y="3393"/>
                  </a:cubicBezTo>
                  <a:cubicBezTo>
                    <a:pt x="3222" y="2329"/>
                    <a:pt x="3162" y="1235"/>
                    <a:pt x="2888" y="232"/>
                  </a:cubicBezTo>
                  <a:cubicBezTo>
                    <a:pt x="2827" y="202"/>
                    <a:pt x="2706" y="141"/>
                    <a:pt x="2615" y="50"/>
                  </a:cubicBezTo>
                  <a:cubicBezTo>
                    <a:pt x="2523" y="141"/>
                    <a:pt x="2371" y="202"/>
                    <a:pt x="2219" y="293"/>
                  </a:cubicBezTo>
                  <a:cubicBezTo>
                    <a:pt x="2151" y="310"/>
                    <a:pt x="2086" y="317"/>
                    <a:pt x="2021" y="317"/>
                  </a:cubicBezTo>
                  <a:cubicBezTo>
                    <a:pt x="1855" y="317"/>
                    <a:pt x="1696" y="267"/>
                    <a:pt x="1520" y="202"/>
                  </a:cubicBezTo>
                  <a:cubicBezTo>
                    <a:pt x="1321" y="157"/>
                    <a:pt x="1057" y="0"/>
                    <a:pt x="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21"/>
            <p:cNvSpPr/>
            <p:nvPr/>
          </p:nvSpPr>
          <p:spPr>
            <a:xfrm>
              <a:off x="7037625" y="2516775"/>
              <a:ext cx="74500" cy="207375"/>
            </a:xfrm>
            <a:custGeom>
              <a:avLst/>
              <a:gdLst/>
              <a:ahLst/>
              <a:cxnLst/>
              <a:rect l="l" t="t" r="r" b="b"/>
              <a:pathLst>
                <a:path w="2980" h="8295" extrusionOk="0">
                  <a:moveTo>
                    <a:pt x="412" y="1"/>
                  </a:moveTo>
                  <a:cubicBezTo>
                    <a:pt x="314" y="1"/>
                    <a:pt x="233" y="28"/>
                    <a:pt x="183" y="102"/>
                  </a:cubicBezTo>
                  <a:cubicBezTo>
                    <a:pt x="31" y="346"/>
                    <a:pt x="183" y="832"/>
                    <a:pt x="183" y="1166"/>
                  </a:cubicBezTo>
                  <a:cubicBezTo>
                    <a:pt x="305" y="3507"/>
                    <a:pt x="1" y="5817"/>
                    <a:pt x="92" y="8127"/>
                  </a:cubicBezTo>
                  <a:cubicBezTo>
                    <a:pt x="247" y="8057"/>
                    <a:pt x="400" y="8031"/>
                    <a:pt x="551" y="8031"/>
                  </a:cubicBezTo>
                  <a:cubicBezTo>
                    <a:pt x="996" y="8031"/>
                    <a:pt x="1432" y="8256"/>
                    <a:pt x="1885" y="8279"/>
                  </a:cubicBezTo>
                  <a:cubicBezTo>
                    <a:pt x="1960" y="8288"/>
                    <a:pt x="2033" y="8295"/>
                    <a:pt x="2104" y="8295"/>
                  </a:cubicBezTo>
                  <a:cubicBezTo>
                    <a:pt x="2263" y="8295"/>
                    <a:pt x="2416" y="8262"/>
                    <a:pt x="2584" y="8157"/>
                  </a:cubicBezTo>
                  <a:cubicBezTo>
                    <a:pt x="2980" y="7853"/>
                    <a:pt x="2919" y="7580"/>
                    <a:pt x="2888" y="6941"/>
                  </a:cubicBezTo>
                  <a:cubicBezTo>
                    <a:pt x="2676" y="4723"/>
                    <a:pt x="2828" y="2473"/>
                    <a:pt x="2949" y="224"/>
                  </a:cubicBezTo>
                  <a:cubicBezTo>
                    <a:pt x="2697" y="224"/>
                    <a:pt x="2496" y="69"/>
                    <a:pt x="2204" y="69"/>
                  </a:cubicBezTo>
                  <a:cubicBezTo>
                    <a:pt x="2179" y="69"/>
                    <a:pt x="2154" y="70"/>
                    <a:pt x="2128" y="72"/>
                  </a:cubicBezTo>
                  <a:cubicBezTo>
                    <a:pt x="1825" y="102"/>
                    <a:pt x="1551" y="194"/>
                    <a:pt x="1247" y="194"/>
                  </a:cubicBezTo>
                  <a:cubicBezTo>
                    <a:pt x="1048" y="194"/>
                    <a:pt x="672" y="1"/>
                    <a:pt x="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1"/>
            <p:cNvSpPr/>
            <p:nvPr/>
          </p:nvSpPr>
          <p:spPr>
            <a:xfrm>
              <a:off x="6475300" y="2792075"/>
              <a:ext cx="72225" cy="208325"/>
            </a:xfrm>
            <a:custGeom>
              <a:avLst/>
              <a:gdLst/>
              <a:ahLst/>
              <a:cxnLst/>
              <a:rect l="l" t="t" r="r" b="b"/>
              <a:pathLst>
                <a:path w="2889" h="8333" extrusionOk="0">
                  <a:moveTo>
                    <a:pt x="1806" y="1"/>
                  </a:moveTo>
                  <a:cubicBezTo>
                    <a:pt x="1340" y="1"/>
                    <a:pt x="891" y="194"/>
                    <a:pt x="430" y="194"/>
                  </a:cubicBezTo>
                  <a:cubicBezTo>
                    <a:pt x="318" y="194"/>
                    <a:pt x="206" y="183"/>
                    <a:pt x="92" y="154"/>
                  </a:cubicBezTo>
                  <a:lnTo>
                    <a:pt x="92" y="154"/>
                  </a:lnTo>
                  <a:cubicBezTo>
                    <a:pt x="92" y="2617"/>
                    <a:pt x="1" y="5109"/>
                    <a:pt x="183" y="7541"/>
                  </a:cubicBezTo>
                  <a:cubicBezTo>
                    <a:pt x="231" y="8162"/>
                    <a:pt x="241" y="8332"/>
                    <a:pt x="510" y="8332"/>
                  </a:cubicBezTo>
                  <a:cubicBezTo>
                    <a:pt x="583" y="8332"/>
                    <a:pt x="674" y="8320"/>
                    <a:pt x="791" y="8300"/>
                  </a:cubicBezTo>
                  <a:cubicBezTo>
                    <a:pt x="1095" y="8240"/>
                    <a:pt x="1399" y="8240"/>
                    <a:pt x="1703" y="8209"/>
                  </a:cubicBezTo>
                  <a:cubicBezTo>
                    <a:pt x="1916" y="8179"/>
                    <a:pt x="2159" y="8148"/>
                    <a:pt x="2433" y="8057"/>
                  </a:cubicBezTo>
                  <a:cubicBezTo>
                    <a:pt x="2463" y="8148"/>
                    <a:pt x="2524" y="8209"/>
                    <a:pt x="2585" y="8300"/>
                  </a:cubicBezTo>
                  <a:cubicBezTo>
                    <a:pt x="2615" y="8240"/>
                    <a:pt x="2737" y="8179"/>
                    <a:pt x="2797" y="8088"/>
                  </a:cubicBezTo>
                  <a:lnTo>
                    <a:pt x="2797" y="1674"/>
                  </a:lnTo>
                  <a:cubicBezTo>
                    <a:pt x="2797" y="1188"/>
                    <a:pt x="2889" y="610"/>
                    <a:pt x="2676" y="276"/>
                  </a:cubicBezTo>
                  <a:cubicBezTo>
                    <a:pt x="2493" y="2"/>
                    <a:pt x="2129" y="2"/>
                    <a:pt x="1885" y="2"/>
                  </a:cubicBezTo>
                  <a:cubicBezTo>
                    <a:pt x="1859" y="1"/>
                    <a:pt x="1832" y="1"/>
                    <a:pt x="1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1"/>
            <p:cNvSpPr/>
            <p:nvPr/>
          </p:nvSpPr>
          <p:spPr>
            <a:xfrm>
              <a:off x="6883375" y="2836950"/>
              <a:ext cx="79050" cy="205025"/>
            </a:xfrm>
            <a:custGeom>
              <a:avLst/>
              <a:gdLst/>
              <a:ahLst/>
              <a:cxnLst/>
              <a:rect l="l" t="t" r="r" b="b"/>
              <a:pathLst>
                <a:path w="3162" h="8201" extrusionOk="0">
                  <a:moveTo>
                    <a:pt x="244" y="1"/>
                  </a:moveTo>
                  <a:cubicBezTo>
                    <a:pt x="335" y="1855"/>
                    <a:pt x="92" y="3770"/>
                    <a:pt x="92" y="5624"/>
                  </a:cubicBezTo>
                  <a:cubicBezTo>
                    <a:pt x="92" y="6171"/>
                    <a:pt x="0" y="7569"/>
                    <a:pt x="274" y="8025"/>
                  </a:cubicBezTo>
                  <a:cubicBezTo>
                    <a:pt x="366" y="8154"/>
                    <a:pt x="485" y="8199"/>
                    <a:pt x="616" y="8199"/>
                  </a:cubicBezTo>
                  <a:cubicBezTo>
                    <a:pt x="920" y="8199"/>
                    <a:pt x="1287" y="7955"/>
                    <a:pt x="1520" y="7934"/>
                  </a:cubicBezTo>
                  <a:cubicBezTo>
                    <a:pt x="1532" y="7933"/>
                    <a:pt x="1545" y="7933"/>
                    <a:pt x="1557" y="7933"/>
                  </a:cubicBezTo>
                  <a:cubicBezTo>
                    <a:pt x="1859" y="7933"/>
                    <a:pt x="2240" y="8200"/>
                    <a:pt x="2534" y="8200"/>
                  </a:cubicBezTo>
                  <a:cubicBezTo>
                    <a:pt x="2620" y="8200"/>
                    <a:pt x="2699" y="8177"/>
                    <a:pt x="2766" y="8116"/>
                  </a:cubicBezTo>
                  <a:cubicBezTo>
                    <a:pt x="3162" y="7782"/>
                    <a:pt x="2979" y="6353"/>
                    <a:pt x="2979" y="5746"/>
                  </a:cubicBezTo>
                  <a:lnTo>
                    <a:pt x="2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21"/>
            <p:cNvSpPr/>
            <p:nvPr/>
          </p:nvSpPr>
          <p:spPr>
            <a:xfrm>
              <a:off x="6475300" y="2348525"/>
              <a:ext cx="78300" cy="205025"/>
            </a:xfrm>
            <a:custGeom>
              <a:avLst/>
              <a:gdLst/>
              <a:ahLst/>
              <a:cxnLst/>
              <a:rect l="l" t="t" r="r" b="b"/>
              <a:pathLst>
                <a:path w="3132" h="8201" extrusionOk="0">
                  <a:moveTo>
                    <a:pt x="2531" y="1"/>
                  </a:moveTo>
                  <a:cubicBezTo>
                    <a:pt x="2230" y="1"/>
                    <a:pt x="1837" y="268"/>
                    <a:pt x="1555" y="268"/>
                  </a:cubicBezTo>
                  <a:cubicBezTo>
                    <a:pt x="1543" y="268"/>
                    <a:pt x="1532" y="268"/>
                    <a:pt x="1521" y="267"/>
                  </a:cubicBezTo>
                  <a:cubicBezTo>
                    <a:pt x="1271" y="246"/>
                    <a:pt x="908" y="12"/>
                    <a:pt x="606" y="12"/>
                  </a:cubicBezTo>
                  <a:cubicBezTo>
                    <a:pt x="467" y="12"/>
                    <a:pt x="340" y="62"/>
                    <a:pt x="244" y="206"/>
                  </a:cubicBezTo>
                  <a:cubicBezTo>
                    <a:pt x="1" y="662"/>
                    <a:pt x="62" y="2030"/>
                    <a:pt x="62" y="2577"/>
                  </a:cubicBezTo>
                  <a:cubicBezTo>
                    <a:pt x="62" y="4462"/>
                    <a:pt x="335" y="6346"/>
                    <a:pt x="214" y="8200"/>
                  </a:cubicBezTo>
                  <a:lnTo>
                    <a:pt x="2949" y="8200"/>
                  </a:lnTo>
                  <a:lnTo>
                    <a:pt x="2949" y="2486"/>
                  </a:lnTo>
                  <a:cubicBezTo>
                    <a:pt x="2949" y="1878"/>
                    <a:pt x="3132" y="419"/>
                    <a:pt x="2767" y="85"/>
                  </a:cubicBezTo>
                  <a:cubicBezTo>
                    <a:pt x="2700" y="24"/>
                    <a:pt x="2619" y="1"/>
                    <a:pt x="2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1"/>
            <p:cNvSpPr/>
            <p:nvPr/>
          </p:nvSpPr>
          <p:spPr>
            <a:xfrm>
              <a:off x="6848425" y="2302300"/>
              <a:ext cx="76000" cy="215350"/>
            </a:xfrm>
            <a:custGeom>
              <a:avLst/>
              <a:gdLst/>
              <a:ahLst/>
              <a:cxnLst/>
              <a:rect l="l" t="t" r="r" b="b"/>
              <a:pathLst>
                <a:path w="3040" h="8614" extrusionOk="0">
                  <a:moveTo>
                    <a:pt x="1693" y="0"/>
                  </a:moveTo>
                  <a:cubicBezTo>
                    <a:pt x="1162" y="0"/>
                    <a:pt x="375" y="137"/>
                    <a:pt x="152" y="657"/>
                  </a:cubicBezTo>
                  <a:cubicBezTo>
                    <a:pt x="0" y="1022"/>
                    <a:pt x="122" y="1204"/>
                    <a:pt x="152" y="1630"/>
                  </a:cubicBezTo>
                  <a:cubicBezTo>
                    <a:pt x="183" y="2116"/>
                    <a:pt x="183" y="2329"/>
                    <a:pt x="152" y="2846"/>
                  </a:cubicBezTo>
                  <a:cubicBezTo>
                    <a:pt x="122" y="3849"/>
                    <a:pt x="183" y="4973"/>
                    <a:pt x="122" y="6067"/>
                  </a:cubicBezTo>
                  <a:cubicBezTo>
                    <a:pt x="61" y="6584"/>
                    <a:pt x="31" y="7131"/>
                    <a:pt x="61" y="7618"/>
                  </a:cubicBezTo>
                  <a:cubicBezTo>
                    <a:pt x="122" y="8408"/>
                    <a:pt x="122" y="8347"/>
                    <a:pt x="517" y="8499"/>
                  </a:cubicBezTo>
                  <a:cubicBezTo>
                    <a:pt x="734" y="8584"/>
                    <a:pt x="977" y="8613"/>
                    <a:pt x="1231" y="8613"/>
                  </a:cubicBezTo>
                  <a:cubicBezTo>
                    <a:pt x="1796" y="8613"/>
                    <a:pt x="2415" y="8469"/>
                    <a:pt x="2918" y="8469"/>
                  </a:cubicBezTo>
                  <a:cubicBezTo>
                    <a:pt x="2918" y="7131"/>
                    <a:pt x="2918" y="5794"/>
                    <a:pt x="2857" y="4517"/>
                  </a:cubicBezTo>
                  <a:cubicBezTo>
                    <a:pt x="2797" y="3484"/>
                    <a:pt x="2553" y="2420"/>
                    <a:pt x="2736" y="1478"/>
                  </a:cubicBezTo>
                  <a:cubicBezTo>
                    <a:pt x="2797" y="1174"/>
                    <a:pt x="3040" y="900"/>
                    <a:pt x="2918" y="566"/>
                  </a:cubicBezTo>
                  <a:cubicBezTo>
                    <a:pt x="2797" y="201"/>
                    <a:pt x="2189" y="49"/>
                    <a:pt x="2006" y="19"/>
                  </a:cubicBezTo>
                  <a:cubicBezTo>
                    <a:pt x="1922" y="7"/>
                    <a:pt x="1814" y="0"/>
                    <a:pt x="1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73" name="Google Shape;573;p21"/>
          <p:cNvSpPr/>
          <p:nvPr/>
        </p:nvSpPr>
        <p:spPr>
          <a:xfrm rot="-3145875">
            <a:off x="796310" y="5948320"/>
            <a:ext cx="3168889" cy="2613592"/>
          </a:xfrm>
          <a:custGeom>
            <a:avLst/>
            <a:gdLst/>
            <a:ahLst/>
            <a:cxnLst/>
            <a:rect l="l" t="t" r="r" b="b"/>
            <a:pathLst>
              <a:path w="44529" h="36726" extrusionOk="0">
                <a:moveTo>
                  <a:pt x="23516" y="0"/>
                </a:moveTo>
                <a:cubicBezTo>
                  <a:pt x="21113" y="0"/>
                  <a:pt x="18748" y="710"/>
                  <a:pt x="16950" y="2280"/>
                </a:cubicBezTo>
                <a:cubicBezTo>
                  <a:pt x="10846" y="7621"/>
                  <a:pt x="1" y="19284"/>
                  <a:pt x="10901" y="24462"/>
                </a:cubicBezTo>
                <a:cubicBezTo>
                  <a:pt x="10901" y="24462"/>
                  <a:pt x="16623" y="27078"/>
                  <a:pt x="20221" y="32692"/>
                </a:cubicBezTo>
                <a:cubicBezTo>
                  <a:pt x="21919" y="35316"/>
                  <a:pt x="24710" y="36726"/>
                  <a:pt x="27827" y="36726"/>
                </a:cubicBezTo>
                <a:cubicBezTo>
                  <a:pt x="31311" y="36726"/>
                  <a:pt x="35202" y="34963"/>
                  <a:pt x="38424" y="31166"/>
                </a:cubicBezTo>
                <a:cubicBezTo>
                  <a:pt x="44528" y="24026"/>
                  <a:pt x="33083" y="18467"/>
                  <a:pt x="34227" y="9910"/>
                </a:cubicBezTo>
                <a:cubicBezTo>
                  <a:pt x="35108" y="3972"/>
                  <a:pt x="29204" y="0"/>
                  <a:pt x="23516"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 name="Google Shape;574;p21"/>
          <p:cNvSpPr/>
          <p:nvPr/>
        </p:nvSpPr>
        <p:spPr>
          <a:xfrm rot="4888766">
            <a:off x="549001" y="6069425"/>
            <a:ext cx="2621119" cy="3011459"/>
          </a:xfrm>
          <a:custGeom>
            <a:avLst/>
            <a:gdLst/>
            <a:ahLst/>
            <a:cxnLst/>
            <a:rect l="l" t="t" r="r" b="b"/>
            <a:pathLst>
              <a:path w="47965" h="55108" extrusionOk="0">
                <a:moveTo>
                  <a:pt x="17812" y="55108"/>
                </a:moveTo>
                <a:cubicBezTo>
                  <a:pt x="16840" y="55108"/>
                  <a:pt x="15867" y="54895"/>
                  <a:pt x="14925" y="54622"/>
                </a:cubicBezTo>
                <a:cubicBezTo>
                  <a:pt x="13648" y="54287"/>
                  <a:pt x="12463" y="53679"/>
                  <a:pt x="11368" y="52950"/>
                </a:cubicBezTo>
                <a:cubicBezTo>
                  <a:pt x="10244" y="52281"/>
                  <a:pt x="9271" y="51521"/>
                  <a:pt x="8420" y="50518"/>
                </a:cubicBezTo>
                <a:cubicBezTo>
                  <a:pt x="7508" y="49485"/>
                  <a:pt x="6657" y="48421"/>
                  <a:pt x="5806" y="47327"/>
                </a:cubicBezTo>
                <a:cubicBezTo>
                  <a:pt x="5137" y="46384"/>
                  <a:pt x="4377" y="45473"/>
                  <a:pt x="3830" y="44439"/>
                </a:cubicBezTo>
                <a:cubicBezTo>
                  <a:pt x="3010" y="42707"/>
                  <a:pt x="2280" y="40913"/>
                  <a:pt x="2037" y="38968"/>
                </a:cubicBezTo>
                <a:cubicBezTo>
                  <a:pt x="1794" y="37023"/>
                  <a:pt x="2007" y="35108"/>
                  <a:pt x="1733" y="33162"/>
                </a:cubicBezTo>
                <a:cubicBezTo>
                  <a:pt x="1490" y="31673"/>
                  <a:pt x="791" y="30305"/>
                  <a:pt x="456" y="28816"/>
                </a:cubicBezTo>
                <a:cubicBezTo>
                  <a:pt x="183" y="27570"/>
                  <a:pt x="0" y="26293"/>
                  <a:pt x="122" y="25016"/>
                </a:cubicBezTo>
                <a:cubicBezTo>
                  <a:pt x="304" y="23466"/>
                  <a:pt x="882" y="21946"/>
                  <a:pt x="1733" y="20670"/>
                </a:cubicBezTo>
                <a:cubicBezTo>
                  <a:pt x="2554" y="19484"/>
                  <a:pt x="3466" y="18390"/>
                  <a:pt x="4408" y="17326"/>
                </a:cubicBezTo>
                <a:cubicBezTo>
                  <a:pt x="5380" y="16262"/>
                  <a:pt x="6414" y="15229"/>
                  <a:pt x="7630" y="14378"/>
                </a:cubicBezTo>
                <a:cubicBezTo>
                  <a:pt x="9454" y="12980"/>
                  <a:pt x="11612" y="12037"/>
                  <a:pt x="13405" y="10548"/>
                </a:cubicBezTo>
                <a:cubicBezTo>
                  <a:pt x="14955" y="9211"/>
                  <a:pt x="16171" y="7630"/>
                  <a:pt x="17539" y="6141"/>
                </a:cubicBezTo>
                <a:cubicBezTo>
                  <a:pt x="18299" y="5320"/>
                  <a:pt x="19119" y="4469"/>
                  <a:pt x="19910" y="3679"/>
                </a:cubicBezTo>
                <a:cubicBezTo>
                  <a:pt x="21399" y="2159"/>
                  <a:pt x="23132" y="700"/>
                  <a:pt x="25259" y="335"/>
                </a:cubicBezTo>
                <a:cubicBezTo>
                  <a:pt x="26657" y="31"/>
                  <a:pt x="28147" y="1"/>
                  <a:pt x="29606" y="153"/>
                </a:cubicBezTo>
                <a:cubicBezTo>
                  <a:pt x="29940" y="183"/>
                  <a:pt x="30275" y="244"/>
                  <a:pt x="30609" y="335"/>
                </a:cubicBezTo>
                <a:cubicBezTo>
                  <a:pt x="30700" y="366"/>
                  <a:pt x="30761" y="457"/>
                  <a:pt x="30731" y="548"/>
                </a:cubicBezTo>
                <a:cubicBezTo>
                  <a:pt x="30700" y="669"/>
                  <a:pt x="30579" y="700"/>
                  <a:pt x="30457" y="669"/>
                </a:cubicBezTo>
                <a:cubicBezTo>
                  <a:pt x="29484" y="457"/>
                  <a:pt x="28481" y="396"/>
                  <a:pt x="27509" y="457"/>
                </a:cubicBezTo>
                <a:cubicBezTo>
                  <a:pt x="25837" y="487"/>
                  <a:pt x="24165" y="852"/>
                  <a:pt x="22767" y="1764"/>
                </a:cubicBezTo>
                <a:cubicBezTo>
                  <a:pt x="21612" y="2493"/>
                  <a:pt x="20700" y="3435"/>
                  <a:pt x="19788" y="4347"/>
                </a:cubicBezTo>
                <a:cubicBezTo>
                  <a:pt x="18359" y="5776"/>
                  <a:pt x="17052" y="7326"/>
                  <a:pt x="15715" y="8846"/>
                </a:cubicBezTo>
                <a:cubicBezTo>
                  <a:pt x="14742" y="9940"/>
                  <a:pt x="13648" y="11004"/>
                  <a:pt x="12372" y="11855"/>
                </a:cubicBezTo>
                <a:cubicBezTo>
                  <a:pt x="10943" y="12828"/>
                  <a:pt x="9423" y="13618"/>
                  <a:pt x="8025" y="14651"/>
                </a:cubicBezTo>
                <a:cubicBezTo>
                  <a:pt x="6232" y="15898"/>
                  <a:pt x="4712" y="17539"/>
                  <a:pt x="3344" y="19211"/>
                </a:cubicBezTo>
                <a:cubicBezTo>
                  <a:pt x="1976" y="20852"/>
                  <a:pt x="1034" y="22402"/>
                  <a:pt x="608" y="24530"/>
                </a:cubicBezTo>
                <a:cubicBezTo>
                  <a:pt x="426" y="25411"/>
                  <a:pt x="487" y="26323"/>
                  <a:pt x="578" y="27235"/>
                </a:cubicBezTo>
                <a:cubicBezTo>
                  <a:pt x="730" y="28755"/>
                  <a:pt x="1216" y="30244"/>
                  <a:pt x="1703" y="31673"/>
                </a:cubicBezTo>
                <a:cubicBezTo>
                  <a:pt x="2189" y="33010"/>
                  <a:pt x="2280" y="34439"/>
                  <a:pt x="2280" y="35898"/>
                </a:cubicBezTo>
                <a:cubicBezTo>
                  <a:pt x="2280" y="39272"/>
                  <a:pt x="2736" y="41521"/>
                  <a:pt x="4286" y="44561"/>
                </a:cubicBezTo>
                <a:cubicBezTo>
                  <a:pt x="4773" y="45533"/>
                  <a:pt x="5502" y="46384"/>
                  <a:pt x="6140" y="47296"/>
                </a:cubicBezTo>
                <a:cubicBezTo>
                  <a:pt x="6991" y="48391"/>
                  <a:pt x="7903" y="49485"/>
                  <a:pt x="8846" y="50549"/>
                </a:cubicBezTo>
                <a:cubicBezTo>
                  <a:pt x="9697" y="51521"/>
                  <a:pt x="10700" y="52281"/>
                  <a:pt x="11824" y="52950"/>
                </a:cubicBezTo>
                <a:cubicBezTo>
                  <a:pt x="13283" y="53953"/>
                  <a:pt x="15016" y="54561"/>
                  <a:pt x="16718" y="54865"/>
                </a:cubicBezTo>
                <a:cubicBezTo>
                  <a:pt x="18207" y="55078"/>
                  <a:pt x="19666" y="54926"/>
                  <a:pt x="21156" y="54652"/>
                </a:cubicBezTo>
                <a:cubicBezTo>
                  <a:pt x="23466" y="54105"/>
                  <a:pt x="25685" y="53102"/>
                  <a:pt x="27813" y="52068"/>
                </a:cubicBezTo>
                <a:cubicBezTo>
                  <a:pt x="32250" y="49941"/>
                  <a:pt x="34074" y="47570"/>
                  <a:pt x="36810" y="43649"/>
                </a:cubicBezTo>
                <a:cubicBezTo>
                  <a:pt x="38512" y="41248"/>
                  <a:pt x="40700" y="39241"/>
                  <a:pt x="42463" y="36931"/>
                </a:cubicBezTo>
                <a:cubicBezTo>
                  <a:pt x="43770" y="35260"/>
                  <a:pt x="45108" y="33588"/>
                  <a:pt x="46050" y="31673"/>
                </a:cubicBezTo>
                <a:cubicBezTo>
                  <a:pt x="47631" y="28269"/>
                  <a:pt x="47479" y="24317"/>
                  <a:pt x="46567" y="20731"/>
                </a:cubicBezTo>
                <a:cubicBezTo>
                  <a:pt x="46202" y="18998"/>
                  <a:pt x="45716" y="17265"/>
                  <a:pt x="45381" y="15533"/>
                </a:cubicBezTo>
                <a:cubicBezTo>
                  <a:pt x="45260" y="14682"/>
                  <a:pt x="45138" y="13861"/>
                  <a:pt x="44895" y="13071"/>
                </a:cubicBezTo>
                <a:cubicBezTo>
                  <a:pt x="44196" y="10487"/>
                  <a:pt x="42068" y="9180"/>
                  <a:pt x="40001" y="7752"/>
                </a:cubicBezTo>
                <a:cubicBezTo>
                  <a:pt x="38056" y="6414"/>
                  <a:pt x="36293" y="4864"/>
                  <a:pt x="34469" y="3405"/>
                </a:cubicBezTo>
                <a:cubicBezTo>
                  <a:pt x="33345" y="2524"/>
                  <a:pt x="32190" y="1764"/>
                  <a:pt x="30913" y="1156"/>
                </a:cubicBezTo>
                <a:cubicBezTo>
                  <a:pt x="30852" y="1125"/>
                  <a:pt x="30761" y="1065"/>
                  <a:pt x="30822" y="973"/>
                </a:cubicBezTo>
                <a:cubicBezTo>
                  <a:pt x="30822" y="913"/>
                  <a:pt x="30913" y="821"/>
                  <a:pt x="31004" y="821"/>
                </a:cubicBezTo>
                <a:cubicBezTo>
                  <a:pt x="31703" y="1125"/>
                  <a:pt x="32372" y="1551"/>
                  <a:pt x="33041" y="1976"/>
                </a:cubicBezTo>
                <a:cubicBezTo>
                  <a:pt x="34743" y="3071"/>
                  <a:pt x="36232" y="4439"/>
                  <a:pt x="37843" y="5685"/>
                </a:cubicBezTo>
                <a:cubicBezTo>
                  <a:pt x="39211" y="6779"/>
                  <a:pt x="40700" y="7752"/>
                  <a:pt x="42129" y="8815"/>
                </a:cubicBezTo>
                <a:cubicBezTo>
                  <a:pt x="45594" y="11278"/>
                  <a:pt x="45320" y="13405"/>
                  <a:pt x="46111" y="17113"/>
                </a:cubicBezTo>
                <a:cubicBezTo>
                  <a:pt x="46901" y="20548"/>
                  <a:pt x="47965" y="24044"/>
                  <a:pt x="47539" y="27570"/>
                </a:cubicBezTo>
                <a:cubicBezTo>
                  <a:pt x="47296" y="29849"/>
                  <a:pt x="46475" y="32098"/>
                  <a:pt x="45108" y="33953"/>
                </a:cubicBezTo>
                <a:cubicBezTo>
                  <a:pt x="43770" y="35868"/>
                  <a:pt x="42342" y="37722"/>
                  <a:pt x="40822" y="39424"/>
                </a:cubicBezTo>
                <a:cubicBezTo>
                  <a:pt x="39697" y="40761"/>
                  <a:pt x="38481" y="42038"/>
                  <a:pt x="37418" y="43466"/>
                </a:cubicBezTo>
                <a:cubicBezTo>
                  <a:pt x="36019" y="45321"/>
                  <a:pt x="34804" y="47296"/>
                  <a:pt x="33101" y="48938"/>
                </a:cubicBezTo>
                <a:cubicBezTo>
                  <a:pt x="31034" y="50974"/>
                  <a:pt x="28420" y="52281"/>
                  <a:pt x="25806" y="53436"/>
                </a:cubicBezTo>
                <a:cubicBezTo>
                  <a:pt x="24347" y="54044"/>
                  <a:pt x="22919" y="54622"/>
                  <a:pt x="21399" y="55017"/>
                </a:cubicBezTo>
                <a:cubicBezTo>
                  <a:pt x="20183" y="55047"/>
                  <a:pt x="18998" y="55108"/>
                  <a:pt x="17812" y="55108"/>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5" name="Google Shape;575;p21"/>
          <p:cNvSpPr/>
          <p:nvPr/>
        </p:nvSpPr>
        <p:spPr>
          <a:xfrm rot="4888661">
            <a:off x="706769" y="6433543"/>
            <a:ext cx="2305553" cy="2648899"/>
          </a:xfrm>
          <a:custGeom>
            <a:avLst/>
            <a:gdLst/>
            <a:ahLst/>
            <a:cxnLst/>
            <a:rect l="l" t="t" r="r" b="b"/>
            <a:pathLst>
              <a:path w="47965" h="55108" extrusionOk="0">
                <a:moveTo>
                  <a:pt x="17812" y="55108"/>
                </a:moveTo>
                <a:cubicBezTo>
                  <a:pt x="16840" y="55108"/>
                  <a:pt x="15867" y="54895"/>
                  <a:pt x="14925" y="54622"/>
                </a:cubicBezTo>
                <a:cubicBezTo>
                  <a:pt x="13648" y="54287"/>
                  <a:pt x="12463" y="53679"/>
                  <a:pt x="11368" y="52950"/>
                </a:cubicBezTo>
                <a:cubicBezTo>
                  <a:pt x="10244" y="52281"/>
                  <a:pt x="9271" y="51521"/>
                  <a:pt x="8420" y="50518"/>
                </a:cubicBezTo>
                <a:cubicBezTo>
                  <a:pt x="7508" y="49485"/>
                  <a:pt x="6657" y="48421"/>
                  <a:pt x="5806" y="47327"/>
                </a:cubicBezTo>
                <a:cubicBezTo>
                  <a:pt x="5137" y="46384"/>
                  <a:pt x="4377" y="45473"/>
                  <a:pt x="3830" y="44439"/>
                </a:cubicBezTo>
                <a:cubicBezTo>
                  <a:pt x="3010" y="42707"/>
                  <a:pt x="2280" y="40913"/>
                  <a:pt x="2037" y="38968"/>
                </a:cubicBezTo>
                <a:cubicBezTo>
                  <a:pt x="1794" y="37023"/>
                  <a:pt x="2007" y="35108"/>
                  <a:pt x="1733" y="33162"/>
                </a:cubicBezTo>
                <a:cubicBezTo>
                  <a:pt x="1490" y="31673"/>
                  <a:pt x="791" y="30305"/>
                  <a:pt x="456" y="28816"/>
                </a:cubicBezTo>
                <a:cubicBezTo>
                  <a:pt x="183" y="27570"/>
                  <a:pt x="0" y="26293"/>
                  <a:pt x="122" y="25016"/>
                </a:cubicBezTo>
                <a:cubicBezTo>
                  <a:pt x="304" y="23466"/>
                  <a:pt x="882" y="21946"/>
                  <a:pt x="1733" y="20670"/>
                </a:cubicBezTo>
                <a:cubicBezTo>
                  <a:pt x="2554" y="19484"/>
                  <a:pt x="3466" y="18390"/>
                  <a:pt x="4408" y="17326"/>
                </a:cubicBezTo>
                <a:cubicBezTo>
                  <a:pt x="5380" y="16262"/>
                  <a:pt x="6414" y="15229"/>
                  <a:pt x="7630" y="14378"/>
                </a:cubicBezTo>
                <a:cubicBezTo>
                  <a:pt x="9454" y="12980"/>
                  <a:pt x="11612" y="12037"/>
                  <a:pt x="13405" y="10548"/>
                </a:cubicBezTo>
                <a:cubicBezTo>
                  <a:pt x="14955" y="9211"/>
                  <a:pt x="16171" y="7630"/>
                  <a:pt x="17539" y="6141"/>
                </a:cubicBezTo>
                <a:cubicBezTo>
                  <a:pt x="18299" y="5320"/>
                  <a:pt x="19119" y="4469"/>
                  <a:pt x="19910" y="3679"/>
                </a:cubicBezTo>
                <a:cubicBezTo>
                  <a:pt x="21399" y="2159"/>
                  <a:pt x="23132" y="700"/>
                  <a:pt x="25259" y="335"/>
                </a:cubicBezTo>
                <a:cubicBezTo>
                  <a:pt x="26657" y="31"/>
                  <a:pt x="28147" y="1"/>
                  <a:pt x="29606" y="153"/>
                </a:cubicBezTo>
                <a:cubicBezTo>
                  <a:pt x="29940" y="183"/>
                  <a:pt x="30275" y="244"/>
                  <a:pt x="30609" y="335"/>
                </a:cubicBezTo>
                <a:cubicBezTo>
                  <a:pt x="30700" y="366"/>
                  <a:pt x="30761" y="457"/>
                  <a:pt x="30731" y="548"/>
                </a:cubicBezTo>
                <a:cubicBezTo>
                  <a:pt x="30700" y="669"/>
                  <a:pt x="30579" y="700"/>
                  <a:pt x="30457" y="669"/>
                </a:cubicBezTo>
                <a:cubicBezTo>
                  <a:pt x="29484" y="457"/>
                  <a:pt x="28481" y="396"/>
                  <a:pt x="27509" y="457"/>
                </a:cubicBezTo>
                <a:cubicBezTo>
                  <a:pt x="25837" y="487"/>
                  <a:pt x="24165" y="852"/>
                  <a:pt x="22767" y="1764"/>
                </a:cubicBezTo>
                <a:cubicBezTo>
                  <a:pt x="21612" y="2493"/>
                  <a:pt x="20700" y="3435"/>
                  <a:pt x="19788" y="4347"/>
                </a:cubicBezTo>
                <a:cubicBezTo>
                  <a:pt x="18359" y="5776"/>
                  <a:pt x="17052" y="7326"/>
                  <a:pt x="15715" y="8846"/>
                </a:cubicBezTo>
                <a:cubicBezTo>
                  <a:pt x="14742" y="9940"/>
                  <a:pt x="13648" y="11004"/>
                  <a:pt x="12372" y="11855"/>
                </a:cubicBezTo>
                <a:cubicBezTo>
                  <a:pt x="10943" y="12828"/>
                  <a:pt x="9423" y="13618"/>
                  <a:pt x="8025" y="14651"/>
                </a:cubicBezTo>
                <a:cubicBezTo>
                  <a:pt x="6232" y="15898"/>
                  <a:pt x="4712" y="17539"/>
                  <a:pt x="3344" y="19211"/>
                </a:cubicBezTo>
                <a:cubicBezTo>
                  <a:pt x="1976" y="20852"/>
                  <a:pt x="1034" y="22402"/>
                  <a:pt x="608" y="24530"/>
                </a:cubicBezTo>
                <a:cubicBezTo>
                  <a:pt x="426" y="25411"/>
                  <a:pt x="487" y="26323"/>
                  <a:pt x="578" y="27235"/>
                </a:cubicBezTo>
                <a:cubicBezTo>
                  <a:pt x="730" y="28755"/>
                  <a:pt x="1216" y="30244"/>
                  <a:pt x="1703" y="31673"/>
                </a:cubicBezTo>
                <a:cubicBezTo>
                  <a:pt x="2189" y="33010"/>
                  <a:pt x="2280" y="34439"/>
                  <a:pt x="2280" y="35898"/>
                </a:cubicBezTo>
                <a:cubicBezTo>
                  <a:pt x="2280" y="39272"/>
                  <a:pt x="2736" y="41521"/>
                  <a:pt x="4286" y="44561"/>
                </a:cubicBezTo>
                <a:cubicBezTo>
                  <a:pt x="4773" y="45533"/>
                  <a:pt x="5502" y="46384"/>
                  <a:pt x="6140" y="47296"/>
                </a:cubicBezTo>
                <a:cubicBezTo>
                  <a:pt x="6991" y="48391"/>
                  <a:pt x="7903" y="49485"/>
                  <a:pt x="8846" y="50549"/>
                </a:cubicBezTo>
                <a:cubicBezTo>
                  <a:pt x="9697" y="51521"/>
                  <a:pt x="10700" y="52281"/>
                  <a:pt x="11824" y="52950"/>
                </a:cubicBezTo>
                <a:cubicBezTo>
                  <a:pt x="13283" y="53953"/>
                  <a:pt x="15016" y="54561"/>
                  <a:pt x="16718" y="54865"/>
                </a:cubicBezTo>
                <a:cubicBezTo>
                  <a:pt x="18207" y="55078"/>
                  <a:pt x="19666" y="54926"/>
                  <a:pt x="21156" y="54652"/>
                </a:cubicBezTo>
                <a:cubicBezTo>
                  <a:pt x="23466" y="54105"/>
                  <a:pt x="25685" y="53102"/>
                  <a:pt x="27813" y="52068"/>
                </a:cubicBezTo>
                <a:cubicBezTo>
                  <a:pt x="32250" y="49941"/>
                  <a:pt x="34074" y="47570"/>
                  <a:pt x="36810" y="43649"/>
                </a:cubicBezTo>
                <a:cubicBezTo>
                  <a:pt x="38512" y="41248"/>
                  <a:pt x="40700" y="39241"/>
                  <a:pt x="42463" y="36931"/>
                </a:cubicBezTo>
                <a:cubicBezTo>
                  <a:pt x="43770" y="35260"/>
                  <a:pt x="45108" y="33588"/>
                  <a:pt x="46050" y="31673"/>
                </a:cubicBezTo>
                <a:cubicBezTo>
                  <a:pt x="47631" y="28269"/>
                  <a:pt x="47479" y="24317"/>
                  <a:pt x="46567" y="20731"/>
                </a:cubicBezTo>
                <a:cubicBezTo>
                  <a:pt x="46202" y="18998"/>
                  <a:pt x="45716" y="17265"/>
                  <a:pt x="45381" y="15533"/>
                </a:cubicBezTo>
                <a:cubicBezTo>
                  <a:pt x="45260" y="14682"/>
                  <a:pt x="45138" y="13861"/>
                  <a:pt x="44895" y="13071"/>
                </a:cubicBezTo>
                <a:cubicBezTo>
                  <a:pt x="44196" y="10487"/>
                  <a:pt x="42068" y="9180"/>
                  <a:pt x="40001" y="7752"/>
                </a:cubicBezTo>
                <a:cubicBezTo>
                  <a:pt x="38056" y="6414"/>
                  <a:pt x="36293" y="4864"/>
                  <a:pt x="34469" y="3405"/>
                </a:cubicBezTo>
                <a:cubicBezTo>
                  <a:pt x="33345" y="2524"/>
                  <a:pt x="32190" y="1764"/>
                  <a:pt x="30913" y="1156"/>
                </a:cubicBezTo>
                <a:cubicBezTo>
                  <a:pt x="30852" y="1125"/>
                  <a:pt x="30761" y="1065"/>
                  <a:pt x="30822" y="973"/>
                </a:cubicBezTo>
                <a:cubicBezTo>
                  <a:pt x="30822" y="913"/>
                  <a:pt x="30913" y="821"/>
                  <a:pt x="31004" y="821"/>
                </a:cubicBezTo>
                <a:cubicBezTo>
                  <a:pt x="31703" y="1125"/>
                  <a:pt x="32372" y="1551"/>
                  <a:pt x="33041" y="1976"/>
                </a:cubicBezTo>
                <a:cubicBezTo>
                  <a:pt x="34743" y="3071"/>
                  <a:pt x="36232" y="4439"/>
                  <a:pt x="37843" y="5685"/>
                </a:cubicBezTo>
                <a:cubicBezTo>
                  <a:pt x="39211" y="6779"/>
                  <a:pt x="40700" y="7752"/>
                  <a:pt x="42129" y="8815"/>
                </a:cubicBezTo>
                <a:cubicBezTo>
                  <a:pt x="45594" y="11278"/>
                  <a:pt x="45320" y="13405"/>
                  <a:pt x="46111" y="17113"/>
                </a:cubicBezTo>
                <a:cubicBezTo>
                  <a:pt x="46901" y="20548"/>
                  <a:pt x="47965" y="24044"/>
                  <a:pt x="47539" y="27570"/>
                </a:cubicBezTo>
                <a:cubicBezTo>
                  <a:pt x="47296" y="29849"/>
                  <a:pt x="46475" y="32098"/>
                  <a:pt x="45108" y="33953"/>
                </a:cubicBezTo>
                <a:cubicBezTo>
                  <a:pt x="43770" y="35868"/>
                  <a:pt x="42342" y="37722"/>
                  <a:pt x="40822" y="39424"/>
                </a:cubicBezTo>
                <a:cubicBezTo>
                  <a:pt x="39697" y="40761"/>
                  <a:pt x="38481" y="42038"/>
                  <a:pt x="37418" y="43466"/>
                </a:cubicBezTo>
                <a:cubicBezTo>
                  <a:pt x="36019" y="45321"/>
                  <a:pt x="34804" y="47296"/>
                  <a:pt x="33101" y="48938"/>
                </a:cubicBezTo>
                <a:cubicBezTo>
                  <a:pt x="31034" y="50974"/>
                  <a:pt x="28420" y="52281"/>
                  <a:pt x="25806" y="53436"/>
                </a:cubicBezTo>
                <a:cubicBezTo>
                  <a:pt x="24347" y="54044"/>
                  <a:pt x="22919" y="54622"/>
                  <a:pt x="21399" y="55017"/>
                </a:cubicBezTo>
                <a:cubicBezTo>
                  <a:pt x="20183" y="55047"/>
                  <a:pt x="18998" y="55108"/>
                  <a:pt x="17812" y="55108"/>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5842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lt1"/>
        </a:solidFill>
        <a:effectLst/>
      </p:bgPr>
    </p:bg>
    <p:spTree>
      <p:nvGrpSpPr>
        <p:cNvPr id="1" name="Shape 78"/>
        <p:cNvGrpSpPr/>
        <p:nvPr/>
      </p:nvGrpSpPr>
      <p:grpSpPr>
        <a:xfrm>
          <a:off x="0" y="0"/>
          <a:ext cx="0" cy="0"/>
          <a:chOff x="0" y="0"/>
          <a:chExt cx="0" cy="0"/>
        </a:xfrm>
      </p:grpSpPr>
      <p:sp>
        <p:nvSpPr>
          <p:cNvPr id="79" name="Google Shape;79;p3"/>
          <p:cNvSpPr txBox="1">
            <a:spLocks noGrp="1"/>
          </p:cNvSpPr>
          <p:nvPr>
            <p:ph type="title"/>
          </p:nvPr>
        </p:nvSpPr>
        <p:spPr>
          <a:xfrm>
            <a:off x="960000" y="3321533"/>
            <a:ext cx="102720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7733">
                <a:solidFill>
                  <a:schemeClr val="dk1"/>
                </a:solidFill>
                <a:latin typeface="Sawarabi Mincho"/>
                <a:ea typeface="Sawarabi Mincho"/>
                <a:cs typeface="Sawarabi Mincho"/>
                <a:sym typeface="Sawarabi Mincho"/>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80" name="Google Shape;80;p3"/>
          <p:cNvSpPr txBox="1">
            <a:spLocks noGrp="1"/>
          </p:cNvSpPr>
          <p:nvPr>
            <p:ph type="title" idx="2" hasCustomPrompt="1"/>
          </p:nvPr>
        </p:nvSpPr>
        <p:spPr>
          <a:xfrm>
            <a:off x="5022933" y="1546800"/>
            <a:ext cx="2146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2000">
                <a:latin typeface="Sawarabi Mincho"/>
                <a:ea typeface="Sawarabi Mincho"/>
                <a:cs typeface="Sawarabi Mincho"/>
                <a:sym typeface="Sawarabi Mincho"/>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81" name="Google Shape;81;p3"/>
          <p:cNvSpPr txBox="1">
            <a:spLocks noGrp="1"/>
          </p:cNvSpPr>
          <p:nvPr>
            <p:ph type="subTitle" idx="1"/>
          </p:nvPr>
        </p:nvSpPr>
        <p:spPr>
          <a:xfrm>
            <a:off x="2337767" y="4515867"/>
            <a:ext cx="75164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933">
                <a:solidFill>
                  <a:schemeClr val="dk1"/>
                </a:solidFill>
                <a:latin typeface="Belleza"/>
                <a:ea typeface="Belleza"/>
                <a:cs typeface="Belleza"/>
                <a:sym typeface="Belleza"/>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2" name="Google Shape;82;p3"/>
          <p:cNvSpPr/>
          <p:nvPr/>
        </p:nvSpPr>
        <p:spPr>
          <a:xfrm flipH="1">
            <a:off x="-110211" y="5176766"/>
            <a:ext cx="6387545" cy="1791045"/>
          </a:xfrm>
          <a:custGeom>
            <a:avLst/>
            <a:gdLst/>
            <a:ahLst/>
            <a:cxnLst/>
            <a:rect l="l" t="t" r="r" b="b"/>
            <a:pathLst>
              <a:path w="151280" h="56607" extrusionOk="0">
                <a:moveTo>
                  <a:pt x="127271" y="1"/>
                </a:moveTo>
                <a:cubicBezTo>
                  <a:pt x="125127" y="1"/>
                  <a:pt x="122955" y="198"/>
                  <a:pt x="120762" y="618"/>
                </a:cubicBezTo>
                <a:cubicBezTo>
                  <a:pt x="104136" y="3840"/>
                  <a:pt x="93528" y="18825"/>
                  <a:pt x="79424" y="26788"/>
                </a:cubicBezTo>
                <a:cubicBezTo>
                  <a:pt x="76161" y="28632"/>
                  <a:pt x="71835" y="29257"/>
                  <a:pt x="67398" y="29257"/>
                </a:cubicBezTo>
                <a:cubicBezTo>
                  <a:pt x="62617" y="29257"/>
                  <a:pt x="57708" y="28531"/>
                  <a:pt x="53861" y="27822"/>
                </a:cubicBezTo>
                <a:cubicBezTo>
                  <a:pt x="48212" y="26760"/>
                  <a:pt x="42866" y="25261"/>
                  <a:pt x="37285" y="25261"/>
                </a:cubicBezTo>
                <a:cubicBezTo>
                  <a:pt x="35358" y="25261"/>
                  <a:pt x="33403" y="25440"/>
                  <a:pt x="31399" y="25877"/>
                </a:cubicBezTo>
                <a:cubicBezTo>
                  <a:pt x="20912" y="28187"/>
                  <a:pt x="12797" y="35117"/>
                  <a:pt x="6900" y="43658"/>
                </a:cubicBezTo>
                <a:cubicBezTo>
                  <a:pt x="4134" y="47731"/>
                  <a:pt x="1824" y="52138"/>
                  <a:pt x="0" y="56606"/>
                </a:cubicBezTo>
                <a:lnTo>
                  <a:pt x="151279" y="56606"/>
                </a:lnTo>
                <a:lnTo>
                  <a:pt x="151279" y="7730"/>
                </a:lnTo>
                <a:cubicBezTo>
                  <a:pt x="143964" y="3137"/>
                  <a:pt x="135831" y="1"/>
                  <a:pt x="127271"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3"/>
          <p:cNvSpPr/>
          <p:nvPr/>
        </p:nvSpPr>
        <p:spPr>
          <a:xfrm>
            <a:off x="10052267" y="3716868"/>
            <a:ext cx="3141591" cy="3445561"/>
          </a:xfrm>
          <a:custGeom>
            <a:avLst/>
            <a:gdLst/>
            <a:ahLst/>
            <a:cxnLst/>
            <a:rect l="l" t="t" r="r" b="b"/>
            <a:pathLst>
              <a:path w="61887" h="67875" extrusionOk="0">
                <a:moveTo>
                  <a:pt x="61431" y="1"/>
                </a:moveTo>
                <a:cubicBezTo>
                  <a:pt x="58330" y="122"/>
                  <a:pt x="55291" y="1247"/>
                  <a:pt x="52190" y="2159"/>
                </a:cubicBezTo>
                <a:cubicBezTo>
                  <a:pt x="48452" y="3314"/>
                  <a:pt x="44652" y="4499"/>
                  <a:pt x="40883" y="5715"/>
                </a:cubicBezTo>
                <a:cubicBezTo>
                  <a:pt x="33315" y="8177"/>
                  <a:pt x="25746" y="10791"/>
                  <a:pt x="18208" y="13649"/>
                </a:cubicBezTo>
                <a:cubicBezTo>
                  <a:pt x="17326" y="13983"/>
                  <a:pt x="16445" y="14287"/>
                  <a:pt x="15533" y="14621"/>
                </a:cubicBezTo>
                <a:cubicBezTo>
                  <a:pt x="11399" y="16232"/>
                  <a:pt x="6688" y="18633"/>
                  <a:pt x="4864" y="25685"/>
                </a:cubicBezTo>
                <a:cubicBezTo>
                  <a:pt x="3496" y="30974"/>
                  <a:pt x="4226" y="37235"/>
                  <a:pt x="4074" y="43102"/>
                </a:cubicBezTo>
                <a:cubicBezTo>
                  <a:pt x="3952" y="51704"/>
                  <a:pt x="1977" y="59850"/>
                  <a:pt x="1" y="67874"/>
                </a:cubicBezTo>
                <a:lnTo>
                  <a:pt x="61887" y="67874"/>
                </a:lnTo>
                <a:lnTo>
                  <a:pt x="61887" y="1"/>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4" name="Google Shape;84;p3"/>
          <p:cNvGrpSpPr/>
          <p:nvPr/>
        </p:nvGrpSpPr>
        <p:grpSpPr>
          <a:xfrm>
            <a:off x="-119" y="5787714"/>
            <a:ext cx="3948412" cy="1171641"/>
            <a:chOff x="3229050" y="3536825"/>
            <a:chExt cx="1467375" cy="435425"/>
          </a:xfrm>
        </p:grpSpPr>
        <p:sp>
          <p:nvSpPr>
            <p:cNvPr id="85" name="Google Shape;85;p3"/>
            <p:cNvSpPr/>
            <p:nvPr/>
          </p:nvSpPr>
          <p:spPr>
            <a:xfrm>
              <a:off x="4121175" y="3608250"/>
              <a:ext cx="575250" cy="362500"/>
            </a:xfrm>
            <a:custGeom>
              <a:avLst/>
              <a:gdLst/>
              <a:ahLst/>
              <a:cxnLst/>
              <a:rect l="l" t="t" r="r" b="b"/>
              <a:pathLst>
                <a:path w="23010" h="14500" extrusionOk="0">
                  <a:moveTo>
                    <a:pt x="23010" y="0"/>
                  </a:moveTo>
                  <a:cubicBezTo>
                    <a:pt x="21885" y="487"/>
                    <a:pt x="20791" y="1064"/>
                    <a:pt x="19818" y="1854"/>
                  </a:cubicBezTo>
                  <a:cubicBezTo>
                    <a:pt x="18967" y="2614"/>
                    <a:pt x="18268" y="3465"/>
                    <a:pt x="17873" y="4438"/>
                  </a:cubicBezTo>
                  <a:cubicBezTo>
                    <a:pt x="17356" y="5593"/>
                    <a:pt x="17174" y="6839"/>
                    <a:pt x="16444" y="7873"/>
                  </a:cubicBezTo>
                  <a:cubicBezTo>
                    <a:pt x="15198" y="9636"/>
                    <a:pt x="12918" y="10365"/>
                    <a:pt x="10882" y="10669"/>
                  </a:cubicBezTo>
                  <a:cubicBezTo>
                    <a:pt x="8541" y="11064"/>
                    <a:pt x="6170" y="10973"/>
                    <a:pt x="3921" y="11733"/>
                  </a:cubicBezTo>
                  <a:cubicBezTo>
                    <a:pt x="2827" y="12128"/>
                    <a:pt x="1824" y="12736"/>
                    <a:pt x="1003" y="13526"/>
                  </a:cubicBezTo>
                  <a:lnTo>
                    <a:pt x="0" y="14499"/>
                  </a:lnTo>
                  <a:lnTo>
                    <a:pt x="699" y="14499"/>
                  </a:lnTo>
                  <a:cubicBezTo>
                    <a:pt x="1185" y="14013"/>
                    <a:pt x="1641" y="13557"/>
                    <a:pt x="2158" y="13131"/>
                  </a:cubicBezTo>
                  <a:cubicBezTo>
                    <a:pt x="4195" y="11703"/>
                    <a:pt x="6778" y="11551"/>
                    <a:pt x="9149" y="11307"/>
                  </a:cubicBezTo>
                  <a:cubicBezTo>
                    <a:pt x="11277" y="11125"/>
                    <a:pt x="13496" y="10791"/>
                    <a:pt x="15319" y="9575"/>
                  </a:cubicBezTo>
                  <a:cubicBezTo>
                    <a:pt x="16201" y="8967"/>
                    <a:pt x="16900" y="8146"/>
                    <a:pt x="17356" y="7174"/>
                  </a:cubicBezTo>
                  <a:cubicBezTo>
                    <a:pt x="17842" y="6019"/>
                    <a:pt x="18085" y="4772"/>
                    <a:pt x="18754" y="3709"/>
                  </a:cubicBezTo>
                  <a:cubicBezTo>
                    <a:pt x="19757" y="2189"/>
                    <a:pt x="21338" y="1216"/>
                    <a:pt x="23010" y="487"/>
                  </a:cubicBezTo>
                  <a:lnTo>
                    <a:pt x="230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4285300" y="3700950"/>
              <a:ext cx="410375" cy="271300"/>
            </a:xfrm>
            <a:custGeom>
              <a:avLst/>
              <a:gdLst/>
              <a:ahLst/>
              <a:cxnLst/>
              <a:rect l="l" t="t" r="r" b="b"/>
              <a:pathLst>
                <a:path w="16415" h="10852" extrusionOk="0">
                  <a:moveTo>
                    <a:pt x="16414" y="1"/>
                  </a:moveTo>
                  <a:cubicBezTo>
                    <a:pt x="15958" y="274"/>
                    <a:pt x="15563" y="578"/>
                    <a:pt x="15168" y="912"/>
                  </a:cubicBezTo>
                  <a:cubicBezTo>
                    <a:pt x="14256" y="1733"/>
                    <a:pt x="13831" y="2706"/>
                    <a:pt x="13527" y="3861"/>
                  </a:cubicBezTo>
                  <a:cubicBezTo>
                    <a:pt x="13223" y="4955"/>
                    <a:pt x="13010" y="6171"/>
                    <a:pt x="12128" y="6961"/>
                  </a:cubicBezTo>
                  <a:cubicBezTo>
                    <a:pt x="10639" y="8359"/>
                    <a:pt x="8268" y="8147"/>
                    <a:pt x="6353" y="8238"/>
                  </a:cubicBezTo>
                  <a:cubicBezTo>
                    <a:pt x="5320" y="8299"/>
                    <a:pt x="4256" y="8390"/>
                    <a:pt x="3283" y="8755"/>
                  </a:cubicBezTo>
                  <a:cubicBezTo>
                    <a:pt x="2280" y="9089"/>
                    <a:pt x="1368" y="9697"/>
                    <a:pt x="578" y="10335"/>
                  </a:cubicBezTo>
                  <a:cubicBezTo>
                    <a:pt x="396" y="10487"/>
                    <a:pt x="213" y="10639"/>
                    <a:pt x="1" y="10852"/>
                  </a:cubicBezTo>
                  <a:lnTo>
                    <a:pt x="760" y="10852"/>
                  </a:lnTo>
                  <a:cubicBezTo>
                    <a:pt x="1368" y="10335"/>
                    <a:pt x="1976" y="9879"/>
                    <a:pt x="2675" y="9545"/>
                  </a:cubicBezTo>
                  <a:cubicBezTo>
                    <a:pt x="3648" y="9058"/>
                    <a:pt x="4712" y="8876"/>
                    <a:pt x="5836" y="8785"/>
                  </a:cubicBezTo>
                  <a:cubicBezTo>
                    <a:pt x="7751" y="8633"/>
                    <a:pt x="10031" y="8906"/>
                    <a:pt x="11794" y="7812"/>
                  </a:cubicBezTo>
                  <a:cubicBezTo>
                    <a:pt x="12706" y="7235"/>
                    <a:pt x="13253" y="6323"/>
                    <a:pt x="13557" y="5289"/>
                  </a:cubicBezTo>
                  <a:cubicBezTo>
                    <a:pt x="13952" y="4104"/>
                    <a:pt x="14074" y="2827"/>
                    <a:pt x="14864" y="1824"/>
                  </a:cubicBezTo>
                  <a:cubicBezTo>
                    <a:pt x="15290" y="1308"/>
                    <a:pt x="15837" y="882"/>
                    <a:pt x="16414" y="487"/>
                  </a:cubicBezTo>
                  <a:lnTo>
                    <a:pt x="164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3"/>
            <p:cNvSpPr/>
            <p:nvPr/>
          </p:nvSpPr>
          <p:spPr>
            <a:xfrm>
              <a:off x="3230575" y="3868125"/>
              <a:ext cx="435450" cy="102625"/>
            </a:xfrm>
            <a:custGeom>
              <a:avLst/>
              <a:gdLst/>
              <a:ahLst/>
              <a:cxnLst/>
              <a:rect l="l" t="t" r="r" b="b"/>
              <a:pathLst>
                <a:path w="17418" h="4105" extrusionOk="0">
                  <a:moveTo>
                    <a:pt x="0" y="1"/>
                  </a:moveTo>
                  <a:lnTo>
                    <a:pt x="0" y="517"/>
                  </a:lnTo>
                  <a:cubicBezTo>
                    <a:pt x="1611" y="700"/>
                    <a:pt x="3253" y="912"/>
                    <a:pt x="4894" y="1125"/>
                  </a:cubicBezTo>
                  <a:cubicBezTo>
                    <a:pt x="6414" y="1308"/>
                    <a:pt x="7964" y="1490"/>
                    <a:pt x="9484" y="1672"/>
                  </a:cubicBezTo>
                  <a:cubicBezTo>
                    <a:pt x="10882" y="1885"/>
                    <a:pt x="12341" y="2068"/>
                    <a:pt x="13678" y="2554"/>
                  </a:cubicBezTo>
                  <a:cubicBezTo>
                    <a:pt x="14742" y="2949"/>
                    <a:pt x="15654" y="3496"/>
                    <a:pt x="16596" y="4104"/>
                  </a:cubicBezTo>
                  <a:lnTo>
                    <a:pt x="17417" y="4104"/>
                  </a:lnTo>
                  <a:cubicBezTo>
                    <a:pt x="16596" y="3587"/>
                    <a:pt x="15806" y="3040"/>
                    <a:pt x="14955" y="2584"/>
                  </a:cubicBezTo>
                  <a:cubicBezTo>
                    <a:pt x="12493" y="1338"/>
                    <a:pt x="9605" y="1216"/>
                    <a:pt x="6900" y="882"/>
                  </a:cubicBezTo>
                  <a:cubicBezTo>
                    <a:pt x="4590" y="578"/>
                    <a:pt x="2280" y="305"/>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3"/>
            <p:cNvSpPr/>
            <p:nvPr/>
          </p:nvSpPr>
          <p:spPr>
            <a:xfrm>
              <a:off x="3229050" y="3798975"/>
              <a:ext cx="602625" cy="172525"/>
            </a:xfrm>
            <a:custGeom>
              <a:avLst/>
              <a:gdLst/>
              <a:ahLst/>
              <a:cxnLst/>
              <a:rect l="l" t="t" r="r" b="b"/>
              <a:pathLst>
                <a:path w="24105" h="6901" extrusionOk="0">
                  <a:moveTo>
                    <a:pt x="0" y="1"/>
                  </a:moveTo>
                  <a:lnTo>
                    <a:pt x="0" y="487"/>
                  </a:lnTo>
                  <a:cubicBezTo>
                    <a:pt x="122" y="548"/>
                    <a:pt x="274" y="609"/>
                    <a:pt x="396" y="639"/>
                  </a:cubicBezTo>
                  <a:cubicBezTo>
                    <a:pt x="3010" y="1642"/>
                    <a:pt x="5654" y="2250"/>
                    <a:pt x="8481" y="2250"/>
                  </a:cubicBezTo>
                  <a:cubicBezTo>
                    <a:pt x="9244" y="2250"/>
                    <a:pt x="10024" y="2223"/>
                    <a:pt x="10808" y="2223"/>
                  </a:cubicBezTo>
                  <a:cubicBezTo>
                    <a:pt x="11462" y="2223"/>
                    <a:pt x="12117" y="2242"/>
                    <a:pt x="12767" y="2311"/>
                  </a:cubicBezTo>
                  <a:cubicBezTo>
                    <a:pt x="14226" y="2463"/>
                    <a:pt x="15533" y="2949"/>
                    <a:pt x="16809" y="3648"/>
                  </a:cubicBezTo>
                  <a:cubicBezTo>
                    <a:pt x="17995" y="4286"/>
                    <a:pt x="19089" y="5046"/>
                    <a:pt x="20305" y="5685"/>
                  </a:cubicBezTo>
                  <a:cubicBezTo>
                    <a:pt x="21126" y="6141"/>
                    <a:pt x="22007" y="6536"/>
                    <a:pt x="22828" y="6900"/>
                  </a:cubicBezTo>
                  <a:lnTo>
                    <a:pt x="24104" y="6900"/>
                  </a:lnTo>
                  <a:cubicBezTo>
                    <a:pt x="22189" y="6201"/>
                    <a:pt x="20366" y="5289"/>
                    <a:pt x="18633" y="4256"/>
                  </a:cubicBezTo>
                  <a:cubicBezTo>
                    <a:pt x="17539" y="3587"/>
                    <a:pt x="16414" y="2888"/>
                    <a:pt x="15168" y="2432"/>
                  </a:cubicBezTo>
                  <a:cubicBezTo>
                    <a:pt x="13891" y="1946"/>
                    <a:pt x="12493" y="1824"/>
                    <a:pt x="11125" y="1794"/>
                  </a:cubicBezTo>
                  <a:cubicBezTo>
                    <a:pt x="10909" y="1789"/>
                    <a:pt x="10692" y="1787"/>
                    <a:pt x="10475" y="1787"/>
                  </a:cubicBezTo>
                  <a:cubicBezTo>
                    <a:pt x="9790" y="1787"/>
                    <a:pt x="9105" y="1805"/>
                    <a:pt x="8420" y="1805"/>
                  </a:cubicBezTo>
                  <a:cubicBezTo>
                    <a:pt x="7924" y="1805"/>
                    <a:pt x="7427" y="1796"/>
                    <a:pt x="6931" y="1764"/>
                  </a:cubicBezTo>
                  <a:cubicBezTo>
                    <a:pt x="5502" y="1642"/>
                    <a:pt x="4104" y="1368"/>
                    <a:pt x="2767" y="943"/>
                  </a:cubicBezTo>
                  <a:cubicBezTo>
                    <a:pt x="1824" y="700"/>
                    <a:pt x="912" y="335"/>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3230575" y="3536825"/>
              <a:ext cx="1465100" cy="372675"/>
            </a:xfrm>
            <a:custGeom>
              <a:avLst/>
              <a:gdLst/>
              <a:ahLst/>
              <a:cxnLst/>
              <a:rect l="l" t="t" r="r" b="b"/>
              <a:pathLst>
                <a:path w="58604" h="14907" extrusionOk="0">
                  <a:moveTo>
                    <a:pt x="58603" y="0"/>
                  </a:moveTo>
                  <a:cubicBezTo>
                    <a:pt x="55716" y="882"/>
                    <a:pt x="52889" y="2310"/>
                    <a:pt x="51673" y="5137"/>
                  </a:cubicBezTo>
                  <a:cubicBezTo>
                    <a:pt x="51156" y="6231"/>
                    <a:pt x="51095" y="7569"/>
                    <a:pt x="50336" y="8541"/>
                  </a:cubicBezTo>
                  <a:cubicBezTo>
                    <a:pt x="49697" y="9392"/>
                    <a:pt x="48694" y="9879"/>
                    <a:pt x="47661" y="10122"/>
                  </a:cubicBezTo>
                  <a:cubicBezTo>
                    <a:pt x="46946" y="10287"/>
                    <a:pt x="46220" y="10339"/>
                    <a:pt x="45487" y="10339"/>
                  </a:cubicBezTo>
                  <a:cubicBezTo>
                    <a:pt x="44262" y="10339"/>
                    <a:pt x="43019" y="10194"/>
                    <a:pt x="41783" y="10194"/>
                  </a:cubicBezTo>
                  <a:cubicBezTo>
                    <a:pt x="41309" y="10194"/>
                    <a:pt x="40836" y="10215"/>
                    <a:pt x="40366" y="10274"/>
                  </a:cubicBezTo>
                  <a:cubicBezTo>
                    <a:pt x="39120" y="10426"/>
                    <a:pt x="38025" y="10943"/>
                    <a:pt x="36992" y="11702"/>
                  </a:cubicBezTo>
                  <a:cubicBezTo>
                    <a:pt x="36019" y="12432"/>
                    <a:pt x="35107" y="13222"/>
                    <a:pt x="34043" y="13709"/>
                  </a:cubicBezTo>
                  <a:cubicBezTo>
                    <a:pt x="32984" y="14211"/>
                    <a:pt x="31840" y="14416"/>
                    <a:pt x="30684" y="14416"/>
                  </a:cubicBezTo>
                  <a:cubicBezTo>
                    <a:pt x="29253" y="14416"/>
                    <a:pt x="27803" y="14102"/>
                    <a:pt x="26475" y="13648"/>
                  </a:cubicBezTo>
                  <a:cubicBezTo>
                    <a:pt x="23891" y="12736"/>
                    <a:pt x="21520" y="11277"/>
                    <a:pt x="19028" y="10213"/>
                  </a:cubicBezTo>
                  <a:cubicBezTo>
                    <a:pt x="16596" y="9210"/>
                    <a:pt x="14013" y="8481"/>
                    <a:pt x="11429" y="8025"/>
                  </a:cubicBezTo>
                  <a:cubicBezTo>
                    <a:pt x="7660" y="7325"/>
                    <a:pt x="3830" y="7143"/>
                    <a:pt x="0" y="7143"/>
                  </a:cubicBezTo>
                  <a:lnTo>
                    <a:pt x="0" y="7690"/>
                  </a:lnTo>
                  <a:cubicBezTo>
                    <a:pt x="3222" y="7690"/>
                    <a:pt x="6444" y="7842"/>
                    <a:pt x="9636" y="8298"/>
                  </a:cubicBezTo>
                  <a:cubicBezTo>
                    <a:pt x="12250" y="8663"/>
                    <a:pt x="14894" y="9240"/>
                    <a:pt x="17356" y="10152"/>
                  </a:cubicBezTo>
                  <a:cubicBezTo>
                    <a:pt x="19940" y="11095"/>
                    <a:pt x="22341" y="12493"/>
                    <a:pt x="24864" y="13557"/>
                  </a:cubicBezTo>
                  <a:cubicBezTo>
                    <a:pt x="26701" y="14344"/>
                    <a:pt x="28650" y="14906"/>
                    <a:pt x="30623" y="14906"/>
                  </a:cubicBezTo>
                  <a:cubicBezTo>
                    <a:pt x="31164" y="14906"/>
                    <a:pt x="31707" y="14864"/>
                    <a:pt x="32250" y="14772"/>
                  </a:cubicBezTo>
                  <a:cubicBezTo>
                    <a:pt x="33466" y="14590"/>
                    <a:pt x="34560" y="14104"/>
                    <a:pt x="35563" y="13374"/>
                  </a:cubicBezTo>
                  <a:cubicBezTo>
                    <a:pt x="36536" y="12706"/>
                    <a:pt x="37448" y="11854"/>
                    <a:pt x="38542" y="11277"/>
                  </a:cubicBezTo>
                  <a:cubicBezTo>
                    <a:pt x="39576" y="10779"/>
                    <a:pt x="40673" y="10648"/>
                    <a:pt x="41790" y="10648"/>
                  </a:cubicBezTo>
                  <a:cubicBezTo>
                    <a:pt x="43031" y="10648"/>
                    <a:pt x="44298" y="10810"/>
                    <a:pt x="45534" y="10810"/>
                  </a:cubicBezTo>
                  <a:cubicBezTo>
                    <a:pt x="45768" y="10810"/>
                    <a:pt x="46001" y="10804"/>
                    <a:pt x="46232" y="10791"/>
                  </a:cubicBezTo>
                  <a:cubicBezTo>
                    <a:pt x="48299" y="10639"/>
                    <a:pt x="50396" y="9879"/>
                    <a:pt x="51247" y="7842"/>
                  </a:cubicBezTo>
                  <a:cubicBezTo>
                    <a:pt x="51703" y="6718"/>
                    <a:pt x="51855" y="5593"/>
                    <a:pt x="52463" y="4559"/>
                  </a:cubicBezTo>
                  <a:cubicBezTo>
                    <a:pt x="52980" y="3678"/>
                    <a:pt x="53709" y="2918"/>
                    <a:pt x="54500" y="2341"/>
                  </a:cubicBezTo>
                  <a:cubicBezTo>
                    <a:pt x="55716" y="1429"/>
                    <a:pt x="57175" y="821"/>
                    <a:pt x="58603" y="335"/>
                  </a:cubicBezTo>
                  <a:lnTo>
                    <a:pt x="586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 name="Google Shape;90;p3"/>
          <p:cNvGrpSpPr/>
          <p:nvPr/>
        </p:nvGrpSpPr>
        <p:grpSpPr>
          <a:xfrm>
            <a:off x="8307906" y="15"/>
            <a:ext cx="3948463" cy="1879532"/>
            <a:chOff x="5212375" y="1484350"/>
            <a:chExt cx="2153550" cy="1025125"/>
          </a:xfrm>
        </p:grpSpPr>
        <p:sp>
          <p:nvSpPr>
            <p:cNvPr id="91" name="Google Shape;91;p3"/>
            <p:cNvSpPr/>
            <p:nvPr/>
          </p:nvSpPr>
          <p:spPr>
            <a:xfrm>
              <a:off x="5212375" y="1484350"/>
              <a:ext cx="2153550" cy="1025125"/>
            </a:xfrm>
            <a:custGeom>
              <a:avLst/>
              <a:gdLst/>
              <a:ahLst/>
              <a:cxnLst/>
              <a:rect l="l" t="t" r="r" b="b"/>
              <a:pathLst>
                <a:path w="86142" h="41005" extrusionOk="0">
                  <a:moveTo>
                    <a:pt x="47722" y="40488"/>
                  </a:moveTo>
                  <a:cubicBezTo>
                    <a:pt x="45776" y="40427"/>
                    <a:pt x="43892" y="39789"/>
                    <a:pt x="42372" y="38603"/>
                  </a:cubicBezTo>
                  <a:cubicBezTo>
                    <a:pt x="41338" y="37813"/>
                    <a:pt x="40427" y="36810"/>
                    <a:pt x="39454" y="35989"/>
                  </a:cubicBezTo>
                  <a:cubicBezTo>
                    <a:pt x="38238" y="34956"/>
                    <a:pt x="36779" y="34165"/>
                    <a:pt x="35290" y="33588"/>
                  </a:cubicBezTo>
                  <a:cubicBezTo>
                    <a:pt x="34013" y="33132"/>
                    <a:pt x="32645" y="32950"/>
                    <a:pt x="31277" y="32980"/>
                  </a:cubicBezTo>
                  <a:cubicBezTo>
                    <a:pt x="30244" y="33010"/>
                    <a:pt x="29180" y="33132"/>
                    <a:pt x="28147" y="33132"/>
                  </a:cubicBezTo>
                  <a:cubicBezTo>
                    <a:pt x="25928" y="33193"/>
                    <a:pt x="23648" y="32554"/>
                    <a:pt x="21855" y="31156"/>
                  </a:cubicBezTo>
                  <a:cubicBezTo>
                    <a:pt x="21064" y="30518"/>
                    <a:pt x="20244" y="29758"/>
                    <a:pt x="19727" y="28846"/>
                  </a:cubicBezTo>
                  <a:cubicBezTo>
                    <a:pt x="18967" y="27418"/>
                    <a:pt x="18633" y="25837"/>
                    <a:pt x="18086" y="24378"/>
                  </a:cubicBezTo>
                  <a:cubicBezTo>
                    <a:pt x="17569" y="22828"/>
                    <a:pt x="16688" y="21338"/>
                    <a:pt x="15684" y="20062"/>
                  </a:cubicBezTo>
                  <a:cubicBezTo>
                    <a:pt x="14742" y="18846"/>
                    <a:pt x="13770" y="17661"/>
                    <a:pt x="12614" y="16597"/>
                  </a:cubicBezTo>
                  <a:cubicBezTo>
                    <a:pt x="10882" y="14955"/>
                    <a:pt x="9058" y="13375"/>
                    <a:pt x="7326" y="11703"/>
                  </a:cubicBezTo>
                  <a:cubicBezTo>
                    <a:pt x="5806" y="10244"/>
                    <a:pt x="4195" y="8876"/>
                    <a:pt x="2918" y="7174"/>
                  </a:cubicBezTo>
                  <a:cubicBezTo>
                    <a:pt x="1794" y="5533"/>
                    <a:pt x="1398" y="3557"/>
                    <a:pt x="699" y="1733"/>
                  </a:cubicBezTo>
                  <a:cubicBezTo>
                    <a:pt x="456" y="1186"/>
                    <a:pt x="243" y="578"/>
                    <a:pt x="0" y="1"/>
                  </a:cubicBezTo>
                  <a:lnTo>
                    <a:pt x="395" y="1"/>
                  </a:lnTo>
                  <a:cubicBezTo>
                    <a:pt x="882" y="1125"/>
                    <a:pt x="1307" y="2311"/>
                    <a:pt x="1672" y="3496"/>
                  </a:cubicBezTo>
                  <a:cubicBezTo>
                    <a:pt x="2006" y="4469"/>
                    <a:pt x="2310" y="5472"/>
                    <a:pt x="2827" y="6384"/>
                  </a:cubicBezTo>
                  <a:cubicBezTo>
                    <a:pt x="3739" y="7934"/>
                    <a:pt x="5137" y="9119"/>
                    <a:pt x="6414" y="10366"/>
                  </a:cubicBezTo>
                  <a:cubicBezTo>
                    <a:pt x="7782" y="11673"/>
                    <a:pt x="9149" y="12949"/>
                    <a:pt x="10578" y="14256"/>
                  </a:cubicBezTo>
                  <a:cubicBezTo>
                    <a:pt x="12007" y="15533"/>
                    <a:pt x="13466" y="16779"/>
                    <a:pt x="14712" y="18268"/>
                  </a:cubicBezTo>
                  <a:cubicBezTo>
                    <a:pt x="15836" y="19636"/>
                    <a:pt x="16991" y="21034"/>
                    <a:pt x="17782" y="22676"/>
                  </a:cubicBezTo>
                  <a:cubicBezTo>
                    <a:pt x="18511" y="24165"/>
                    <a:pt x="18937" y="25837"/>
                    <a:pt x="19484" y="27387"/>
                  </a:cubicBezTo>
                  <a:cubicBezTo>
                    <a:pt x="19697" y="27843"/>
                    <a:pt x="19849" y="28329"/>
                    <a:pt x="20092" y="28755"/>
                  </a:cubicBezTo>
                  <a:cubicBezTo>
                    <a:pt x="20396" y="29211"/>
                    <a:pt x="20791" y="29636"/>
                    <a:pt x="21156" y="30001"/>
                  </a:cubicBezTo>
                  <a:cubicBezTo>
                    <a:pt x="22797" y="31673"/>
                    <a:pt x="25077" y="32676"/>
                    <a:pt x="27448" y="32737"/>
                  </a:cubicBezTo>
                  <a:cubicBezTo>
                    <a:pt x="28815" y="32828"/>
                    <a:pt x="30214" y="32585"/>
                    <a:pt x="31581" y="32585"/>
                  </a:cubicBezTo>
                  <a:cubicBezTo>
                    <a:pt x="32797" y="32585"/>
                    <a:pt x="34013" y="32737"/>
                    <a:pt x="35199" y="33132"/>
                  </a:cubicBezTo>
                  <a:cubicBezTo>
                    <a:pt x="36657" y="33618"/>
                    <a:pt x="38025" y="34378"/>
                    <a:pt x="39302" y="35290"/>
                  </a:cubicBezTo>
                  <a:cubicBezTo>
                    <a:pt x="40396" y="36141"/>
                    <a:pt x="41338" y="37205"/>
                    <a:pt x="42402" y="38056"/>
                  </a:cubicBezTo>
                  <a:cubicBezTo>
                    <a:pt x="45928" y="41004"/>
                    <a:pt x="50913" y="40640"/>
                    <a:pt x="54378" y="37752"/>
                  </a:cubicBezTo>
                  <a:cubicBezTo>
                    <a:pt x="55351" y="36901"/>
                    <a:pt x="56020" y="35716"/>
                    <a:pt x="56810" y="34682"/>
                  </a:cubicBezTo>
                  <a:cubicBezTo>
                    <a:pt x="58238" y="32858"/>
                    <a:pt x="59910" y="31217"/>
                    <a:pt x="61825" y="29940"/>
                  </a:cubicBezTo>
                  <a:cubicBezTo>
                    <a:pt x="62463" y="29545"/>
                    <a:pt x="63193" y="29241"/>
                    <a:pt x="63983" y="29211"/>
                  </a:cubicBezTo>
                  <a:cubicBezTo>
                    <a:pt x="65412" y="29150"/>
                    <a:pt x="66810" y="29393"/>
                    <a:pt x="68208" y="29545"/>
                  </a:cubicBezTo>
                  <a:cubicBezTo>
                    <a:pt x="69910" y="29758"/>
                    <a:pt x="71673" y="29788"/>
                    <a:pt x="73376" y="29515"/>
                  </a:cubicBezTo>
                  <a:cubicBezTo>
                    <a:pt x="74622" y="29332"/>
                    <a:pt x="75898" y="29059"/>
                    <a:pt x="76993" y="28481"/>
                  </a:cubicBezTo>
                  <a:cubicBezTo>
                    <a:pt x="78056" y="27965"/>
                    <a:pt x="79090" y="27266"/>
                    <a:pt x="80063" y="26597"/>
                  </a:cubicBezTo>
                  <a:cubicBezTo>
                    <a:pt x="81582" y="25503"/>
                    <a:pt x="83072" y="24348"/>
                    <a:pt x="84409" y="23010"/>
                  </a:cubicBezTo>
                  <a:cubicBezTo>
                    <a:pt x="85078" y="22341"/>
                    <a:pt x="85655" y="21612"/>
                    <a:pt x="86142" y="20822"/>
                  </a:cubicBezTo>
                  <a:lnTo>
                    <a:pt x="86142" y="21430"/>
                  </a:lnTo>
                  <a:cubicBezTo>
                    <a:pt x="85564" y="22220"/>
                    <a:pt x="84926" y="22980"/>
                    <a:pt x="84196" y="23679"/>
                  </a:cubicBezTo>
                  <a:cubicBezTo>
                    <a:pt x="82889" y="24925"/>
                    <a:pt x="81430" y="26019"/>
                    <a:pt x="79941" y="27083"/>
                  </a:cubicBezTo>
                  <a:cubicBezTo>
                    <a:pt x="78816" y="27843"/>
                    <a:pt x="77631" y="28633"/>
                    <a:pt x="76324" y="29180"/>
                  </a:cubicBezTo>
                  <a:cubicBezTo>
                    <a:pt x="73831" y="30062"/>
                    <a:pt x="71126" y="30244"/>
                    <a:pt x="68512" y="29971"/>
                  </a:cubicBezTo>
                  <a:cubicBezTo>
                    <a:pt x="67327" y="29849"/>
                    <a:pt x="66202" y="29667"/>
                    <a:pt x="65017" y="29606"/>
                  </a:cubicBezTo>
                  <a:cubicBezTo>
                    <a:pt x="64074" y="29515"/>
                    <a:pt x="63102" y="29636"/>
                    <a:pt x="62311" y="30123"/>
                  </a:cubicBezTo>
                  <a:cubicBezTo>
                    <a:pt x="61096" y="30822"/>
                    <a:pt x="60062" y="31764"/>
                    <a:pt x="59090" y="32706"/>
                  </a:cubicBezTo>
                  <a:cubicBezTo>
                    <a:pt x="57843" y="33892"/>
                    <a:pt x="56810" y="35290"/>
                    <a:pt x="55807" y="36688"/>
                  </a:cubicBezTo>
                  <a:cubicBezTo>
                    <a:pt x="54013" y="39181"/>
                    <a:pt x="50670" y="40579"/>
                    <a:pt x="47722" y="404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6085475" y="1484350"/>
              <a:ext cx="1273625" cy="927850"/>
            </a:xfrm>
            <a:custGeom>
              <a:avLst/>
              <a:gdLst/>
              <a:ahLst/>
              <a:cxnLst/>
              <a:rect l="l" t="t" r="r" b="b"/>
              <a:pathLst>
                <a:path w="50945" h="37114" extrusionOk="0">
                  <a:moveTo>
                    <a:pt x="12615" y="37114"/>
                  </a:moveTo>
                  <a:cubicBezTo>
                    <a:pt x="10670" y="37053"/>
                    <a:pt x="8725" y="36293"/>
                    <a:pt x="7417" y="34804"/>
                  </a:cubicBezTo>
                  <a:cubicBezTo>
                    <a:pt x="6658" y="34013"/>
                    <a:pt x="6110" y="32980"/>
                    <a:pt x="5624" y="31977"/>
                  </a:cubicBezTo>
                  <a:cubicBezTo>
                    <a:pt x="4712" y="30244"/>
                    <a:pt x="4378" y="28299"/>
                    <a:pt x="4287" y="26354"/>
                  </a:cubicBezTo>
                  <a:cubicBezTo>
                    <a:pt x="4135" y="23101"/>
                    <a:pt x="5898" y="20153"/>
                    <a:pt x="6050" y="16931"/>
                  </a:cubicBezTo>
                  <a:cubicBezTo>
                    <a:pt x="6202" y="13253"/>
                    <a:pt x="3831" y="10122"/>
                    <a:pt x="1977" y="7083"/>
                  </a:cubicBezTo>
                  <a:cubicBezTo>
                    <a:pt x="1095" y="5685"/>
                    <a:pt x="305" y="4195"/>
                    <a:pt x="123" y="2584"/>
                  </a:cubicBezTo>
                  <a:cubicBezTo>
                    <a:pt x="1" y="1703"/>
                    <a:pt x="1" y="852"/>
                    <a:pt x="123" y="1"/>
                  </a:cubicBezTo>
                  <a:lnTo>
                    <a:pt x="457" y="1"/>
                  </a:lnTo>
                  <a:cubicBezTo>
                    <a:pt x="426" y="305"/>
                    <a:pt x="366" y="609"/>
                    <a:pt x="366" y="852"/>
                  </a:cubicBezTo>
                  <a:cubicBezTo>
                    <a:pt x="62" y="4803"/>
                    <a:pt x="3101" y="7812"/>
                    <a:pt x="4834" y="11095"/>
                  </a:cubicBezTo>
                  <a:cubicBezTo>
                    <a:pt x="5837" y="13010"/>
                    <a:pt x="6597" y="15229"/>
                    <a:pt x="6354" y="17478"/>
                  </a:cubicBezTo>
                  <a:cubicBezTo>
                    <a:pt x="6080" y="20214"/>
                    <a:pt x="4773" y="22706"/>
                    <a:pt x="4621" y="25442"/>
                  </a:cubicBezTo>
                  <a:cubicBezTo>
                    <a:pt x="4530" y="27843"/>
                    <a:pt x="5016" y="30244"/>
                    <a:pt x="6141" y="32342"/>
                  </a:cubicBezTo>
                  <a:cubicBezTo>
                    <a:pt x="6992" y="34013"/>
                    <a:pt x="8238" y="35533"/>
                    <a:pt x="10032" y="36202"/>
                  </a:cubicBezTo>
                  <a:cubicBezTo>
                    <a:pt x="11065" y="36536"/>
                    <a:pt x="12129" y="36779"/>
                    <a:pt x="13193" y="36688"/>
                  </a:cubicBezTo>
                  <a:cubicBezTo>
                    <a:pt x="15016" y="36506"/>
                    <a:pt x="16719" y="35624"/>
                    <a:pt x="18117" y="34500"/>
                  </a:cubicBezTo>
                  <a:cubicBezTo>
                    <a:pt x="20640" y="32402"/>
                    <a:pt x="21795" y="29880"/>
                    <a:pt x="25047" y="28603"/>
                  </a:cubicBezTo>
                  <a:cubicBezTo>
                    <a:pt x="26780" y="27813"/>
                    <a:pt x="28694" y="27509"/>
                    <a:pt x="30518" y="27114"/>
                  </a:cubicBezTo>
                  <a:cubicBezTo>
                    <a:pt x="31582" y="26901"/>
                    <a:pt x="32585" y="26597"/>
                    <a:pt x="33649" y="26293"/>
                  </a:cubicBezTo>
                  <a:cubicBezTo>
                    <a:pt x="36780" y="25503"/>
                    <a:pt x="40032" y="25290"/>
                    <a:pt x="43011" y="24044"/>
                  </a:cubicBezTo>
                  <a:cubicBezTo>
                    <a:pt x="45139" y="23101"/>
                    <a:pt x="46993" y="21642"/>
                    <a:pt x="48391" y="19788"/>
                  </a:cubicBezTo>
                  <a:cubicBezTo>
                    <a:pt x="49394" y="18481"/>
                    <a:pt x="50215" y="17113"/>
                    <a:pt x="50944" y="15685"/>
                  </a:cubicBezTo>
                  <a:lnTo>
                    <a:pt x="50944" y="16445"/>
                  </a:lnTo>
                  <a:cubicBezTo>
                    <a:pt x="49971" y="18390"/>
                    <a:pt x="48725" y="20214"/>
                    <a:pt x="47145" y="21734"/>
                  </a:cubicBezTo>
                  <a:cubicBezTo>
                    <a:pt x="45929" y="22858"/>
                    <a:pt x="44531" y="23770"/>
                    <a:pt x="43011" y="24408"/>
                  </a:cubicBezTo>
                  <a:cubicBezTo>
                    <a:pt x="40974" y="25290"/>
                    <a:pt x="38725" y="25594"/>
                    <a:pt x="36567" y="26050"/>
                  </a:cubicBezTo>
                  <a:cubicBezTo>
                    <a:pt x="34895" y="26323"/>
                    <a:pt x="33254" y="26779"/>
                    <a:pt x="31612" y="27235"/>
                  </a:cubicBezTo>
                  <a:cubicBezTo>
                    <a:pt x="30579" y="27509"/>
                    <a:pt x="29515" y="27691"/>
                    <a:pt x="28451" y="27873"/>
                  </a:cubicBezTo>
                  <a:cubicBezTo>
                    <a:pt x="26263" y="28360"/>
                    <a:pt x="23983" y="29180"/>
                    <a:pt x="22281" y="30731"/>
                  </a:cubicBezTo>
                  <a:cubicBezTo>
                    <a:pt x="21065" y="31855"/>
                    <a:pt x="20062" y="33193"/>
                    <a:pt x="18816" y="34287"/>
                  </a:cubicBezTo>
                  <a:cubicBezTo>
                    <a:pt x="17266" y="35898"/>
                    <a:pt x="15016" y="37114"/>
                    <a:pt x="12615" y="371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 name="Google Shape;93;p3"/>
          <p:cNvGrpSpPr/>
          <p:nvPr/>
        </p:nvGrpSpPr>
        <p:grpSpPr>
          <a:xfrm>
            <a:off x="10276511" y="4255199"/>
            <a:ext cx="1706251" cy="2602591"/>
            <a:chOff x="5268600" y="1434950"/>
            <a:chExt cx="433925" cy="661900"/>
          </a:xfrm>
        </p:grpSpPr>
        <p:sp>
          <p:nvSpPr>
            <p:cNvPr id="94" name="Google Shape;94;p3"/>
            <p:cNvSpPr/>
            <p:nvPr/>
          </p:nvSpPr>
          <p:spPr>
            <a:xfrm>
              <a:off x="5617400" y="1434950"/>
              <a:ext cx="17500" cy="14475"/>
            </a:xfrm>
            <a:custGeom>
              <a:avLst/>
              <a:gdLst/>
              <a:ahLst/>
              <a:cxnLst/>
              <a:rect l="l" t="t" r="r" b="b"/>
              <a:pathLst>
                <a:path w="700" h="579" extrusionOk="0">
                  <a:moveTo>
                    <a:pt x="365" y="1"/>
                  </a:moveTo>
                  <a:cubicBezTo>
                    <a:pt x="0" y="1"/>
                    <a:pt x="0" y="579"/>
                    <a:pt x="365" y="579"/>
                  </a:cubicBezTo>
                  <a:cubicBezTo>
                    <a:pt x="699" y="579"/>
                    <a:pt x="699" y="1"/>
                    <a:pt x="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5639425" y="1523875"/>
              <a:ext cx="19025" cy="15225"/>
            </a:xfrm>
            <a:custGeom>
              <a:avLst/>
              <a:gdLst/>
              <a:ahLst/>
              <a:cxnLst/>
              <a:rect l="l" t="t" r="r" b="b"/>
              <a:pathLst>
                <a:path w="761" h="609" extrusionOk="0">
                  <a:moveTo>
                    <a:pt x="365" y="0"/>
                  </a:moveTo>
                  <a:cubicBezTo>
                    <a:pt x="1" y="61"/>
                    <a:pt x="1" y="608"/>
                    <a:pt x="365" y="608"/>
                  </a:cubicBezTo>
                  <a:cubicBezTo>
                    <a:pt x="761" y="608"/>
                    <a:pt x="761" y="0"/>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5685025" y="1518525"/>
              <a:ext cx="17500" cy="12975"/>
            </a:xfrm>
            <a:custGeom>
              <a:avLst/>
              <a:gdLst/>
              <a:ahLst/>
              <a:cxnLst/>
              <a:rect l="l" t="t" r="r" b="b"/>
              <a:pathLst>
                <a:path w="700" h="519" extrusionOk="0">
                  <a:moveTo>
                    <a:pt x="336" y="0"/>
                  </a:moveTo>
                  <a:cubicBezTo>
                    <a:pt x="1" y="0"/>
                    <a:pt x="10" y="518"/>
                    <a:pt x="365" y="518"/>
                  </a:cubicBezTo>
                  <a:cubicBezTo>
                    <a:pt x="700" y="518"/>
                    <a:pt x="700" y="1"/>
                    <a:pt x="365" y="1"/>
                  </a:cubicBezTo>
                  <a:cubicBezTo>
                    <a:pt x="355" y="1"/>
                    <a:pt x="346"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5583200" y="1564900"/>
              <a:ext cx="11425" cy="8375"/>
            </a:xfrm>
            <a:custGeom>
              <a:avLst/>
              <a:gdLst/>
              <a:ahLst/>
              <a:cxnLst/>
              <a:rect l="l" t="t" r="r" b="b"/>
              <a:pathLst>
                <a:path w="457" h="335" extrusionOk="0">
                  <a:moveTo>
                    <a:pt x="213" y="1"/>
                  </a:moveTo>
                  <a:cubicBezTo>
                    <a:pt x="0" y="1"/>
                    <a:pt x="0" y="335"/>
                    <a:pt x="213" y="335"/>
                  </a:cubicBezTo>
                  <a:cubicBezTo>
                    <a:pt x="456" y="335"/>
                    <a:pt x="456"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640200" y="1570975"/>
              <a:ext cx="16725" cy="12950"/>
            </a:xfrm>
            <a:custGeom>
              <a:avLst/>
              <a:gdLst/>
              <a:ahLst/>
              <a:cxnLst/>
              <a:rect l="l" t="t" r="r" b="b"/>
              <a:pathLst>
                <a:path w="669" h="518" extrusionOk="0">
                  <a:moveTo>
                    <a:pt x="334" y="1"/>
                  </a:moveTo>
                  <a:cubicBezTo>
                    <a:pt x="0" y="1"/>
                    <a:pt x="0" y="518"/>
                    <a:pt x="334" y="518"/>
                  </a:cubicBezTo>
                  <a:cubicBezTo>
                    <a:pt x="669" y="518"/>
                    <a:pt x="669"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5617400" y="1615050"/>
              <a:ext cx="19025" cy="14475"/>
            </a:xfrm>
            <a:custGeom>
              <a:avLst/>
              <a:gdLst/>
              <a:ahLst/>
              <a:cxnLst/>
              <a:rect l="l" t="t" r="r" b="b"/>
              <a:pathLst>
                <a:path w="761" h="579" extrusionOk="0">
                  <a:moveTo>
                    <a:pt x="365" y="1"/>
                  </a:moveTo>
                  <a:cubicBezTo>
                    <a:pt x="0" y="1"/>
                    <a:pt x="0" y="578"/>
                    <a:pt x="365" y="578"/>
                  </a:cubicBezTo>
                  <a:cubicBezTo>
                    <a:pt x="760" y="578"/>
                    <a:pt x="760" y="1"/>
                    <a:pt x="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5568000" y="1611250"/>
              <a:ext cx="26625" cy="21300"/>
            </a:xfrm>
            <a:custGeom>
              <a:avLst/>
              <a:gdLst/>
              <a:ahLst/>
              <a:cxnLst/>
              <a:rect l="l" t="t" r="r" b="b"/>
              <a:pathLst>
                <a:path w="1065" h="852" extrusionOk="0">
                  <a:moveTo>
                    <a:pt x="517" y="1"/>
                  </a:moveTo>
                  <a:cubicBezTo>
                    <a:pt x="0" y="1"/>
                    <a:pt x="0" y="852"/>
                    <a:pt x="517" y="852"/>
                  </a:cubicBezTo>
                  <a:cubicBezTo>
                    <a:pt x="1064" y="852"/>
                    <a:pt x="1064"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5545200" y="1706250"/>
              <a:ext cx="12950" cy="10650"/>
            </a:xfrm>
            <a:custGeom>
              <a:avLst/>
              <a:gdLst/>
              <a:ahLst/>
              <a:cxnLst/>
              <a:rect l="l" t="t" r="r" b="b"/>
              <a:pathLst>
                <a:path w="518" h="426" extrusionOk="0">
                  <a:moveTo>
                    <a:pt x="274" y="0"/>
                  </a:moveTo>
                  <a:cubicBezTo>
                    <a:pt x="1" y="31"/>
                    <a:pt x="1" y="426"/>
                    <a:pt x="274" y="426"/>
                  </a:cubicBezTo>
                  <a:cubicBezTo>
                    <a:pt x="517" y="426"/>
                    <a:pt x="517"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5449450" y="1656850"/>
              <a:ext cx="24350" cy="20550"/>
            </a:xfrm>
            <a:custGeom>
              <a:avLst/>
              <a:gdLst/>
              <a:ahLst/>
              <a:cxnLst/>
              <a:rect l="l" t="t" r="r" b="b"/>
              <a:pathLst>
                <a:path w="974" h="822" extrusionOk="0">
                  <a:moveTo>
                    <a:pt x="487" y="0"/>
                  </a:moveTo>
                  <a:cubicBezTo>
                    <a:pt x="1" y="0"/>
                    <a:pt x="1" y="821"/>
                    <a:pt x="487" y="821"/>
                  </a:cubicBezTo>
                  <a:cubicBezTo>
                    <a:pt x="973" y="821"/>
                    <a:pt x="973"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5474525" y="1749550"/>
              <a:ext cx="25100" cy="16750"/>
            </a:xfrm>
            <a:custGeom>
              <a:avLst/>
              <a:gdLst/>
              <a:ahLst/>
              <a:cxnLst/>
              <a:rect l="l" t="t" r="r" b="b"/>
              <a:pathLst>
                <a:path w="1004" h="670" extrusionOk="0">
                  <a:moveTo>
                    <a:pt x="366" y="1"/>
                  </a:moveTo>
                  <a:cubicBezTo>
                    <a:pt x="153" y="1"/>
                    <a:pt x="1" y="153"/>
                    <a:pt x="1" y="335"/>
                  </a:cubicBezTo>
                  <a:cubicBezTo>
                    <a:pt x="1" y="517"/>
                    <a:pt x="153" y="669"/>
                    <a:pt x="366" y="669"/>
                  </a:cubicBezTo>
                  <a:lnTo>
                    <a:pt x="669" y="669"/>
                  </a:lnTo>
                  <a:cubicBezTo>
                    <a:pt x="852" y="669"/>
                    <a:pt x="1004" y="517"/>
                    <a:pt x="1004" y="335"/>
                  </a:cubicBezTo>
                  <a:cubicBezTo>
                    <a:pt x="1004" y="153"/>
                    <a:pt x="852" y="1"/>
                    <a:pt x="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5388675" y="1784500"/>
              <a:ext cx="26600" cy="20550"/>
            </a:xfrm>
            <a:custGeom>
              <a:avLst/>
              <a:gdLst/>
              <a:ahLst/>
              <a:cxnLst/>
              <a:rect l="l" t="t" r="r" b="b"/>
              <a:pathLst>
                <a:path w="1064" h="822" extrusionOk="0">
                  <a:moveTo>
                    <a:pt x="517" y="1"/>
                  </a:moveTo>
                  <a:cubicBezTo>
                    <a:pt x="0" y="1"/>
                    <a:pt x="0" y="822"/>
                    <a:pt x="517" y="822"/>
                  </a:cubicBezTo>
                  <a:cubicBezTo>
                    <a:pt x="1064" y="822"/>
                    <a:pt x="1064"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5502650" y="1812625"/>
              <a:ext cx="22825" cy="30425"/>
            </a:xfrm>
            <a:custGeom>
              <a:avLst/>
              <a:gdLst/>
              <a:ahLst/>
              <a:cxnLst/>
              <a:rect l="l" t="t" r="r" b="b"/>
              <a:pathLst>
                <a:path w="913" h="1217" extrusionOk="0">
                  <a:moveTo>
                    <a:pt x="456" y="1"/>
                  </a:moveTo>
                  <a:cubicBezTo>
                    <a:pt x="213" y="61"/>
                    <a:pt x="0" y="244"/>
                    <a:pt x="0" y="457"/>
                  </a:cubicBezTo>
                  <a:lnTo>
                    <a:pt x="0" y="760"/>
                  </a:lnTo>
                  <a:cubicBezTo>
                    <a:pt x="0" y="1004"/>
                    <a:pt x="183" y="1216"/>
                    <a:pt x="456" y="1216"/>
                  </a:cubicBezTo>
                  <a:cubicBezTo>
                    <a:pt x="669" y="1216"/>
                    <a:pt x="912" y="1034"/>
                    <a:pt x="912" y="760"/>
                  </a:cubicBezTo>
                  <a:lnTo>
                    <a:pt x="912" y="457"/>
                  </a:lnTo>
                  <a:cubicBezTo>
                    <a:pt x="912" y="244"/>
                    <a:pt x="669" y="1"/>
                    <a:pt x="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5417550" y="1842650"/>
              <a:ext cx="34200" cy="32325"/>
            </a:xfrm>
            <a:custGeom>
              <a:avLst/>
              <a:gdLst/>
              <a:ahLst/>
              <a:cxnLst/>
              <a:rect l="l" t="t" r="r" b="b"/>
              <a:pathLst>
                <a:path w="1368" h="1293" extrusionOk="0">
                  <a:moveTo>
                    <a:pt x="536" y="0"/>
                  </a:moveTo>
                  <a:cubicBezTo>
                    <a:pt x="410" y="0"/>
                    <a:pt x="289" y="46"/>
                    <a:pt x="213" y="137"/>
                  </a:cubicBezTo>
                  <a:cubicBezTo>
                    <a:pt x="0" y="319"/>
                    <a:pt x="0" y="623"/>
                    <a:pt x="213" y="836"/>
                  </a:cubicBezTo>
                  <a:lnTo>
                    <a:pt x="517" y="1140"/>
                  </a:lnTo>
                  <a:cubicBezTo>
                    <a:pt x="578" y="1201"/>
                    <a:pt x="730" y="1292"/>
                    <a:pt x="851" y="1292"/>
                  </a:cubicBezTo>
                  <a:cubicBezTo>
                    <a:pt x="942" y="1292"/>
                    <a:pt x="1125" y="1231"/>
                    <a:pt x="1186" y="1140"/>
                  </a:cubicBezTo>
                  <a:cubicBezTo>
                    <a:pt x="1368" y="927"/>
                    <a:pt x="1368" y="623"/>
                    <a:pt x="1186" y="441"/>
                  </a:cubicBezTo>
                  <a:lnTo>
                    <a:pt x="882" y="137"/>
                  </a:lnTo>
                  <a:cubicBezTo>
                    <a:pt x="790" y="46"/>
                    <a:pt x="661" y="0"/>
                    <a:pt x="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5379550" y="1896025"/>
              <a:ext cx="31925" cy="30600"/>
            </a:xfrm>
            <a:custGeom>
              <a:avLst/>
              <a:gdLst/>
              <a:ahLst/>
              <a:cxnLst/>
              <a:rect l="l" t="t" r="r" b="b"/>
              <a:pathLst>
                <a:path w="1277" h="1224" extrusionOk="0">
                  <a:moveTo>
                    <a:pt x="913" y="0"/>
                  </a:moveTo>
                  <a:cubicBezTo>
                    <a:pt x="894" y="0"/>
                    <a:pt x="873" y="3"/>
                    <a:pt x="851" y="8"/>
                  </a:cubicBezTo>
                  <a:lnTo>
                    <a:pt x="730" y="8"/>
                  </a:lnTo>
                  <a:cubicBezTo>
                    <a:pt x="699" y="38"/>
                    <a:pt x="608" y="99"/>
                    <a:pt x="547" y="130"/>
                  </a:cubicBezTo>
                  <a:cubicBezTo>
                    <a:pt x="426" y="221"/>
                    <a:pt x="304" y="312"/>
                    <a:pt x="213" y="403"/>
                  </a:cubicBezTo>
                  <a:cubicBezTo>
                    <a:pt x="0" y="555"/>
                    <a:pt x="0" y="890"/>
                    <a:pt x="213" y="1072"/>
                  </a:cubicBezTo>
                  <a:cubicBezTo>
                    <a:pt x="274" y="1163"/>
                    <a:pt x="426" y="1224"/>
                    <a:pt x="547" y="1224"/>
                  </a:cubicBezTo>
                  <a:cubicBezTo>
                    <a:pt x="669" y="1224"/>
                    <a:pt x="821" y="1194"/>
                    <a:pt x="882" y="1072"/>
                  </a:cubicBezTo>
                  <a:cubicBezTo>
                    <a:pt x="1003" y="981"/>
                    <a:pt x="1064" y="859"/>
                    <a:pt x="1155" y="738"/>
                  </a:cubicBezTo>
                  <a:cubicBezTo>
                    <a:pt x="1216" y="616"/>
                    <a:pt x="1277" y="555"/>
                    <a:pt x="1277" y="434"/>
                  </a:cubicBezTo>
                  <a:cubicBezTo>
                    <a:pt x="1277" y="312"/>
                    <a:pt x="1216" y="221"/>
                    <a:pt x="1155" y="130"/>
                  </a:cubicBezTo>
                  <a:cubicBezTo>
                    <a:pt x="1080" y="55"/>
                    <a:pt x="1005" y="0"/>
                    <a:pt x="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5358275" y="1979050"/>
              <a:ext cx="25850" cy="21300"/>
            </a:xfrm>
            <a:custGeom>
              <a:avLst/>
              <a:gdLst/>
              <a:ahLst/>
              <a:cxnLst/>
              <a:rect l="l" t="t" r="r" b="b"/>
              <a:pathLst>
                <a:path w="1034" h="852" extrusionOk="0">
                  <a:moveTo>
                    <a:pt x="517" y="0"/>
                  </a:moveTo>
                  <a:cubicBezTo>
                    <a:pt x="0" y="0"/>
                    <a:pt x="0" y="851"/>
                    <a:pt x="517" y="851"/>
                  </a:cubicBezTo>
                  <a:cubicBezTo>
                    <a:pt x="1034" y="851"/>
                    <a:pt x="1034"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3"/>
            <p:cNvSpPr/>
            <p:nvPr/>
          </p:nvSpPr>
          <p:spPr>
            <a:xfrm>
              <a:off x="5268600" y="2077075"/>
              <a:ext cx="24350" cy="19775"/>
            </a:xfrm>
            <a:custGeom>
              <a:avLst/>
              <a:gdLst/>
              <a:ahLst/>
              <a:cxnLst/>
              <a:rect l="l" t="t" r="r" b="b"/>
              <a:pathLst>
                <a:path w="974" h="791" extrusionOk="0">
                  <a:moveTo>
                    <a:pt x="487" y="0"/>
                  </a:moveTo>
                  <a:cubicBezTo>
                    <a:pt x="1" y="0"/>
                    <a:pt x="1" y="791"/>
                    <a:pt x="487" y="791"/>
                  </a:cubicBezTo>
                  <a:cubicBezTo>
                    <a:pt x="973" y="791"/>
                    <a:pt x="973"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0" name="Google Shape;110;p3"/>
          <p:cNvSpPr/>
          <p:nvPr/>
        </p:nvSpPr>
        <p:spPr>
          <a:xfrm rot="-1135568">
            <a:off x="-599915" y="-1316448"/>
            <a:ext cx="4896104" cy="2742872"/>
          </a:xfrm>
          <a:custGeom>
            <a:avLst/>
            <a:gdLst/>
            <a:ahLst/>
            <a:cxnLst/>
            <a:rect l="l" t="t" r="r" b="b"/>
            <a:pathLst>
              <a:path w="52050" h="27500" extrusionOk="0">
                <a:moveTo>
                  <a:pt x="42150" y="1"/>
                </a:moveTo>
                <a:cubicBezTo>
                  <a:pt x="41440" y="1"/>
                  <a:pt x="40731" y="43"/>
                  <a:pt x="40059" y="79"/>
                </a:cubicBezTo>
                <a:cubicBezTo>
                  <a:pt x="32974" y="515"/>
                  <a:pt x="25888" y="461"/>
                  <a:pt x="18858" y="1060"/>
                </a:cubicBezTo>
                <a:cubicBezTo>
                  <a:pt x="15533" y="1333"/>
                  <a:pt x="12045" y="1660"/>
                  <a:pt x="8830" y="2641"/>
                </a:cubicBezTo>
                <a:cubicBezTo>
                  <a:pt x="6650" y="3295"/>
                  <a:pt x="5560" y="4603"/>
                  <a:pt x="4088" y="6292"/>
                </a:cubicBezTo>
                <a:cubicBezTo>
                  <a:pt x="1853" y="8745"/>
                  <a:pt x="0" y="12015"/>
                  <a:pt x="1036" y="15449"/>
                </a:cubicBezTo>
                <a:cubicBezTo>
                  <a:pt x="1363" y="16539"/>
                  <a:pt x="1962" y="17465"/>
                  <a:pt x="2671" y="18283"/>
                </a:cubicBezTo>
                <a:cubicBezTo>
                  <a:pt x="3761" y="19591"/>
                  <a:pt x="5178" y="20517"/>
                  <a:pt x="6813" y="20953"/>
                </a:cubicBezTo>
                <a:cubicBezTo>
                  <a:pt x="7358" y="21073"/>
                  <a:pt x="7905" y="21125"/>
                  <a:pt x="8453" y="21125"/>
                </a:cubicBezTo>
                <a:cubicBezTo>
                  <a:pt x="10646" y="21125"/>
                  <a:pt x="12852" y="20288"/>
                  <a:pt x="14988" y="19591"/>
                </a:cubicBezTo>
                <a:cubicBezTo>
                  <a:pt x="17091" y="18890"/>
                  <a:pt x="19428" y="18330"/>
                  <a:pt x="21673" y="18330"/>
                </a:cubicBezTo>
                <a:cubicBezTo>
                  <a:pt x="23618" y="18330"/>
                  <a:pt x="25494" y="18750"/>
                  <a:pt x="27088" y="19863"/>
                </a:cubicBezTo>
                <a:cubicBezTo>
                  <a:pt x="28723" y="20953"/>
                  <a:pt x="29813" y="22588"/>
                  <a:pt x="31284" y="23951"/>
                </a:cubicBezTo>
                <a:cubicBezTo>
                  <a:pt x="32429" y="25095"/>
                  <a:pt x="33791" y="25967"/>
                  <a:pt x="35208" y="26676"/>
                </a:cubicBezTo>
                <a:cubicBezTo>
                  <a:pt x="36189" y="27057"/>
                  <a:pt x="37170" y="27439"/>
                  <a:pt x="38206" y="27493"/>
                </a:cubicBezTo>
                <a:cubicBezTo>
                  <a:pt x="38294" y="27497"/>
                  <a:pt x="38382" y="27499"/>
                  <a:pt x="38470" y="27499"/>
                </a:cubicBezTo>
                <a:cubicBezTo>
                  <a:pt x="40713" y="27499"/>
                  <a:pt x="42797" y="26186"/>
                  <a:pt x="44528" y="24823"/>
                </a:cubicBezTo>
                <a:cubicBezTo>
                  <a:pt x="47907" y="22152"/>
                  <a:pt x="50959" y="18719"/>
                  <a:pt x="51559" y="14413"/>
                </a:cubicBezTo>
                <a:cubicBezTo>
                  <a:pt x="52049" y="11088"/>
                  <a:pt x="50905" y="7655"/>
                  <a:pt x="49270" y="4657"/>
                </a:cubicBezTo>
                <a:cubicBezTo>
                  <a:pt x="48506" y="3240"/>
                  <a:pt x="47634" y="1714"/>
                  <a:pt x="46163" y="897"/>
                </a:cubicBezTo>
                <a:cubicBezTo>
                  <a:pt x="45000" y="170"/>
                  <a:pt x="43571" y="1"/>
                  <a:pt x="42150"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96695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dk1"/>
        </a:solidFill>
        <a:effectLst/>
      </p:bgPr>
    </p:bg>
    <p:spTree>
      <p:nvGrpSpPr>
        <p:cNvPr id="1" name="Shape 576"/>
        <p:cNvGrpSpPr/>
        <p:nvPr/>
      </p:nvGrpSpPr>
      <p:grpSpPr>
        <a:xfrm>
          <a:off x="0" y="0"/>
          <a:ext cx="0" cy="0"/>
          <a:chOff x="0" y="0"/>
          <a:chExt cx="0" cy="0"/>
        </a:xfrm>
      </p:grpSpPr>
      <p:sp>
        <p:nvSpPr>
          <p:cNvPr id="577" name="Google Shape;577;p22"/>
          <p:cNvSpPr/>
          <p:nvPr/>
        </p:nvSpPr>
        <p:spPr>
          <a:xfrm>
            <a:off x="8114822" y="-1492189"/>
            <a:ext cx="3289447" cy="2205536"/>
          </a:xfrm>
          <a:custGeom>
            <a:avLst/>
            <a:gdLst/>
            <a:ahLst/>
            <a:cxnLst/>
            <a:rect l="l" t="t" r="r" b="b"/>
            <a:pathLst>
              <a:path w="38812" h="26023" extrusionOk="0">
                <a:moveTo>
                  <a:pt x="25648" y="1"/>
                </a:moveTo>
                <a:cubicBezTo>
                  <a:pt x="23416" y="1"/>
                  <a:pt x="20560" y="438"/>
                  <a:pt x="16836" y="1278"/>
                </a:cubicBezTo>
                <a:cubicBezTo>
                  <a:pt x="4464" y="4074"/>
                  <a:pt x="1546" y="12737"/>
                  <a:pt x="1546" y="12737"/>
                </a:cubicBezTo>
                <a:cubicBezTo>
                  <a:pt x="1" y="15502"/>
                  <a:pt x="269" y="25741"/>
                  <a:pt x="6149" y="25741"/>
                </a:cubicBezTo>
                <a:cubicBezTo>
                  <a:pt x="6861" y="25741"/>
                  <a:pt x="7655" y="25591"/>
                  <a:pt x="8537" y="25260"/>
                </a:cubicBezTo>
                <a:cubicBezTo>
                  <a:pt x="10520" y="24517"/>
                  <a:pt x="12418" y="24250"/>
                  <a:pt x="14268" y="24250"/>
                </a:cubicBezTo>
                <a:cubicBezTo>
                  <a:pt x="19032" y="24250"/>
                  <a:pt x="23475" y="26022"/>
                  <a:pt x="28194" y="26022"/>
                </a:cubicBezTo>
                <a:cubicBezTo>
                  <a:pt x="29147" y="26022"/>
                  <a:pt x="30111" y="25950"/>
                  <a:pt x="31091" y="25777"/>
                </a:cubicBezTo>
                <a:cubicBezTo>
                  <a:pt x="38812" y="24378"/>
                  <a:pt x="36410" y="14956"/>
                  <a:pt x="34222" y="7539"/>
                </a:cubicBezTo>
                <a:cubicBezTo>
                  <a:pt x="32669" y="2371"/>
                  <a:pt x="30849" y="1"/>
                  <a:pt x="2564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8" name="Google Shape;578;p22"/>
          <p:cNvSpPr/>
          <p:nvPr/>
        </p:nvSpPr>
        <p:spPr>
          <a:xfrm rot="-5400000" flipH="1">
            <a:off x="9277457" y="3551943"/>
            <a:ext cx="964200" cy="5868247"/>
          </a:xfrm>
          <a:custGeom>
            <a:avLst/>
            <a:gdLst/>
            <a:ahLst/>
            <a:cxnLst/>
            <a:rect l="l" t="t" r="r" b="b"/>
            <a:pathLst>
              <a:path w="61887" h="67875" extrusionOk="0">
                <a:moveTo>
                  <a:pt x="61431" y="1"/>
                </a:moveTo>
                <a:cubicBezTo>
                  <a:pt x="58330" y="122"/>
                  <a:pt x="55291" y="1247"/>
                  <a:pt x="52190" y="2159"/>
                </a:cubicBezTo>
                <a:cubicBezTo>
                  <a:pt x="48452" y="3314"/>
                  <a:pt x="44652" y="4499"/>
                  <a:pt x="40883" y="5715"/>
                </a:cubicBezTo>
                <a:cubicBezTo>
                  <a:pt x="33315" y="8177"/>
                  <a:pt x="25746" y="10791"/>
                  <a:pt x="18208" y="13649"/>
                </a:cubicBezTo>
                <a:cubicBezTo>
                  <a:pt x="17326" y="13983"/>
                  <a:pt x="16445" y="14287"/>
                  <a:pt x="15533" y="14621"/>
                </a:cubicBezTo>
                <a:cubicBezTo>
                  <a:pt x="11399" y="16232"/>
                  <a:pt x="6688" y="18633"/>
                  <a:pt x="4864" y="25685"/>
                </a:cubicBezTo>
                <a:cubicBezTo>
                  <a:pt x="3496" y="30974"/>
                  <a:pt x="4226" y="37235"/>
                  <a:pt x="4074" y="43102"/>
                </a:cubicBezTo>
                <a:cubicBezTo>
                  <a:pt x="3952" y="51704"/>
                  <a:pt x="1977" y="59850"/>
                  <a:pt x="1" y="67874"/>
                </a:cubicBezTo>
                <a:lnTo>
                  <a:pt x="61887" y="67874"/>
                </a:lnTo>
                <a:lnTo>
                  <a:pt x="61887" y="1"/>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9" name="Google Shape;579;p22"/>
          <p:cNvSpPr txBox="1">
            <a:spLocks noGrp="1"/>
          </p:cNvSpPr>
          <p:nvPr>
            <p:ph type="title"/>
          </p:nvPr>
        </p:nvSpPr>
        <p:spPr>
          <a:xfrm>
            <a:off x="960000" y="713333"/>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580" name="Google Shape;580;p22"/>
          <p:cNvSpPr/>
          <p:nvPr/>
        </p:nvSpPr>
        <p:spPr>
          <a:xfrm>
            <a:off x="-90466" y="-80266"/>
            <a:ext cx="3236311" cy="1557151"/>
          </a:xfrm>
          <a:custGeom>
            <a:avLst/>
            <a:gdLst/>
            <a:ahLst/>
            <a:cxnLst/>
            <a:rect l="l" t="t" r="r" b="b"/>
            <a:pathLst>
              <a:path w="69668" h="56962" extrusionOk="0">
                <a:moveTo>
                  <a:pt x="0" y="0"/>
                </a:moveTo>
                <a:lnTo>
                  <a:pt x="0" y="56961"/>
                </a:lnTo>
                <a:cubicBezTo>
                  <a:pt x="5776" y="56870"/>
                  <a:pt x="11399" y="55745"/>
                  <a:pt x="16536" y="52311"/>
                </a:cubicBezTo>
                <a:cubicBezTo>
                  <a:pt x="20669" y="49514"/>
                  <a:pt x="23770" y="45593"/>
                  <a:pt x="26749" y="41581"/>
                </a:cubicBezTo>
                <a:cubicBezTo>
                  <a:pt x="30214" y="36931"/>
                  <a:pt x="33588" y="32219"/>
                  <a:pt x="36931" y="27478"/>
                </a:cubicBezTo>
                <a:cubicBezTo>
                  <a:pt x="42524" y="19575"/>
                  <a:pt x="47357" y="12584"/>
                  <a:pt x="56901" y="9757"/>
                </a:cubicBezTo>
                <a:cubicBezTo>
                  <a:pt x="60913" y="8541"/>
                  <a:pt x="65716" y="8024"/>
                  <a:pt x="68148" y="4195"/>
                </a:cubicBezTo>
                <a:cubicBezTo>
                  <a:pt x="68938" y="2918"/>
                  <a:pt x="69394" y="1520"/>
                  <a:pt x="69667"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1" name="Google Shape;581;p22"/>
          <p:cNvSpPr/>
          <p:nvPr/>
        </p:nvSpPr>
        <p:spPr>
          <a:xfrm>
            <a:off x="8680067" y="-728599"/>
            <a:ext cx="2871400" cy="1366833"/>
          </a:xfrm>
          <a:custGeom>
            <a:avLst/>
            <a:gdLst/>
            <a:ahLst/>
            <a:cxnLst/>
            <a:rect l="l" t="t" r="r" b="b"/>
            <a:pathLst>
              <a:path w="86142" h="41005" extrusionOk="0">
                <a:moveTo>
                  <a:pt x="47722" y="40488"/>
                </a:moveTo>
                <a:cubicBezTo>
                  <a:pt x="45776" y="40427"/>
                  <a:pt x="43892" y="39789"/>
                  <a:pt x="42372" y="38603"/>
                </a:cubicBezTo>
                <a:cubicBezTo>
                  <a:pt x="41338" y="37813"/>
                  <a:pt x="40427" y="36810"/>
                  <a:pt x="39454" y="35989"/>
                </a:cubicBezTo>
                <a:cubicBezTo>
                  <a:pt x="38238" y="34956"/>
                  <a:pt x="36779" y="34165"/>
                  <a:pt x="35290" y="33588"/>
                </a:cubicBezTo>
                <a:cubicBezTo>
                  <a:pt x="34013" y="33132"/>
                  <a:pt x="32645" y="32950"/>
                  <a:pt x="31277" y="32980"/>
                </a:cubicBezTo>
                <a:cubicBezTo>
                  <a:pt x="30244" y="33010"/>
                  <a:pt x="29180" y="33132"/>
                  <a:pt x="28147" y="33132"/>
                </a:cubicBezTo>
                <a:cubicBezTo>
                  <a:pt x="25928" y="33193"/>
                  <a:pt x="23648" y="32554"/>
                  <a:pt x="21855" y="31156"/>
                </a:cubicBezTo>
                <a:cubicBezTo>
                  <a:pt x="21064" y="30518"/>
                  <a:pt x="20244" y="29758"/>
                  <a:pt x="19727" y="28846"/>
                </a:cubicBezTo>
                <a:cubicBezTo>
                  <a:pt x="18967" y="27418"/>
                  <a:pt x="18633" y="25837"/>
                  <a:pt x="18086" y="24378"/>
                </a:cubicBezTo>
                <a:cubicBezTo>
                  <a:pt x="17569" y="22828"/>
                  <a:pt x="16688" y="21338"/>
                  <a:pt x="15684" y="20062"/>
                </a:cubicBezTo>
                <a:cubicBezTo>
                  <a:pt x="14742" y="18846"/>
                  <a:pt x="13770" y="17661"/>
                  <a:pt x="12614" y="16597"/>
                </a:cubicBezTo>
                <a:cubicBezTo>
                  <a:pt x="10882" y="14955"/>
                  <a:pt x="9058" y="13375"/>
                  <a:pt x="7326" y="11703"/>
                </a:cubicBezTo>
                <a:cubicBezTo>
                  <a:pt x="5806" y="10244"/>
                  <a:pt x="4195" y="8876"/>
                  <a:pt x="2918" y="7174"/>
                </a:cubicBezTo>
                <a:cubicBezTo>
                  <a:pt x="1794" y="5533"/>
                  <a:pt x="1398" y="3557"/>
                  <a:pt x="699" y="1733"/>
                </a:cubicBezTo>
                <a:cubicBezTo>
                  <a:pt x="456" y="1186"/>
                  <a:pt x="243" y="578"/>
                  <a:pt x="0" y="1"/>
                </a:cubicBezTo>
                <a:lnTo>
                  <a:pt x="395" y="1"/>
                </a:lnTo>
                <a:cubicBezTo>
                  <a:pt x="882" y="1125"/>
                  <a:pt x="1307" y="2311"/>
                  <a:pt x="1672" y="3496"/>
                </a:cubicBezTo>
                <a:cubicBezTo>
                  <a:pt x="2006" y="4469"/>
                  <a:pt x="2310" y="5472"/>
                  <a:pt x="2827" y="6384"/>
                </a:cubicBezTo>
                <a:cubicBezTo>
                  <a:pt x="3739" y="7934"/>
                  <a:pt x="5137" y="9119"/>
                  <a:pt x="6414" y="10366"/>
                </a:cubicBezTo>
                <a:cubicBezTo>
                  <a:pt x="7782" y="11673"/>
                  <a:pt x="9149" y="12949"/>
                  <a:pt x="10578" y="14256"/>
                </a:cubicBezTo>
                <a:cubicBezTo>
                  <a:pt x="12007" y="15533"/>
                  <a:pt x="13466" y="16779"/>
                  <a:pt x="14712" y="18268"/>
                </a:cubicBezTo>
                <a:cubicBezTo>
                  <a:pt x="15836" y="19636"/>
                  <a:pt x="16991" y="21034"/>
                  <a:pt x="17782" y="22676"/>
                </a:cubicBezTo>
                <a:cubicBezTo>
                  <a:pt x="18511" y="24165"/>
                  <a:pt x="18937" y="25837"/>
                  <a:pt x="19484" y="27387"/>
                </a:cubicBezTo>
                <a:cubicBezTo>
                  <a:pt x="19697" y="27843"/>
                  <a:pt x="19849" y="28329"/>
                  <a:pt x="20092" y="28755"/>
                </a:cubicBezTo>
                <a:cubicBezTo>
                  <a:pt x="20396" y="29211"/>
                  <a:pt x="20791" y="29636"/>
                  <a:pt x="21156" y="30001"/>
                </a:cubicBezTo>
                <a:cubicBezTo>
                  <a:pt x="22797" y="31673"/>
                  <a:pt x="25077" y="32676"/>
                  <a:pt x="27448" y="32737"/>
                </a:cubicBezTo>
                <a:cubicBezTo>
                  <a:pt x="28815" y="32828"/>
                  <a:pt x="30214" y="32585"/>
                  <a:pt x="31581" y="32585"/>
                </a:cubicBezTo>
                <a:cubicBezTo>
                  <a:pt x="32797" y="32585"/>
                  <a:pt x="34013" y="32737"/>
                  <a:pt x="35199" y="33132"/>
                </a:cubicBezTo>
                <a:cubicBezTo>
                  <a:pt x="36657" y="33618"/>
                  <a:pt x="38025" y="34378"/>
                  <a:pt x="39302" y="35290"/>
                </a:cubicBezTo>
                <a:cubicBezTo>
                  <a:pt x="40396" y="36141"/>
                  <a:pt x="41338" y="37205"/>
                  <a:pt x="42402" y="38056"/>
                </a:cubicBezTo>
                <a:cubicBezTo>
                  <a:pt x="45928" y="41004"/>
                  <a:pt x="50913" y="40640"/>
                  <a:pt x="54378" y="37752"/>
                </a:cubicBezTo>
                <a:cubicBezTo>
                  <a:pt x="55351" y="36901"/>
                  <a:pt x="56020" y="35716"/>
                  <a:pt x="56810" y="34682"/>
                </a:cubicBezTo>
                <a:cubicBezTo>
                  <a:pt x="58238" y="32858"/>
                  <a:pt x="59910" y="31217"/>
                  <a:pt x="61825" y="29940"/>
                </a:cubicBezTo>
                <a:cubicBezTo>
                  <a:pt x="62463" y="29545"/>
                  <a:pt x="63193" y="29241"/>
                  <a:pt x="63983" y="29211"/>
                </a:cubicBezTo>
                <a:cubicBezTo>
                  <a:pt x="65412" y="29150"/>
                  <a:pt x="66810" y="29393"/>
                  <a:pt x="68208" y="29545"/>
                </a:cubicBezTo>
                <a:cubicBezTo>
                  <a:pt x="69910" y="29758"/>
                  <a:pt x="71673" y="29788"/>
                  <a:pt x="73376" y="29515"/>
                </a:cubicBezTo>
                <a:cubicBezTo>
                  <a:pt x="74622" y="29332"/>
                  <a:pt x="75898" y="29059"/>
                  <a:pt x="76993" y="28481"/>
                </a:cubicBezTo>
                <a:cubicBezTo>
                  <a:pt x="78056" y="27965"/>
                  <a:pt x="79090" y="27266"/>
                  <a:pt x="80063" y="26597"/>
                </a:cubicBezTo>
                <a:cubicBezTo>
                  <a:pt x="81582" y="25503"/>
                  <a:pt x="83072" y="24348"/>
                  <a:pt x="84409" y="23010"/>
                </a:cubicBezTo>
                <a:cubicBezTo>
                  <a:pt x="85078" y="22341"/>
                  <a:pt x="85655" y="21612"/>
                  <a:pt x="86142" y="20822"/>
                </a:cubicBezTo>
                <a:lnTo>
                  <a:pt x="86142" y="21430"/>
                </a:lnTo>
                <a:cubicBezTo>
                  <a:pt x="85564" y="22220"/>
                  <a:pt x="84926" y="22980"/>
                  <a:pt x="84196" y="23679"/>
                </a:cubicBezTo>
                <a:cubicBezTo>
                  <a:pt x="82889" y="24925"/>
                  <a:pt x="81430" y="26019"/>
                  <a:pt x="79941" y="27083"/>
                </a:cubicBezTo>
                <a:cubicBezTo>
                  <a:pt x="78816" y="27843"/>
                  <a:pt x="77631" y="28633"/>
                  <a:pt x="76324" y="29180"/>
                </a:cubicBezTo>
                <a:cubicBezTo>
                  <a:pt x="73831" y="30062"/>
                  <a:pt x="71126" y="30244"/>
                  <a:pt x="68512" y="29971"/>
                </a:cubicBezTo>
                <a:cubicBezTo>
                  <a:pt x="67327" y="29849"/>
                  <a:pt x="66202" y="29667"/>
                  <a:pt x="65017" y="29606"/>
                </a:cubicBezTo>
                <a:cubicBezTo>
                  <a:pt x="64074" y="29515"/>
                  <a:pt x="63102" y="29636"/>
                  <a:pt x="62311" y="30123"/>
                </a:cubicBezTo>
                <a:cubicBezTo>
                  <a:pt x="61096" y="30822"/>
                  <a:pt x="60062" y="31764"/>
                  <a:pt x="59090" y="32706"/>
                </a:cubicBezTo>
                <a:cubicBezTo>
                  <a:pt x="57843" y="33892"/>
                  <a:pt x="56810" y="35290"/>
                  <a:pt x="55807" y="36688"/>
                </a:cubicBezTo>
                <a:cubicBezTo>
                  <a:pt x="54013" y="39181"/>
                  <a:pt x="50670" y="40579"/>
                  <a:pt x="47722" y="40488"/>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 name="Google Shape;582;p22"/>
          <p:cNvSpPr/>
          <p:nvPr/>
        </p:nvSpPr>
        <p:spPr>
          <a:xfrm>
            <a:off x="9844201" y="-728600"/>
            <a:ext cx="1698167" cy="1237133"/>
          </a:xfrm>
          <a:custGeom>
            <a:avLst/>
            <a:gdLst/>
            <a:ahLst/>
            <a:cxnLst/>
            <a:rect l="l" t="t" r="r" b="b"/>
            <a:pathLst>
              <a:path w="50945" h="37114" extrusionOk="0">
                <a:moveTo>
                  <a:pt x="12615" y="37114"/>
                </a:moveTo>
                <a:cubicBezTo>
                  <a:pt x="10670" y="37053"/>
                  <a:pt x="8725" y="36293"/>
                  <a:pt x="7417" y="34804"/>
                </a:cubicBezTo>
                <a:cubicBezTo>
                  <a:pt x="6658" y="34013"/>
                  <a:pt x="6110" y="32980"/>
                  <a:pt x="5624" y="31977"/>
                </a:cubicBezTo>
                <a:cubicBezTo>
                  <a:pt x="4712" y="30244"/>
                  <a:pt x="4378" y="28299"/>
                  <a:pt x="4287" y="26354"/>
                </a:cubicBezTo>
                <a:cubicBezTo>
                  <a:pt x="4135" y="23101"/>
                  <a:pt x="5898" y="20153"/>
                  <a:pt x="6050" y="16931"/>
                </a:cubicBezTo>
                <a:cubicBezTo>
                  <a:pt x="6202" y="13253"/>
                  <a:pt x="3831" y="10122"/>
                  <a:pt x="1977" y="7083"/>
                </a:cubicBezTo>
                <a:cubicBezTo>
                  <a:pt x="1095" y="5685"/>
                  <a:pt x="305" y="4195"/>
                  <a:pt x="123" y="2584"/>
                </a:cubicBezTo>
                <a:cubicBezTo>
                  <a:pt x="1" y="1703"/>
                  <a:pt x="1" y="852"/>
                  <a:pt x="123" y="1"/>
                </a:cubicBezTo>
                <a:lnTo>
                  <a:pt x="457" y="1"/>
                </a:lnTo>
                <a:cubicBezTo>
                  <a:pt x="426" y="305"/>
                  <a:pt x="366" y="609"/>
                  <a:pt x="366" y="852"/>
                </a:cubicBezTo>
                <a:cubicBezTo>
                  <a:pt x="62" y="4803"/>
                  <a:pt x="3101" y="7812"/>
                  <a:pt x="4834" y="11095"/>
                </a:cubicBezTo>
                <a:cubicBezTo>
                  <a:pt x="5837" y="13010"/>
                  <a:pt x="6597" y="15229"/>
                  <a:pt x="6354" y="17478"/>
                </a:cubicBezTo>
                <a:cubicBezTo>
                  <a:pt x="6080" y="20214"/>
                  <a:pt x="4773" y="22706"/>
                  <a:pt x="4621" y="25442"/>
                </a:cubicBezTo>
                <a:cubicBezTo>
                  <a:pt x="4530" y="27843"/>
                  <a:pt x="5016" y="30244"/>
                  <a:pt x="6141" y="32342"/>
                </a:cubicBezTo>
                <a:cubicBezTo>
                  <a:pt x="6992" y="34013"/>
                  <a:pt x="8238" y="35533"/>
                  <a:pt x="10032" y="36202"/>
                </a:cubicBezTo>
                <a:cubicBezTo>
                  <a:pt x="11065" y="36536"/>
                  <a:pt x="12129" y="36779"/>
                  <a:pt x="13193" y="36688"/>
                </a:cubicBezTo>
                <a:cubicBezTo>
                  <a:pt x="15016" y="36506"/>
                  <a:pt x="16719" y="35624"/>
                  <a:pt x="18117" y="34500"/>
                </a:cubicBezTo>
                <a:cubicBezTo>
                  <a:pt x="20640" y="32402"/>
                  <a:pt x="21795" y="29880"/>
                  <a:pt x="25047" y="28603"/>
                </a:cubicBezTo>
                <a:cubicBezTo>
                  <a:pt x="26780" y="27813"/>
                  <a:pt x="28694" y="27509"/>
                  <a:pt x="30518" y="27114"/>
                </a:cubicBezTo>
                <a:cubicBezTo>
                  <a:pt x="31582" y="26901"/>
                  <a:pt x="32585" y="26597"/>
                  <a:pt x="33649" y="26293"/>
                </a:cubicBezTo>
                <a:cubicBezTo>
                  <a:pt x="36780" y="25503"/>
                  <a:pt x="40032" y="25290"/>
                  <a:pt x="43011" y="24044"/>
                </a:cubicBezTo>
                <a:cubicBezTo>
                  <a:pt x="45139" y="23101"/>
                  <a:pt x="46993" y="21642"/>
                  <a:pt x="48391" y="19788"/>
                </a:cubicBezTo>
                <a:cubicBezTo>
                  <a:pt x="49394" y="18481"/>
                  <a:pt x="50215" y="17113"/>
                  <a:pt x="50944" y="15685"/>
                </a:cubicBezTo>
                <a:lnTo>
                  <a:pt x="50944" y="16445"/>
                </a:lnTo>
                <a:cubicBezTo>
                  <a:pt x="49971" y="18390"/>
                  <a:pt x="48725" y="20214"/>
                  <a:pt x="47145" y="21734"/>
                </a:cubicBezTo>
                <a:cubicBezTo>
                  <a:pt x="45929" y="22858"/>
                  <a:pt x="44531" y="23770"/>
                  <a:pt x="43011" y="24408"/>
                </a:cubicBezTo>
                <a:cubicBezTo>
                  <a:pt x="40974" y="25290"/>
                  <a:pt x="38725" y="25594"/>
                  <a:pt x="36567" y="26050"/>
                </a:cubicBezTo>
                <a:cubicBezTo>
                  <a:pt x="34895" y="26323"/>
                  <a:pt x="33254" y="26779"/>
                  <a:pt x="31612" y="27235"/>
                </a:cubicBezTo>
                <a:cubicBezTo>
                  <a:pt x="30579" y="27509"/>
                  <a:pt x="29515" y="27691"/>
                  <a:pt x="28451" y="27873"/>
                </a:cubicBezTo>
                <a:cubicBezTo>
                  <a:pt x="26263" y="28360"/>
                  <a:pt x="23983" y="29180"/>
                  <a:pt x="22281" y="30731"/>
                </a:cubicBezTo>
                <a:cubicBezTo>
                  <a:pt x="21065" y="31855"/>
                  <a:pt x="20062" y="33193"/>
                  <a:pt x="18816" y="34287"/>
                </a:cubicBezTo>
                <a:cubicBezTo>
                  <a:pt x="17266" y="35898"/>
                  <a:pt x="15016" y="37114"/>
                  <a:pt x="12615" y="37114"/>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 name="Google Shape;583;p22"/>
          <p:cNvSpPr/>
          <p:nvPr/>
        </p:nvSpPr>
        <p:spPr>
          <a:xfrm rot="3600054">
            <a:off x="839666" y="5839321"/>
            <a:ext cx="3074959" cy="3532885"/>
          </a:xfrm>
          <a:custGeom>
            <a:avLst/>
            <a:gdLst/>
            <a:ahLst/>
            <a:cxnLst/>
            <a:rect l="l" t="t" r="r" b="b"/>
            <a:pathLst>
              <a:path w="47965" h="55108" extrusionOk="0">
                <a:moveTo>
                  <a:pt x="17812" y="55108"/>
                </a:moveTo>
                <a:cubicBezTo>
                  <a:pt x="16840" y="55108"/>
                  <a:pt x="15867" y="54895"/>
                  <a:pt x="14925" y="54622"/>
                </a:cubicBezTo>
                <a:cubicBezTo>
                  <a:pt x="13648" y="54287"/>
                  <a:pt x="12463" y="53679"/>
                  <a:pt x="11368" y="52950"/>
                </a:cubicBezTo>
                <a:cubicBezTo>
                  <a:pt x="10244" y="52281"/>
                  <a:pt x="9271" y="51521"/>
                  <a:pt x="8420" y="50518"/>
                </a:cubicBezTo>
                <a:cubicBezTo>
                  <a:pt x="7508" y="49485"/>
                  <a:pt x="6657" y="48421"/>
                  <a:pt x="5806" y="47327"/>
                </a:cubicBezTo>
                <a:cubicBezTo>
                  <a:pt x="5137" y="46384"/>
                  <a:pt x="4377" y="45473"/>
                  <a:pt x="3830" y="44439"/>
                </a:cubicBezTo>
                <a:cubicBezTo>
                  <a:pt x="3010" y="42707"/>
                  <a:pt x="2280" y="40913"/>
                  <a:pt x="2037" y="38968"/>
                </a:cubicBezTo>
                <a:cubicBezTo>
                  <a:pt x="1794" y="37023"/>
                  <a:pt x="2007" y="35108"/>
                  <a:pt x="1733" y="33162"/>
                </a:cubicBezTo>
                <a:cubicBezTo>
                  <a:pt x="1490" y="31673"/>
                  <a:pt x="791" y="30305"/>
                  <a:pt x="456" y="28816"/>
                </a:cubicBezTo>
                <a:cubicBezTo>
                  <a:pt x="183" y="27570"/>
                  <a:pt x="0" y="26293"/>
                  <a:pt x="122" y="25016"/>
                </a:cubicBezTo>
                <a:cubicBezTo>
                  <a:pt x="304" y="23466"/>
                  <a:pt x="882" y="21946"/>
                  <a:pt x="1733" y="20670"/>
                </a:cubicBezTo>
                <a:cubicBezTo>
                  <a:pt x="2554" y="19484"/>
                  <a:pt x="3466" y="18390"/>
                  <a:pt x="4408" y="17326"/>
                </a:cubicBezTo>
                <a:cubicBezTo>
                  <a:pt x="5380" y="16262"/>
                  <a:pt x="6414" y="15229"/>
                  <a:pt x="7630" y="14378"/>
                </a:cubicBezTo>
                <a:cubicBezTo>
                  <a:pt x="9454" y="12980"/>
                  <a:pt x="11612" y="12037"/>
                  <a:pt x="13405" y="10548"/>
                </a:cubicBezTo>
                <a:cubicBezTo>
                  <a:pt x="14955" y="9211"/>
                  <a:pt x="16171" y="7630"/>
                  <a:pt x="17539" y="6141"/>
                </a:cubicBezTo>
                <a:cubicBezTo>
                  <a:pt x="18299" y="5320"/>
                  <a:pt x="19119" y="4469"/>
                  <a:pt x="19910" y="3679"/>
                </a:cubicBezTo>
                <a:cubicBezTo>
                  <a:pt x="21399" y="2159"/>
                  <a:pt x="23132" y="700"/>
                  <a:pt x="25259" y="335"/>
                </a:cubicBezTo>
                <a:cubicBezTo>
                  <a:pt x="26657" y="31"/>
                  <a:pt x="28147" y="1"/>
                  <a:pt x="29606" y="153"/>
                </a:cubicBezTo>
                <a:cubicBezTo>
                  <a:pt x="29940" y="183"/>
                  <a:pt x="30275" y="244"/>
                  <a:pt x="30609" y="335"/>
                </a:cubicBezTo>
                <a:cubicBezTo>
                  <a:pt x="30700" y="366"/>
                  <a:pt x="30761" y="457"/>
                  <a:pt x="30731" y="548"/>
                </a:cubicBezTo>
                <a:cubicBezTo>
                  <a:pt x="30700" y="669"/>
                  <a:pt x="30579" y="700"/>
                  <a:pt x="30457" y="669"/>
                </a:cubicBezTo>
                <a:cubicBezTo>
                  <a:pt x="29484" y="457"/>
                  <a:pt x="28481" y="396"/>
                  <a:pt x="27509" y="457"/>
                </a:cubicBezTo>
                <a:cubicBezTo>
                  <a:pt x="25837" y="487"/>
                  <a:pt x="24165" y="852"/>
                  <a:pt x="22767" y="1764"/>
                </a:cubicBezTo>
                <a:cubicBezTo>
                  <a:pt x="21612" y="2493"/>
                  <a:pt x="20700" y="3435"/>
                  <a:pt x="19788" y="4347"/>
                </a:cubicBezTo>
                <a:cubicBezTo>
                  <a:pt x="18359" y="5776"/>
                  <a:pt x="17052" y="7326"/>
                  <a:pt x="15715" y="8846"/>
                </a:cubicBezTo>
                <a:cubicBezTo>
                  <a:pt x="14742" y="9940"/>
                  <a:pt x="13648" y="11004"/>
                  <a:pt x="12372" y="11855"/>
                </a:cubicBezTo>
                <a:cubicBezTo>
                  <a:pt x="10943" y="12828"/>
                  <a:pt x="9423" y="13618"/>
                  <a:pt x="8025" y="14651"/>
                </a:cubicBezTo>
                <a:cubicBezTo>
                  <a:pt x="6232" y="15898"/>
                  <a:pt x="4712" y="17539"/>
                  <a:pt x="3344" y="19211"/>
                </a:cubicBezTo>
                <a:cubicBezTo>
                  <a:pt x="1976" y="20852"/>
                  <a:pt x="1034" y="22402"/>
                  <a:pt x="608" y="24530"/>
                </a:cubicBezTo>
                <a:cubicBezTo>
                  <a:pt x="426" y="25411"/>
                  <a:pt x="487" y="26323"/>
                  <a:pt x="578" y="27235"/>
                </a:cubicBezTo>
                <a:cubicBezTo>
                  <a:pt x="730" y="28755"/>
                  <a:pt x="1216" y="30244"/>
                  <a:pt x="1703" y="31673"/>
                </a:cubicBezTo>
                <a:cubicBezTo>
                  <a:pt x="2189" y="33010"/>
                  <a:pt x="2280" y="34439"/>
                  <a:pt x="2280" y="35898"/>
                </a:cubicBezTo>
                <a:cubicBezTo>
                  <a:pt x="2280" y="39272"/>
                  <a:pt x="2736" y="41521"/>
                  <a:pt x="4286" y="44561"/>
                </a:cubicBezTo>
                <a:cubicBezTo>
                  <a:pt x="4773" y="45533"/>
                  <a:pt x="5502" y="46384"/>
                  <a:pt x="6140" y="47296"/>
                </a:cubicBezTo>
                <a:cubicBezTo>
                  <a:pt x="6991" y="48391"/>
                  <a:pt x="7903" y="49485"/>
                  <a:pt x="8846" y="50549"/>
                </a:cubicBezTo>
                <a:cubicBezTo>
                  <a:pt x="9697" y="51521"/>
                  <a:pt x="10700" y="52281"/>
                  <a:pt x="11824" y="52950"/>
                </a:cubicBezTo>
                <a:cubicBezTo>
                  <a:pt x="13283" y="53953"/>
                  <a:pt x="15016" y="54561"/>
                  <a:pt x="16718" y="54865"/>
                </a:cubicBezTo>
                <a:cubicBezTo>
                  <a:pt x="18207" y="55078"/>
                  <a:pt x="19666" y="54926"/>
                  <a:pt x="21156" y="54652"/>
                </a:cubicBezTo>
                <a:cubicBezTo>
                  <a:pt x="23466" y="54105"/>
                  <a:pt x="25685" y="53102"/>
                  <a:pt x="27813" y="52068"/>
                </a:cubicBezTo>
                <a:cubicBezTo>
                  <a:pt x="32250" y="49941"/>
                  <a:pt x="34074" y="47570"/>
                  <a:pt x="36810" y="43649"/>
                </a:cubicBezTo>
                <a:cubicBezTo>
                  <a:pt x="38512" y="41248"/>
                  <a:pt x="40700" y="39241"/>
                  <a:pt x="42463" y="36931"/>
                </a:cubicBezTo>
                <a:cubicBezTo>
                  <a:pt x="43770" y="35260"/>
                  <a:pt x="45108" y="33588"/>
                  <a:pt x="46050" y="31673"/>
                </a:cubicBezTo>
                <a:cubicBezTo>
                  <a:pt x="47631" y="28269"/>
                  <a:pt x="47479" y="24317"/>
                  <a:pt x="46567" y="20731"/>
                </a:cubicBezTo>
                <a:cubicBezTo>
                  <a:pt x="46202" y="18998"/>
                  <a:pt x="45716" y="17265"/>
                  <a:pt x="45381" y="15533"/>
                </a:cubicBezTo>
                <a:cubicBezTo>
                  <a:pt x="45260" y="14682"/>
                  <a:pt x="45138" y="13861"/>
                  <a:pt x="44895" y="13071"/>
                </a:cubicBezTo>
                <a:cubicBezTo>
                  <a:pt x="44196" y="10487"/>
                  <a:pt x="42068" y="9180"/>
                  <a:pt x="40001" y="7752"/>
                </a:cubicBezTo>
                <a:cubicBezTo>
                  <a:pt x="38056" y="6414"/>
                  <a:pt x="36293" y="4864"/>
                  <a:pt x="34469" y="3405"/>
                </a:cubicBezTo>
                <a:cubicBezTo>
                  <a:pt x="33345" y="2524"/>
                  <a:pt x="32190" y="1764"/>
                  <a:pt x="30913" y="1156"/>
                </a:cubicBezTo>
                <a:cubicBezTo>
                  <a:pt x="30852" y="1125"/>
                  <a:pt x="30761" y="1065"/>
                  <a:pt x="30822" y="973"/>
                </a:cubicBezTo>
                <a:cubicBezTo>
                  <a:pt x="30822" y="913"/>
                  <a:pt x="30913" y="821"/>
                  <a:pt x="31004" y="821"/>
                </a:cubicBezTo>
                <a:cubicBezTo>
                  <a:pt x="31703" y="1125"/>
                  <a:pt x="32372" y="1551"/>
                  <a:pt x="33041" y="1976"/>
                </a:cubicBezTo>
                <a:cubicBezTo>
                  <a:pt x="34743" y="3071"/>
                  <a:pt x="36232" y="4439"/>
                  <a:pt x="37843" y="5685"/>
                </a:cubicBezTo>
                <a:cubicBezTo>
                  <a:pt x="39211" y="6779"/>
                  <a:pt x="40700" y="7752"/>
                  <a:pt x="42129" y="8815"/>
                </a:cubicBezTo>
                <a:cubicBezTo>
                  <a:pt x="45594" y="11278"/>
                  <a:pt x="45320" y="13405"/>
                  <a:pt x="46111" y="17113"/>
                </a:cubicBezTo>
                <a:cubicBezTo>
                  <a:pt x="46901" y="20548"/>
                  <a:pt x="47965" y="24044"/>
                  <a:pt x="47539" y="27570"/>
                </a:cubicBezTo>
                <a:cubicBezTo>
                  <a:pt x="47296" y="29849"/>
                  <a:pt x="46475" y="32098"/>
                  <a:pt x="45108" y="33953"/>
                </a:cubicBezTo>
                <a:cubicBezTo>
                  <a:pt x="43770" y="35868"/>
                  <a:pt x="42342" y="37722"/>
                  <a:pt x="40822" y="39424"/>
                </a:cubicBezTo>
                <a:cubicBezTo>
                  <a:pt x="39697" y="40761"/>
                  <a:pt x="38481" y="42038"/>
                  <a:pt x="37418" y="43466"/>
                </a:cubicBezTo>
                <a:cubicBezTo>
                  <a:pt x="36019" y="45321"/>
                  <a:pt x="34804" y="47296"/>
                  <a:pt x="33101" y="48938"/>
                </a:cubicBezTo>
                <a:cubicBezTo>
                  <a:pt x="31034" y="50974"/>
                  <a:pt x="28420" y="52281"/>
                  <a:pt x="25806" y="53436"/>
                </a:cubicBezTo>
                <a:cubicBezTo>
                  <a:pt x="24347" y="54044"/>
                  <a:pt x="22919" y="54622"/>
                  <a:pt x="21399" y="55017"/>
                </a:cubicBezTo>
                <a:cubicBezTo>
                  <a:pt x="20183" y="55047"/>
                  <a:pt x="18998" y="55108"/>
                  <a:pt x="17812" y="55108"/>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 name="Google Shape;584;p22"/>
          <p:cNvSpPr/>
          <p:nvPr/>
        </p:nvSpPr>
        <p:spPr>
          <a:xfrm rot="3600054">
            <a:off x="839666" y="6090155"/>
            <a:ext cx="3074959" cy="3532885"/>
          </a:xfrm>
          <a:custGeom>
            <a:avLst/>
            <a:gdLst/>
            <a:ahLst/>
            <a:cxnLst/>
            <a:rect l="l" t="t" r="r" b="b"/>
            <a:pathLst>
              <a:path w="47965" h="55108" extrusionOk="0">
                <a:moveTo>
                  <a:pt x="17812" y="55108"/>
                </a:moveTo>
                <a:cubicBezTo>
                  <a:pt x="16840" y="55108"/>
                  <a:pt x="15867" y="54895"/>
                  <a:pt x="14925" y="54622"/>
                </a:cubicBezTo>
                <a:cubicBezTo>
                  <a:pt x="13648" y="54287"/>
                  <a:pt x="12463" y="53679"/>
                  <a:pt x="11368" y="52950"/>
                </a:cubicBezTo>
                <a:cubicBezTo>
                  <a:pt x="10244" y="52281"/>
                  <a:pt x="9271" y="51521"/>
                  <a:pt x="8420" y="50518"/>
                </a:cubicBezTo>
                <a:cubicBezTo>
                  <a:pt x="7508" y="49485"/>
                  <a:pt x="6657" y="48421"/>
                  <a:pt x="5806" y="47327"/>
                </a:cubicBezTo>
                <a:cubicBezTo>
                  <a:pt x="5137" y="46384"/>
                  <a:pt x="4377" y="45473"/>
                  <a:pt x="3830" y="44439"/>
                </a:cubicBezTo>
                <a:cubicBezTo>
                  <a:pt x="3010" y="42707"/>
                  <a:pt x="2280" y="40913"/>
                  <a:pt x="2037" y="38968"/>
                </a:cubicBezTo>
                <a:cubicBezTo>
                  <a:pt x="1794" y="37023"/>
                  <a:pt x="2007" y="35108"/>
                  <a:pt x="1733" y="33162"/>
                </a:cubicBezTo>
                <a:cubicBezTo>
                  <a:pt x="1490" y="31673"/>
                  <a:pt x="791" y="30305"/>
                  <a:pt x="456" y="28816"/>
                </a:cubicBezTo>
                <a:cubicBezTo>
                  <a:pt x="183" y="27570"/>
                  <a:pt x="0" y="26293"/>
                  <a:pt x="122" y="25016"/>
                </a:cubicBezTo>
                <a:cubicBezTo>
                  <a:pt x="304" y="23466"/>
                  <a:pt x="882" y="21946"/>
                  <a:pt x="1733" y="20670"/>
                </a:cubicBezTo>
                <a:cubicBezTo>
                  <a:pt x="2554" y="19484"/>
                  <a:pt x="3466" y="18390"/>
                  <a:pt x="4408" y="17326"/>
                </a:cubicBezTo>
                <a:cubicBezTo>
                  <a:pt x="5380" y="16262"/>
                  <a:pt x="6414" y="15229"/>
                  <a:pt x="7630" y="14378"/>
                </a:cubicBezTo>
                <a:cubicBezTo>
                  <a:pt x="9454" y="12980"/>
                  <a:pt x="11612" y="12037"/>
                  <a:pt x="13405" y="10548"/>
                </a:cubicBezTo>
                <a:cubicBezTo>
                  <a:pt x="14955" y="9211"/>
                  <a:pt x="16171" y="7630"/>
                  <a:pt x="17539" y="6141"/>
                </a:cubicBezTo>
                <a:cubicBezTo>
                  <a:pt x="18299" y="5320"/>
                  <a:pt x="19119" y="4469"/>
                  <a:pt x="19910" y="3679"/>
                </a:cubicBezTo>
                <a:cubicBezTo>
                  <a:pt x="21399" y="2159"/>
                  <a:pt x="23132" y="700"/>
                  <a:pt x="25259" y="335"/>
                </a:cubicBezTo>
                <a:cubicBezTo>
                  <a:pt x="26657" y="31"/>
                  <a:pt x="28147" y="1"/>
                  <a:pt x="29606" y="153"/>
                </a:cubicBezTo>
                <a:cubicBezTo>
                  <a:pt x="29940" y="183"/>
                  <a:pt x="30275" y="244"/>
                  <a:pt x="30609" y="335"/>
                </a:cubicBezTo>
                <a:cubicBezTo>
                  <a:pt x="30700" y="366"/>
                  <a:pt x="30761" y="457"/>
                  <a:pt x="30731" y="548"/>
                </a:cubicBezTo>
                <a:cubicBezTo>
                  <a:pt x="30700" y="669"/>
                  <a:pt x="30579" y="700"/>
                  <a:pt x="30457" y="669"/>
                </a:cubicBezTo>
                <a:cubicBezTo>
                  <a:pt x="29484" y="457"/>
                  <a:pt x="28481" y="396"/>
                  <a:pt x="27509" y="457"/>
                </a:cubicBezTo>
                <a:cubicBezTo>
                  <a:pt x="25837" y="487"/>
                  <a:pt x="24165" y="852"/>
                  <a:pt x="22767" y="1764"/>
                </a:cubicBezTo>
                <a:cubicBezTo>
                  <a:pt x="21612" y="2493"/>
                  <a:pt x="20700" y="3435"/>
                  <a:pt x="19788" y="4347"/>
                </a:cubicBezTo>
                <a:cubicBezTo>
                  <a:pt x="18359" y="5776"/>
                  <a:pt x="17052" y="7326"/>
                  <a:pt x="15715" y="8846"/>
                </a:cubicBezTo>
                <a:cubicBezTo>
                  <a:pt x="14742" y="9940"/>
                  <a:pt x="13648" y="11004"/>
                  <a:pt x="12372" y="11855"/>
                </a:cubicBezTo>
                <a:cubicBezTo>
                  <a:pt x="10943" y="12828"/>
                  <a:pt x="9423" y="13618"/>
                  <a:pt x="8025" y="14651"/>
                </a:cubicBezTo>
                <a:cubicBezTo>
                  <a:pt x="6232" y="15898"/>
                  <a:pt x="4712" y="17539"/>
                  <a:pt x="3344" y="19211"/>
                </a:cubicBezTo>
                <a:cubicBezTo>
                  <a:pt x="1976" y="20852"/>
                  <a:pt x="1034" y="22402"/>
                  <a:pt x="608" y="24530"/>
                </a:cubicBezTo>
                <a:cubicBezTo>
                  <a:pt x="426" y="25411"/>
                  <a:pt x="487" y="26323"/>
                  <a:pt x="578" y="27235"/>
                </a:cubicBezTo>
                <a:cubicBezTo>
                  <a:pt x="730" y="28755"/>
                  <a:pt x="1216" y="30244"/>
                  <a:pt x="1703" y="31673"/>
                </a:cubicBezTo>
                <a:cubicBezTo>
                  <a:pt x="2189" y="33010"/>
                  <a:pt x="2280" y="34439"/>
                  <a:pt x="2280" y="35898"/>
                </a:cubicBezTo>
                <a:cubicBezTo>
                  <a:pt x="2280" y="39272"/>
                  <a:pt x="2736" y="41521"/>
                  <a:pt x="4286" y="44561"/>
                </a:cubicBezTo>
                <a:cubicBezTo>
                  <a:pt x="4773" y="45533"/>
                  <a:pt x="5502" y="46384"/>
                  <a:pt x="6140" y="47296"/>
                </a:cubicBezTo>
                <a:cubicBezTo>
                  <a:pt x="6991" y="48391"/>
                  <a:pt x="7903" y="49485"/>
                  <a:pt x="8846" y="50549"/>
                </a:cubicBezTo>
                <a:cubicBezTo>
                  <a:pt x="9697" y="51521"/>
                  <a:pt x="10700" y="52281"/>
                  <a:pt x="11824" y="52950"/>
                </a:cubicBezTo>
                <a:cubicBezTo>
                  <a:pt x="13283" y="53953"/>
                  <a:pt x="15016" y="54561"/>
                  <a:pt x="16718" y="54865"/>
                </a:cubicBezTo>
                <a:cubicBezTo>
                  <a:pt x="18207" y="55078"/>
                  <a:pt x="19666" y="54926"/>
                  <a:pt x="21156" y="54652"/>
                </a:cubicBezTo>
                <a:cubicBezTo>
                  <a:pt x="23466" y="54105"/>
                  <a:pt x="25685" y="53102"/>
                  <a:pt x="27813" y="52068"/>
                </a:cubicBezTo>
                <a:cubicBezTo>
                  <a:pt x="32250" y="49941"/>
                  <a:pt x="34074" y="47570"/>
                  <a:pt x="36810" y="43649"/>
                </a:cubicBezTo>
                <a:cubicBezTo>
                  <a:pt x="38512" y="41248"/>
                  <a:pt x="40700" y="39241"/>
                  <a:pt x="42463" y="36931"/>
                </a:cubicBezTo>
                <a:cubicBezTo>
                  <a:pt x="43770" y="35260"/>
                  <a:pt x="45108" y="33588"/>
                  <a:pt x="46050" y="31673"/>
                </a:cubicBezTo>
                <a:cubicBezTo>
                  <a:pt x="47631" y="28269"/>
                  <a:pt x="47479" y="24317"/>
                  <a:pt x="46567" y="20731"/>
                </a:cubicBezTo>
                <a:cubicBezTo>
                  <a:pt x="46202" y="18998"/>
                  <a:pt x="45716" y="17265"/>
                  <a:pt x="45381" y="15533"/>
                </a:cubicBezTo>
                <a:cubicBezTo>
                  <a:pt x="45260" y="14682"/>
                  <a:pt x="45138" y="13861"/>
                  <a:pt x="44895" y="13071"/>
                </a:cubicBezTo>
                <a:cubicBezTo>
                  <a:pt x="44196" y="10487"/>
                  <a:pt x="42068" y="9180"/>
                  <a:pt x="40001" y="7752"/>
                </a:cubicBezTo>
                <a:cubicBezTo>
                  <a:pt x="38056" y="6414"/>
                  <a:pt x="36293" y="4864"/>
                  <a:pt x="34469" y="3405"/>
                </a:cubicBezTo>
                <a:cubicBezTo>
                  <a:pt x="33345" y="2524"/>
                  <a:pt x="32190" y="1764"/>
                  <a:pt x="30913" y="1156"/>
                </a:cubicBezTo>
                <a:cubicBezTo>
                  <a:pt x="30852" y="1125"/>
                  <a:pt x="30761" y="1065"/>
                  <a:pt x="30822" y="973"/>
                </a:cubicBezTo>
                <a:cubicBezTo>
                  <a:pt x="30822" y="913"/>
                  <a:pt x="30913" y="821"/>
                  <a:pt x="31004" y="821"/>
                </a:cubicBezTo>
                <a:cubicBezTo>
                  <a:pt x="31703" y="1125"/>
                  <a:pt x="32372" y="1551"/>
                  <a:pt x="33041" y="1976"/>
                </a:cubicBezTo>
                <a:cubicBezTo>
                  <a:pt x="34743" y="3071"/>
                  <a:pt x="36232" y="4439"/>
                  <a:pt x="37843" y="5685"/>
                </a:cubicBezTo>
                <a:cubicBezTo>
                  <a:pt x="39211" y="6779"/>
                  <a:pt x="40700" y="7752"/>
                  <a:pt x="42129" y="8815"/>
                </a:cubicBezTo>
                <a:cubicBezTo>
                  <a:pt x="45594" y="11278"/>
                  <a:pt x="45320" y="13405"/>
                  <a:pt x="46111" y="17113"/>
                </a:cubicBezTo>
                <a:cubicBezTo>
                  <a:pt x="46901" y="20548"/>
                  <a:pt x="47965" y="24044"/>
                  <a:pt x="47539" y="27570"/>
                </a:cubicBezTo>
                <a:cubicBezTo>
                  <a:pt x="47296" y="29849"/>
                  <a:pt x="46475" y="32098"/>
                  <a:pt x="45108" y="33953"/>
                </a:cubicBezTo>
                <a:cubicBezTo>
                  <a:pt x="43770" y="35868"/>
                  <a:pt x="42342" y="37722"/>
                  <a:pt x="40822" y="39424"/>
                </a:cubicBezTo>
                <a:cubicBezTo>
                  <a:pt x="39697" y="40761"/>
                  <a:pt x="38481" y="42038"/>
                  <a:pt x="37418" y="43466"/>
                </a:cubicBezTo>
                <a:cubicBezTo>
                  <a:pt x="36019" y="45321"/>
                  <a:pt x="34804" y="47296"/>
                  <a:pt x="33101" y="48938"/>
                </a:cubicBezTo>
                <a:cubicBezTo>
                  <a:pt x="31034" y="50974"/>
                  <a:pt x="28420" y="52281"/>
                  <a:pt x="25806" y="53436"/>
                </a:cubicBezTo>
                <a:cubicBezTo>
                  <a:pt x="24347" y="54044"/>
                  <a:pt x="22919" y="54622"/>
                  <a:pt x="21399" y="55017"/>
                </a:cubicBezTo>
                <a:cubicBezTo>
                  <a:pt x="20183" y="55047"/>
                  <a:pt x="18998" y="55108"/>
                  <a:pt x="17812" y="55108"/>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85" name="Google Shape;585;p22"/>
          <p:cNvGrpSpPr/>
          <p:nvPr/>
        </p:nvGrpSpPr>
        <p:grpSpPr>
          <a:xfrm rot="2700000">
            <a:off x="10317293" y="5642945"/>
            <a:ext cx="1277355" cy="1867172"/>
            <a:chOff x="6161475" y="1941050"/>
            <a:chExt cx="1052711" cy="1538800"/>
          </a:xfrm>
        </p:grpSpPr>
        <p:sp>
          <p:nvSpPr>
            <p:cNvPr id="586" name="Google Shape;586;p22"/>
            <p:cNvSpPr/>
            <p:nvPr/>
          </p:nvSpPr>
          <p:spPr>
            <a:xfrm>
              <a:off x="6161475" y="3422363"/>
              <a:ext cx="61328" cy="57487"/>
            </a:xfrm>
            <a:custGeom>
              <a:avLst/>
              <a:gdLst/>
              <a:ahLst/>
              <a:cxnLst/>
              <a:rect l="l" t="t" r="r" b="b"/>
              <a:pathLst>
                <a:path w="974" h="913" extrusionOk="0">
                  <a:moveTo>
                    <a:pt x="487" y="1"/>
                  </a:moveTo>
                  <a:cubicBezTo>
                    <a:pt x="274" y="1"/>
                    <a:pt x="1" y="213"/>
                    <a:pt x="31" y="457"/>
                  </a:cubicBezTo>
                  <a:cubicBezTo>
                    <a:pt x="31" y="669"/>
                    <a:pt x="244" y="912"/>
                    <a:pt x="487" y="912"/>
                  </a:cubicBezTo>
                  <a:cubicBezTo>
                    <a:pt x="730" y="912"/>
                    <a:pt x="973" y="669"/>
                    <a:pt x="943" y="457"/>
                  </a:cubicBezTo>
                  <a:cubicBezTo>
                    <a:pt x="943" y="183"/>
                    <a:pt x="760" y="1"/>
                    <a:pt x="4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22"/>
            <p:cNvSpPr/>
            <p:nvPr/>
          </p:nvSpPr>
          <p:spPr>
            <a:xfrm>
              <a:off x="6835137" y="2197506"/>
              <a:ext cx="53646" cy="40235"/>
            </a:xfrm>
            <a:custGeom>
              <a:avLst/>
              <a:gdLst/>
              <a:ahLst/>
              <a:cxnLst/>
              <a:rect l="l" t="t" r="r" b="b"/>
              <a:pathLst>
                <a:path w="852" h="639" extrusionOk="0">
                  <a:moveTo>
                    <a:pt x="366" y="0"/>
                  </a:moveTo>
                  <a:cubicBezTo>
                    <a:pt x="305" y="0"/>
                    <a:pt x="274" y="0"/>
                    <a:pt x="244" y="31"/>
                  </a:cubicBezTo>
                  <a:cubicBezTo>
                    <a:pt x="214" y="31"/>
                    <a:pt x="153" y="61"/>
                    <a:pt x="122" y="122"/>
                  </a:cubicBezTo>
                  <a:cubicBezTo>
                    <a:pt x="92" y="152"/>
                    <a:pt x="92" y="183"/>
                    <a:pt x="62" y="213"/>
                  </a:cubicBezTo>
                  <a:cubicBezTo>
                    <a:pt x="1" y="274"/>
                    <a:pt x="1" y="304"/>
                    <a:pt x="1" y="335"/>
                  </a:cubicBezTo>
                  <a:lnTo>
                    <a:pt x="1" y="426"/>
                  </a:lnTo>
                  <a:cubicBezTo>
                    <a:pt x="1" y="456"/>
                    <a:pt x="62" y="517"/>
                    <a:pt x="92" y="578"/>
                  </a:cubicBezTo>
                  <a:cubicBezTo>
                    <a:pt x="122" y="578"/>
                    <a:pt x="122" y="608"/>
                    <a:pt x="183" y="608"/>
                  </a:cubicBezTo>
                  <a:cubicBezTo>
                    <a:pt x="214" y="608"/>
                    <a:pt x="244" y="639"/>
                    <a:pt x="335" y="639"/>
                  </a:cubicBezTo>
                  <a:lnTo>
                    <a:pt x="518" y="639"/>
                  </a:lnTo>
                  <a:cubicBezTo>
                    <a:pt x="548" y="639"/>
                    <a:pt x="578" y="639"/>
                    <a:pt x="639" y="608"/>
                  </a:cubicBezTo>
                  <a:cubicBezTo>
                    <a:pt x="670" y="608"/>
                    <a:pt x="700" y="578"/>
                    <a:pt x="730" y="517"/>
                  </a:cubicBezTo>
                  <a:cubicBezTo>
                    <a:pt x="761" y="487"/>
                    <a:pt x="761" y="456"/>
                    <a:pt x="821" y="426"/>
                  </a:cubicBezTo>
                  <a:cubicBezTo>
                    <a:pt x="852" y="365"/>
                    <a:pt x="852" y="335"/>
                    <a:pt x="852" y="304"/>
                  </a:cubicBezTo>
                  <a:lnTo>
                    <a:pt x="852" y="213"/>
                  </a:lnTo>
                  <a:cubicBezTo>
                    <a:pt x="852" y="183"/>
                    <a:pt x="821" y="122"/>
                    <a:pt x="761" y="61"/>
                  </a:cubicBezTo>
                  <a:cubicBezTo>
                    <a:pt x="730" y="61"/>
                    <a:pt x="730" y="31"/>
                    <a:pt x="700" y="31"/>
                  </a:cubicBezTo>
                  <a:cubicBezTo>
                    <a:pt x="670" y="0"/>
                    <a:pt x="578" y="0"/>
                    <a:pt x="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2"/>
            <p:cNvSpPr/>
            <p:nvPr/>
          </p:nvSpPr>
          <p:spPr>
            <a:xfrm>
              <a:off x="6791124" y="2323814"/>
              <a:ext cx="55598" cy="40235"/>
            </a:xfrm>
            <a:custGeom>
              <a:avLst/>
              <a:gdLst/>
              <a:ahLst/>
              <a:cxnLst/>
              <a:rect l="l" t="t" r="r" b="b"/>
              <a:pathLst>
                <a:path w="883" h="639" extrusionOk="0">
                  <a:moveTo>
                    <a:pt x="335" y="1"/>
                  </a:moveTo>
                  <a:cubicBezTo>
                    <a:pt x="305" y="1"/>
                    <a:pt x="244" y="1"/>
                    <a:pt x="183" y="31"/>
                  </a:cubicBezTo>
                  <a:cubicBezTo>
                    <a:pt x="153" y="31"/>
                    <a:pt x="92" y="92"/>
                    <a:pt x="61" y="122"/>
                  </a:cubicBezTo>
                  <a:cubicBezTo>
                    <a:pt x="61" y="153"/>
                    <a:pt x="31" y="153"/>
                    <a:pt x="31" y="183"/>
                  </a:cubicBezTo>
                  <a:cubicBezTo>
                    <a:pt x="1" y="213"/>
                    <a:pt x="1" y="274"/>
                    <a:pt x="1" y="305"/>
                  </a:cubicBezTo>
                  <a:lnTo>
                    <a:pt x="1" y="396"/>
                  </a:lnTo>
                  <a:cubicBezTo>
                    <a:pt x="1" y="426"/>
                    <a:pt x="1" y="456"/>
                    <a:pt x="31" y="487"/>
                  </a:cubicBezTo>
                  <a:cubicBezTo>
                    <a:pt x="31" y="548"/>
                    <a:pt x="61" y="548"/>
                    <a:pt x="61" y="578"/>
                  </a:cubicBezTo>
                  <a:cubicBezTo>
                    <a:pt x="122" y="608"/>
                    <a:pt x="183" y="639"/>
                    <a:pt x="213" y="639"/>
                  </a:cubicBezTo>
                  <a:lnTo>
                    <a:pt x="639" y="639"/>
                  </a:lnTo>
                  <a:cubicBezTo>
                    <a:pt x="669" y="639"/>
                    <a:pt x="669" y="608"/>
                    <a:pt x="700" y="608"/>
                  </a:cubicBezTo>
                  <a:cubicBezTo>
                    <a:pt x="761" y="578"/>
                    <a:pt x="791" y="578"/>
                    <a:pt x="791" y="548"/>
                  </a:cubicBezTo>
                  <a:cubicBezTo>
                    <a:pt x="821" y="487"/>
                    <a:pt x="821" y="487"/>
                    <a:pt x="821" y="456"/>
                  </a:cubicBezTo>
                  <a:cubicBezTo>
                    <a:pt x="882" y="426"/>
                    <a:pt x="882" y="396"/>
                    <a:pt x="882" y="335"/>
                  </a:cubicBezTo>
                  <a:lnTo>
                    <a:pt x="882" y="274"/>
                  </a:lnTo>
                  <a:cubicBezTo>
                    <a:pt x="882" y="244"/>
                    <a:pt x="821" y="244"/>
                    <a:pt x="821" y="183"/>
                  </a:cubicBezTo>
                  <a:cubicBezTo>
                    <a:pt x="791" y="153"/>
                    <a:pt x="791" y="122"/>
                    <a:pt x="761" y="122"/>
                  </a:cubicBezTo>
                  <a:cubicBezTo>
                    <a:pt x="761" y="92"/>
                    <a:pt x="700" y="31"/>
                    <a:pt x="669" y="31"/>
                  </a:cubicBezTo>
                  <a:cubicBezTo>
                    <a:pt x="639" y="31"/>
                    <a:pt x="609"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2"/>
            <p:cNvSpPr/>
            <p:nvPr/>
          </p:nvSpPr>
          <p:spPr>
            <a:xfrm>
              <a:off x="6905972" y="2337225"/>
              <a:ext cx="51757" cy="44076"/>
            </a:xfrm>
            <a:custGeom>
              <a:avLst/>
              <a:gdLst/>
              <a:ahLst/>
              <a:cxnLst/>
              <a:rect l="l" t="t" r="r" b="b"/>
              <a:pathLst>
                <a:path w="822" h="700" extrusionOk="0">
                  <a:moveTo>
                    <a:pt x="426" y="0"/>
                  </a:moveTo>
                  <a:cubicBezTo>
                    <a:pt x="0" y="31"/>
                    <a:pt x="0" y="699"/>
                    <a:pt x="426" y="699"/>
                  </a:cubicBezTo>
                  <a:cubicBezTo>
                    <a:pt x="821" y="699"/>
                    <a:pt x="821"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2"/>
            <p:cNvSpPr/>
            <p:nvPr/>
          </p:nvSpPr>
          <p:spPr>
            <a:xfrm>
              <a:off x="6802647" y="2492245"/>
              <a:ext cx="63217" cy="53646"/>
            </a:xfrm>
            <a:custGeom>
              <a:avLst/>
              <a:gdLst/>
              <a:ahLst/>
              <a:cxnLst/>
              <a:rect l="l" t="t" r="r" b="b"/>
              <a:pathLst>
                <a:path w="1004" h="852" extrusionOk="0">
                  <a:moveTo>
                    <a:pt x="456" y="0"/>
                  </a:moveTo>
                  <a:cubicBezTo>
                    <a:pt x="426" y="0"/>
                    <a:pt x="334" y="0"/>
                    <a:pt x="304" y="31"/>
                  </a:cubicBezTo>
                  <a:cubicBezTo>
                    <a:pt x="274" y="31"/>
                    <a:pt x="243" y="61"/>
                    <a:pt x="182" y="61"/>
                  </a:cubicBezTo>
                  <a:lnTo>
                    <a:pt x="91" y="183"/>
                  </a:lnTo>
                  <a:cubicBezTo>
                    <a:pt x="30" y="213"/>
                    <a:pt x="30" y="213"/>
                    <a:pt x="30" y="244"/>
                  </a:cubicBezTo>
                  <a:cubicBezTo>
                    <a:pt x="0" y="304"/>
                    <a:pt x="0" y="365"/>
                    <a:pt x="0" y="396"/>
                  </a:cubicBezTo>
                  <a:lnTo>
                    <a:pt x="0" y="517"/>
                  </a:lnTo>
                  <a:cubicBezTo>
                    <a:pt x="0" y="547"/>
                    <a:pt x="30" y="608"/>
                    <a:pt x="30" y="639"/>
                  </a:cubicBezTo>
                  <a:lnTo>
                    <a:pt x="152" y="760"/>
                  </a:lnTo>
                  <a:cubicBezTo>
                    <a:pt x="182" y="791"/>
                    <a:pt x="243" y="821"/>
                    <a:pt x="304" y="821"/>
                  </a:cubicBezTo>
                  <a:cubicBezTo>
                    <a:pt x="334" y="821"/>
                    <a:pt x="426" y="851"/>
                    <a:pt x="456" y="851"/>
                  </a:cubicBezTo>
                  <a:lnTo>
                    <a:pt x="608" y="851"/>
                  </a:lnTo>
                  <a:cubicBezTo>
                    <a:pt x="638" y="851"/>
                    <a:pt x="730" y="851"/>
                    <a:pt x="760" y="821"/>
                  </a:cubicBezTo>
                  <a:cubicBezTo>
                    <a:pt x="790" y="821"/>
                    <a:pt x="851" y="791"/>
                    <a:pt x="882" y="760"/>
                  </a:cubicBezTo>
                  <a:cubicBezTo>
                    <a:pt x="912" y="699"/>
                    <a:pt x="942" y="669"/>
                    <a:pt x="942" y="639"/>
                  </a:cubicBezTo>
                  <a:cubicBezTo>
                    <a:pt x="1003" y="608"/>
                    <a:pt x="1003" y="517"/>
                    <a:pt x="1003" y="487"/>
                  </a:cubicBezTo>
                  <a:lnTo>
                    <a:pt x="1003" y="365"/>
                  </a:lnTo>
                  <a:cubicBezTo>
                    <a:pt x="1003" y="304"/>
                    <a:pt x="942" y="244"/>
                    <a:pt x="882" y="183"/>
                  </a:cubicBezTo>
                  <a:lnTo>
                    <a:pt x="790" y="92"/>
                  </a:lnTo>
                  <a:cubicBezTo>
                    <a:pt x="760" y="0"/>
                    <a:pt x="699" y="0"/>
                    <a:pt x="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22"/>
            <p:cNvSpPr/>
            <p:nvPr/>
          </p:nvSpPr>
          <p:spPr>
            <a:xfrm>
              <a:off x="6699258" y="2545828"/>
              <a:ext cx="51757" cy="42187"/>
            </a:xfrm>
            <a:custGeom>
              <a:avLst/>
              <a:gdLst/>
              <a:ahLst/>
              <a:cxnLst/>
              <a:rect l="l" t="t" r="r" b="b"/>
              <a:pathLst>
                <a:path w="822" h="670" extrusionOk="0">
                  <a:moveTo>
                    <a:pt x="396" y="0"/>
                  </a:moveTo>
                  <a:cubicBezTo>
                    <a:pt x="1" y="61"/>
                    <a:pt x="1" y="669"/>
                    <a:pt x="396" y="669"/>
                  </a:cubicBezTo>
                  <a:cubicBezTo>
                    <a:pt x="821" y="669"/>
                    <a:pt x="821"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22"/>
            <p:cNvSpPr/>
            <p:nvPr/>
          </p:nvSpPr>
          <p:spPr>
            <a:xfrm>
              <a:off x="6626534" y="2654883"/>
              <a:ext cx="42187" cy="32616"/>
            </a:xfrm>
            <a:custGeom>
              <a:avLst/>
              <a:gdLst/>
              <a:ahLst/>
              <a:cxnLst/>
              <a:rect l="l" t="t" r="r" b="b"/>
              <a:pathLst>
                <a:path w="670" h="518" extrusionOk="0">
                  <a:moveTo>
                    <a:pt x="335" y="1"/>
                  </a:moveTo>
                  <a:cubicBezTo>
                    <a:pt x="1" y="1"/>
                    <a:pt x="1" y="518"/>
                    <a:pt x="335" y="518"/>
                  </a:cubicBezTo>
                  <a:cubicBezTo>
                    <a:pt x="669" y="518"/>
                    <a:pt x="669" y="1"/>
                    <a:pt x="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22"/>
            <p:cNvSpPr/>
            <p:nvPr/>
          </p:nvSpPr>
          <p:spPr>
            <a:xfrm>
              <a:off x="6588251" y="2760161"/>
              <a:ext cx="40298" cy="30727"/>
            </a:xfrm>
            <a:custGeom>
              <a:avLst/>
              <a:gdLst/>
              <a:ahLst/>
              <a:cxnLst/>
              <a:rect l="l" t="t" r="r" b="b"/>
              <a:pathLst>
                <a:path w="640" h="488" extrusionOk="0">
                  <a:moveTo>
                    <a:pt x="335" y="1"/>
                  </a:moveTo>
                  <a:cubicBezTo>
                    <a:pt x="1" y="1"/>
                    <a:pt x="1" y="487"/>
                    <a:pt x="335" y="487"/>
                  </a:cubicBezTo>
                  <a:cubicBezTo>
                    <a:pt x="639" y="487"/>
                    <a:pt x="639" y="1"/>
                    <a:pt x="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22"/>
            <p:cNvSpPr/>
            <p:nvPr/>
          </p:nvSpPr>
          <p:spPr>
            <a:xfrm>
              <a:off x="6521257" y="2785032"/>
              <a:ext cx="42187" cy="34568"/>
            </a:xfrm>
            <a:custGeom>
              <a:avLst/>
              <a:gdLst/>
              <a:ahLst/>
              <a:cxnLst/>
              <a:rect l="l" t="t" r="r" b="b"/>
              <a:pathLst>
                <a:path w="670" h="549" extrusionOk="0">
                  <a:moveTo>
                    <a:pt x="335" y="1"/>
                  </a:moveTo>
                  <a:cubicBezTo>
                    <a:pt x="1" y="1"/>
                    <a:pt x="1" y="548"/>
                    <a:pt x="335" y="548"/>
                  </a:cubicBezTo>
                  <a:cubicBezTo>
                    <a:pt x="670" y="548"/>
                    <a:pt x="670" y="1"/>
                    <a:pt x="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22"/>
            <p:cNvSpPr/>
            <p:nvPr/>
          </p:nvSpPr>
          <p:spPr>
            <a:xfrm>
              <a:off x="6379648" y="2921225"/>
              <a:ext cx="30664" cy="32301"/>
            </a:xfrm>
            <a:custGeom>
              <a:avLst/>
              <a:gdLst/>
              <a:ahLst/>
              <a:cxnLst/>
              <a:rect l="l" t="t" r="r" b="b"/>
              <a:pathLst>
                <a:path w="487" h="513" extrusionOk="0">
                  <a:moveTo>
                    <a:pt x="294" y="0"/>
                  </a:moveTo>
                  <a:cubicBezTo>
                    <a:pt x="257" y="0"/>
                    <a:pt x="213" y="36"/>
                    <a:pt x="213" y="57"/>
                  </a:cubicBezTo>
                  <a:lnTo>
                    <a:pt x="31" y="239"/>
                  </a:lnTo>
                  <a:cubicBezTo>
                    <a:pt x="1" y="270"/>
                    <a:pt x="1" y="330"/>
                    <a:pt x="1" y="361"/>
                  </a:cubicBezTo>
                  <a:lnTo>
                    <a:pt x="1" y="422"/>
                  </a:lnTo>
                  <a:cubicBezTo>
                    <a:pt x="1" y="482"/>
                    <a:pt x="1" y="482"/>
                    <a:pt x="31" y="482"/>
                  </a:cubicBezTo>
                  <a:cubicBezTo>
                    <a:pt x="61" y="513"/>
                    <a:pt x="122" y="513"/>
                    <a:pt x="153" y="513"/>
                  </a:cubicBezTo>
                  <a:cubicBezTo>
                    <a:pt x="183" y="513"/>
                    <a:pt x="213" y="513"/>
                    <a:pt x="244" y="482"/>
                  </a:cubicBezTo>
                  <a:lnTo>
                    <a:pt x="457" y="270"/>
                  </a:lnTo>
                  <a:cubicBezTo>
                    <a:pt x="487" y="239"/>
                    <a:pt x="487" y="209"/>
                    <a:pt x="487" y="178"/>
                  </a:cubicBezTo>
                  <a:lnTo>
                    <a:pt x="487" y="87"/>
                  </a:lnTo>
                  <a:cubicBezTo>
                    <a:pt x="487" y="57"/>
                    <a:pt x="487" y="57"/>
                    <a:pt x="457" y="57"/>
                  </a:cubicBezTo>
                  <a:cubicBezTo>
                    <a:pt x="396" y="26"/>
                    <a:pt x="365" y="26"/>
                    <a:pt x="335" y="26"/>
                  </a:cubicBezTo>
                  <a:cubicBezTo>
                    <a:pt x="326" y="8"/>
                    <a:pt x="310" y="0"/>
                    <a:pt x="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22"/>
            <p:cNvSpPr/>
            <p:nvPr/>
          </p:nvSpPr>
          <p:spPr>
            <a:xfrm>
              <a:off x="6305035" y="3008998"/>
              <a:ext cx="34505" cy="24934"/>
            </a:xfrm>
            <a:custGeom>
              <a:avLst/>
              <a:gdLst/>
              <a:ahLst/>
              <a:cxnLst/>
              <a:rect l="l" t="t" r="r" b="b"/>
              <a:pathLst>
                <a:path w="548" h="396" extrusionOk="0">
                  <a:moveTo>
                    <a:pt x="274" y="0"/>
                  </a:moveTo>
                  <a:cubicBezTo>
                    <a:pt x="0" y="0"/>
                    <a:pt x="0" y="395"/>
                    <a:pt x="274" y="395"/>
                  </a:cubicBezTo>
                  <a:cubicBezTo>
                    <a:pt x="547" y="395"/>
                    <a:pt x="547" y="0"/>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22"/>
            <p:cNvSpPr/>
            <p:nvPr/>
          </p:nvSpPr>
          <p:spPr>
            <a:xfrm>
              <a:off x="6234199" y="3135243"/>
              <a:ext cx="47916" cy="36457"/>
            </a:xfrm>
            <a:custGeom>
              <a:avLst/>
              <a:gdLst/>
              <a:ahLst/>
              <a:cxnLst/>
              <a:rect l="l" t="t" r="r" b="b"/>
              <a:pathLst>
                <a:path w="761" h="579" extrusionOk="0">
                  <a:moveTo>
                    <a:pt x="339" y="0"/>
                  </a:moveTo>
                  <a:cubicBezTo>
                    <a:pt x="1" y="0"/>
                    <a:pt x="9" y="579"/>
                    <a:pt x="365" y="579"/>
                  </a:cubicBezTo>
                  <a:cubicBezTo>
                    <a:pt x="760" y="579"/>
                    <a:pt x="760" y="1"/>
                    <a:pt x="365" y="1"/>
                  </a:cubicBezTo>
                  <a:cubicBezTo>
                    <a:pt x="356" y="1"/>
                    <a:pt x="348" y="0"/>
                    <a:pt x="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22"/>
            <p:cNvSpPr/>
            <p:nvPr/>
          </p:nvSpPr>
          <p:spPr>
            <a:xfrm>
              <a:off x="6197869" y="3317086"/>
              <a:ext cx="42124" cy="32616"/>
            </a:xfrm>
            <a:custGeom>
              <a:avLst/>
              <a:gdLst/>
              <a:ahLst/>
              <a:cxnLst/>
              <a:rect l="l" t="t" r="r" b="b"/>
              <a:pathLst>
                <a:path w="669" h="518" extrusionOk="0">
                  <a:moveTo>
                    <a:pt x="334" y="1"/>
                  </a:moveTo>
                  <a:cubicBezTo>
                    <a:pt x="0" y="1"/>
                    <a:pt x="0" y="518"/>
                    <a:pt x="334" y="518"/>
                  </a:cubicBezTo>
                  <a:cubicBezTo>
                    <a:pt x="669" y="518"/>
                    <a:pt x="669"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22"/>
            <p:cNvSpPr/>
            <p:nvPr/>
          </p:nvSpPr>
          <p:spPr>
            <a:xfrm>
              <a:off x="6393060" y="3250154"/>
              <a:ext cx="78517" cy="74676"/>
            </a:xfrm>
            <a:custGeom>
              <a:avLst/>
              <a:gdLst/>
              <a:ahLst/>
              <a:cxnLst/>
              <a:rect l="l" t="t" r="r" b="b"/>
              <a:pathLst>
                <a:path w="1247" h="1186" extrusionOk="0">
                  <a:moveTo>
                    <a:pt x="608" y="0"/>
                  </a:moveTo>
                  <a:cubicBezTo>
                    <a:pt x="517" y="30"/>
                    <a:pt x="426" y="61"/>
                    <a:pt x="396" y="152"/>
                  </a:cubicBezTo>
                  <a:cubicBezTo>
                    <a:pt x="304" y="213"/>
                    <a:pt x="244" y="274"/>
                    <a:pt x="152" y="334"/>
                  </a:cubicBezTo>
                  <a:cubicBezTo>
                    <a:pt x="122" y="365"/>
                    <a:pt x="92" y="456"/>
                    <a:pt x="61" y="486"/>
                  </a:cubicBezTo>
                  <a:cubicBezTo>
                    <a:pt x="0" y="578"/>
                    <a:pt x="0" y="608"/>
                    <a:pt x="0" y="669"/>
                  </a:cubicBezTo>
                  <a:cubicBezTo>
                    <a:pt x="0" y="760"/>
                    <a:pt x="0" y="821"/>
                    <a:pt x="61" y="881"/>
                  </a:cubicBezTo>
                  <a:cubicBezTo>
                    <a:pt x="92" y="942"/>
                    <a:pt x="92" y="973"/>
                    <a:pt x="152" y="1033"/>
                  </a:cubicBezTo>
                  <a:cubicBezTo>
                    <a:pt x="183" y="1064"/>
                    <a:pt x="244" y="1064"/>
                    <a:pt x="274" y="1094"/>
                  </a:cubicBezTo>
                  <a:cubicBezTo>
                    <a:pt x="335" y="1125"/>
                    <a:pt x="426" y="1185"/>
                    <a:pt x="548" y="1185"/>
                  </a:cubicBezTo>
                  <a:lnTo>
                    <a:pt x="699" y="1185"/>
                  </a:lnTo>
                  <a:lnTo>
                    <a:pt x="912" y="1064"/>
                  </a:lnTo>
                  <a:cubicBezTo>
                    <a:pt x="1003" y="973"/>
                    <a:pt x="1064" y="912"/>
                    <a:pt x="1095" y="821"/>
                  </a:cubicBezTo>
                  <a:cubicBezTo>
                    <a:pt x="1155" y="790"/>
                    <a:pt x="1186" y="699"/>
                    <a:pt x="1216" y="669"/>
                  </a:cubicBezTo>
                  <a:cubicBezTo>
                    <a:pt x="1247" y="608"/>
                    <a:pt x="1247" y="547"/>
                    <a:pt x="1247" y="486"/>
                  </a:cubicBezTo>
                  <a:cubicBezTo>
                    <a:pt x="1247" y="426"/>
                    <a:pt x="1247" y="365"/>
                    <a:pt x="1216" y="304"/>
                  </a:cubicBezTo>
                  <a:cubicBezTo>
                    <a:pt x="1186" y="213"/>
                    <a:pt x="1186" y="182"/>
                    <a:pt x="1095" y="152"/>
                  </a:cubicBezTo>
                  <a:cubicBezTo>
                    <a:pt x="1064" y="122"/>
                    <a:pt x="1034" y="122"/>
                    <a:pt x="1003" y="61"/>
                  </a:cubicBezTo>
                  <a:cubicBezTo>
                    <a:pt x="912" y="30"/>
                    <a:pt x="851" y="0"/>
                    <a:pt x="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22"/>
            <p:cNvSpPr/>
            <p:nvPr/>
          </p:nvSpPr>
          <p:spPr>
            <a:xfrm>
              <a:off x="6417931" y="3033869"/>
              <a:ext cx="76628" cy="70836"/>
            </a:xfrm>
            <a:custGeom>
              <a:avLst/>
              <a:gdLst/>
              <a:ahLst/>
              <a:cxnLst/>
              <a:rect l="l" t="t" r="r" b="b"/>
              <a:pathLst>
                <a:path w="1217" h="1125" extrusionOk="0">
                  <a:moveTo>
                    <a:pt x="517" y="0"/>
                  </a:moveTo>
                  <a:lnTo>
                    <a:pt x="304" y="122"/>
                  </a:lnTo>
                  <a:lnTo>
                    <a:pt x="274" y="152"/>
                  </a:lnTo>
                  <a:lnTo>
                    <a:pt x="213" y="213"/>
                  </a:lnTo>
                  <a:lnTo>
                    <a:pt x="183" y="243"/>
                  </a:lnTo>
                  <a:lnTo>
                    <a:pt x="153" y="274"/>
                  </a:lnTo>
                  <a:cubicBezTo>
                    <a:pt x="122" y="304"/>
                    <a:pt x="61" y="395"/>
                    <a:pt x="31" y="426"/>
                  </a:cubicBezTo>
                  <a:cubicBezTo>
                    <a:pt x="1" y="517"/>
                    <a:pt x="1" y="547"/>
                    <a:pt x="1" y="608"/>
                  </a:cubicBezTo>
                  <a:cubicBezTo>
                    <a:pt x="1" y="699"/>
                    <a:pt x="1" y="730"/>
                    <a:pt x="31" y="821"/>
                  </a:cubicBezTo>
                  <a:cubicBezTo>
                    <a:pt x="61" y="882"/>
                    <a:pt x="61" y="912"/>
                    <a:pt x="153" y="973"/>
                  </a:cubicBezTo>
                  <a:cubicBezTo>
                    <a:pt x="183" y="1003"/>
                    <a:pt x="213" y="1003"/>
                    <a:pt x="274" y="1034"/>
                  </a:cubicBezTo>
                  <a:cubicBezTo>
                    <a:pt x="335" y="1064"/>
                    <a:pt x="426" y="1125"/>
                    <a:pt x="517" y="1125"/>
                  </a:cubicBezTo>
                  <a:lnTo>
                    <a:pt x="639" y="1125"/>
                  </a:lnTo>
                  <a:cubicBezTo>
                    <a:pt x="760" y="1064"/>
                    <a:pt x="821" y="1034"/>
                    <a:pt x="912" y="1003"/>
                  </a:cubicBezTo>
                  <a:lnTo>
                    <a:pt x="943" y="973"/>
                  </a:lnTo>
                  <a:lnTo>
                    <a:pt x="973" y="912"/>
                  </a:lnTo>
                  <a:lnTo>
                    <a:pt x="1034" y="882"/>
                  </a:lnTo>
                  <a:lnTo>
                    <a:pt x="1064" y="851"/>
                  </a:lnTo>
                  <a:cubicBezTo>
                    <a:pt x="1095" y="821"/>
                    <a:pt x="1125" y="730"/>
                    <a:pt x="1186" y="699"/>
                  </a:cubicBezTo>
                  <a:cubicBezTo>
                    <a:pt x="1216" y="608"/>
                    <a:pt x="1216" y="578"/>
                    <a:pt x="1216" y="517"/>
                  </a:cubicBezTo>
                  <a:cubicBezTo>
                    <a:pt x="1216" y="426"/>
                    <a:pt x="1216" y="365"/>
                    <a:pt x="1186" y="304"/>
                  </a:cubicBezTo>
                  <a:cubicBezTo>
                    <a:pt x="1125" y="243"/>
                    <a:pt x="1125" y="213"/>
                    <a:pt x="1064" y="152"/>
                  </a:cubicBezTo>
                  <a:cubicBezTo>
                    <a:pt x="1034" y="122"/>
                    <a:pt x="973" y="122"/>
                    <a:pt x="943" y="92"/>
                  </a:cubicBezTo>
                  <a:cubicBezTo>
                    <a:pt x="882" y="61"/>
                    <a:pt x="791" y="0"/>
                    <a:pt x="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22"/>
            <p:cNvSpPr/>
            <p:nvPr/>
          </p:nvSpPr>
          <p:spPr>
            <a:xfrm>
              <a:off x="6544239" y="3037710"/>
              <a:ext cx="47916" cy="47853"/>
            </a:xfrm>
            <a:custGeom>
              <a:avLst/>
              <a:gdLst/>
              <a:ahLst/>
              <a:cxnLst/>
              <a:rect l="l" t="t" r="r" b="b"/>
              <a:pathLst>
                <a:path w="761" h="760" extrusionOk="0">
                  <a:moveTo>
                    <a:pt x="396" y="0"/>
                  </a:moveTo>
                  <a:cubicBezTo>
                    <a:pt x="183" y="0"/>
                    <a:pt x="1" y="182"/>
                    <a:pt x="1" y="365"/>
                  </a:cubicBezTo>
                  <a:cubicBezTo>
                    <a:pt x="1" y="547"/>
                    <a:pt x="183" y="760"/>
                    <a:pt x="396" y="760"/>
                  </a:cubicBezTo>
                  <a:cubicBezTo>
                    <a:pt x="578" y="760"/>
                    <a:pt x="761" y="547"/>
                    <a:pt x="761" y="365"/>
                  </a:cubicBezTo>
                  <a:cubicBezTo>
                    <a:pt x="761" y="182"/>
                    <a:pt x="578"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22"/>
            <p:cNvSpPr/>
            <p:nvPr/>
          </p:nvSpPr>
          <p:spPr>
            <a:xfrm>
              <a:off x="6527049" y="2989605"/>
              <a:ext cx="57424" cy="42375"/>
            </a:xfrm>
            <a:custGeom>
              <a:avLst/>
              <a:gdLst/>
              <a:ahLst/>
              <a:cxnLst/>
              <a:rect l="l" t="t" r="r" b="b"/>
              <a:pathLst>
                <a:path w="912" h="673" extrusionOk="0">
                  <a:moveTo>
                    <a:pt x="404" y="1"/>
                  </a:moveTo>
                  <a:cubicBezTo>
                    <a:pt x="1" y="1"/>
                    <a:pt x="18" y="673"/>
                    <a:pt x="456" y="673"/>
                  </a:cubicBezTo>
                  <a:cubicBezTo>
                    <a:pt x="912" y="673"/>
                    <a:pt x="912" y="4"/>
                    <a:pt x="456" y="4"/>
                  </a:cubicBezTo>
                  <a:cubicBezTo>
                    <a:pt x="438" y="2"/>
                    <a:pt x="420"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22"/>
            <p:cNvSpPr/>
            <p:nvPr/>
          </p:nvSpPr>
          <p:spPr>
            <a:xfrm>
              <a:off x="6452373" y="2832885"/>
              <a:ext cx="51757" cy="42187"/>
            </a:xfrm>
            <a:custGeom>
              <a:avLst/>
              <a:gdLst/>
              <a:ahLst/>
              <a:cxnLst/>
              <a:rect l="l" t="t" r="r" b="b"/>
              <a:pathLst>
                <a:path w="822" h="670" extrusionOk="0">
                  <a:moveTo>
                    <a:pt x="396" y="1"/>
                  </a:moveTo>
                  <a:cubicBezTo>
                    <a:pt x="1" y="1"/>
                    <a:pt x="1" y="669"/>
                    <a:pt x="396" y="669"/>
                  </a:cubicBezTo>
                  <a:cubicBezTo>
                    <a:pt x="821" y="669"/>
                    <a:pt x="821" y="1"/>
                    <a:pt x="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22"/>
            <p:cNvSpPr/>
            <p:nvPr/>
          </p:nvSpPr>
          <p:spPr>
            <a:xfrm>
              <a:off x="6416042" y="2674025"/>
              <a:ext cx="47916" cy="47916"/>
            </a:xfrm>
            <a:custGeom>
              <a:avLst/>
              <a:gdLst/>
              <a:ahLst/>
              <a:cxnLst/>
              <a:rect l="l" t="t" r="r" b="b"/>
              <a:pathLst>
                <a:path w="761" h="761" extrusionOk="0">
                  <a:moveTo>
                    <a:pt x="365" y="1"/>
                  </a:moveTo>
                  <a:cubicBezTo>
                    <a:pt x="183" y="1"/>
                    <a:pt x="0" y="183"/>
                    <a:pt x="0" y="366"/>
                  </a:cubicBezTo>
                  <a:cubicBezTo>
                    <a:pt x="0" y="609"/>
                    <a:pt x="183" y="761"/>
                    <a:pt x="365" y="761"/>
                  </a:cubicBezTo>
                  <a:cubicBezTo>
                    <a:pt x="547" y="761"/>
                    <a:pt x="760" y="548"/>
                    <a:pt x="760" y="366"/>
                  </a:cubicBezTo>
                  <a:cubicBezTo>
                    <a:pt x="760" y="183"/>
                    <a:pt x="547" y="1"/>
                    <a:pt x="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22"/>
            <p:cNvSpPr/>
            <p:nvPr/>
          </p:nvSpPr>
          <p:spPr>
            <a:xfrm>
              <a:off x="6509797" y="2567236"/>
              <a:ext cx="65106" cy="62839"/>
            </a:xfrm>
            <a:custGeom>
              <a:avLst/>
              <a:gdLst/>
              <a:ahLst/>
              <a:cxnLst/>
              <a:rect l="l" t="t" r="r" b="b"/>
              <a:pathLst>
                <a:path w="1034" h="998" extrusionOk="0">
                  <a:moveTo>
                    <a:pt x="365" y="815"/>
                  </a:moveTo>
                  <a:cubicBezTo>
                    <a:pt x="365" y="815"/>
                    <a:pt x="378" y="828"/>
                    <a:pt x="395" y="837"/>
                  </a:cubicBezTo>
                  <a:lnTo>
                    <a:pt x="395" y="837"/>
                  </a:lnTo>
                  <a:cubicBezTo>
                    <a:pt x="389" y="815"/>
                    <a:pt x="365" y="815"/>
                    <a:pt x="365" y="815"/>
                  </a:cubicBezTo>
                  <a:close/>
                  <a:moveTo>
                    <a:pt x="427" y="1"/>
                  </a:moveTo>
                  <a:cubicBezTo>
                    <a:pt x="328" y="1"/>
                    <a:pt x="240" y="51"/>
                    <a:pt x="153" y="116"/>
                  </a:cubicBezTo>
                  <a:cubicBezTo>
                    <a:pt x="61" y="238"/>
                    <a:pt x="1" y="390"/>
                    <a:pt x="61" y="512"/>
                  </a:cubicBezTo>
                  <a:cubicBezTo>
                    <a:pt x="61" y="572"/>
                    <a:pt x="92" y="633"/>
                    <a:pt x="153" y="694"/>
                  </a:cubicBezTo>
                  <a:cubicBezTo>
                    <a:pt x="213" y="724"/>
                    <a:pt x="274" y="785"/>
                    <a:pt x="365" y="815"/>
                  </a:cubicBezTo>
                  <a:cubicBezTo>
                    <a:pt x="396" y="815"/>
                    <a:pt x="396" y="815"/>
                    <a:pt x="426" y="846"/>
                  </a:cubicBezTo>
                  <a:cubicBezTo>
                    <a:pt x="415" y="846"/>
                    <a:pt x="404" y="842"/>
                    <a:pt x="395" y="837"/>
                  </a:cubicBezTo>
                  <a:lnTo>
                    <a:pt x="395" y="837"/>
                  </a:lnTo>
                  <a:cubicBezTo>
                    <a:pt x="395" y="840"/>
                    <a:pt x="396" y="843"/>
                    <a:pt x="396" y="846"/>
                  </a:cubicBezTo>
                  <a:lnTo>
                    <a:pt x="426" y="876"/>
                  </a:lnTo>
                  <a:lnTo>
                    <a:pt x="517" y="967"/>
                  </a:lnTo>
                  <a:cubicBezTo>
                    <a:pt x="548" y="967"/>
                    <a:pt x="548" y="998"/>
                    <a:pt x="578" y="998"/>
                  </a:cubicBezTo>
                  <a:lnTo>
                    <a:pt x="700" y="998"/>
                  </a:lnTo>
                  <a:cubicBezTo>
                    <a:pt x="730" y="998"/>
                    <a:pt x="791" y="998"/>
                    <a:pt x="791" y="967"/>
                  </a:cubicBezTo>
                  <a:cubicBezTo>
                    <a:pt x="821" y="967"/>
                    <a:pt x="852" y="937"/>
                    <a:pt x="882" y="876"/>
                  </a:cubicBezTo>
                  <a:cubicBezTo>
                    <a:pt x="882" y="846"/>
                    <a:pt x="943" y="846"/>
                    <a:pt x="943" y="815"/>
                  </a:cubicBezTo>
                  <a:cubicBezTo>
                    <a:pt x="943" y="785"/>
                    <a:pt x="973" y="785"/>
                    <a:pt x="973" y="724"/>
                  </a:cubicBezTo>
                  <a:lnTo>
                    <a:pt x="973" y="633"/>
                  </a:lnTo>
                  <a:cubicBezTo>
                    <a:pt x="1034" y="542"/>
                    <a:pt x="1034" y="512"/>
                    <a:pt x="1004" y="481"/>
                  </a:cubicBezTo>
                  <a:lnTo>
                    <a:pt x="912" y="390"/>
                  </a:lnTo>
                  <a:lnTo>
                    <a:pt x="882" y="360"/>
                  </a:lnTo>
                  <a:lnTo>
                    <a:pt x="852" y="330"/>
                  </a:lnTo>
                  <a:lnTo>
                    <a:pt x="852" y="330"/>
                  </a:lnTo>
                  <a:cubicBezTo>
                    <a:pt x="852" y="330"/>
                    <a:pt x="852" y="329"/>
                    <a:pt x="852" y="329"/>
                  </a:cubicBezTo>
                  <a:lnTo>
                    <a:pt x="852" y="329"/>
                  </a:lnTo>
                  <a:cubicBezTo>
                    <a:pt x="852" y="329"/>
                    <a:pt x="852" y="329"/>
                    <a:pt x="852" y="329"/>
                  </a:cubicBezTo>
                  <a:cubicBezTo>
                    <a:pt x="852" y="238"/>
                    <a:pt x="821" y="208"/>
                    <a:pt x="730" y="116"/>
                  </a:cubicBezTo>
                  <a:cubicBezTo>
                    <a:pt x="700" y="86"/>
                    <a:pt x="608" y="56"/>
                    <a:pt x="548" y="25"/>
                  </a:cubicBezTo>
                  <a:cubicBezTo>
                    <a:pt x="505" y="8"/>
                    <a:pt x="465" y="1"/>
                    <a:pt x="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22"/>
            <p:cNvSpPr/>
            <p:nvPr/>
          </p:nvSpPr>
          <p:spPr>
            <a:xfrm>
              <a:off x="6953826" y="2197506"/>
              <a:ext cx="76628" cy="65106"/>
            </a:xfrm>
            <a:custGeom>
              <a:avLst/>
              <a:gdLst/>
              <a:ahLst/>
              <a:cxnLst/>
              <a:rect l="l" t="t" r="r" b="b"/>
              <a:pathLst>
                <a:path w="1217" h="1034" extrusionOk="0">
                  <a:moveTo>
                    <a:pt x="487" y="0"/>
                  </a:moveTo>
                  <a:cubicBezTo>
                    <a:pt x="426" y="0"/>
                    <a:pt x="335" y="0"/>
                    <a:pt x="304" y="31"/>
                  </a:cubicBezTo>
                  <a:cubicBezTo>
                    <a:pt x="213" y="61"/>
                    <a:pt x="183" y="61"/>
                    <a:pt x="152" y="152"/>
                  </a:cubicBezTo>
                  <a:cubicBezTo>
                    <a:pt x="122" y="183"/>
                    <a:pt x="61" y="274"/>
                    <a:pt x="31" y="304"/>
                  </a:cubicBezTo>
                  <a:cubicBezTo>
                    <a:pt x="0" y="365"/>
                    <a:pt x="0" y="426"/>
                    <a:pt x="0" y="487"/>
                  </a:cubicBezTo>
                  <a:lnTo>
                    <a:pt x="0" y="639"/>
                  </a:lnTo>
                  <a:lnTo>
                    <a:pt x="122" y="882"/>
                  </a:lnTo>
                  <a:cubicBezTo>
                    <a:pt x="152" y="912"/>
                    <a:pt x="183" y="912"/>
                    <a:pt x="213" y="943"/>
                  </a:cubicBezTo>
                  <a:cubicBezTo>
                    <a:pt x="304" y="973"/>
                    <a:pt x="365" y="1034"/>
                    <a:pt x="487" y="1034"/>
                  </a:cubicBezTo>
                  <a:lnTo>
                    <a:pt x="669" y="1034"/>
                  </a:lnTo>
                  <a:cubicBezTo>
                    <a:pt x="760" y="1034"/>
                    <a:pt x="821" y="1034"/>
                    <a:pt x="882" y="973"/>
                  </a:cubicBezTo>
                  <a:cubicBezTo>
                    <a:pt x="943" y="943"/>
                    <a:pt x="973" y="912"/>
                    <a:pt x="1064" y="882"/>
                  </a:cubicBezTo>
                  <a:cubicBezTo>
                    <a:pt x="1095" y="821"/>
                    <a:pt x="1125" y="760"/>
                    <a:pt x="1186" y="669"/>
                  </a:cubicBezTo>
                  <a:cubicBezTo>
                    <a:pt x="1216" y="608"/>
                    <a:pt x="1216" y="548"/>
                    <a:pt x="1216" y="487"/>
                  </a:cubicBezTo>
                  <a:cubicBezTo>
                    <a:pt x="1216" y="456"/>
                    <a:pt x="1216" y="426"/>
                    <a:pt x="1186" y="335"/>
                  </a:cubicBezTo>
                  <a:cubicBezTo>
                    <a:pt x="1125" y="274"/>
                    <a:pt x="1095" y="183"/>
                    <a:pt x="1034" y="122"/>
                  </a:cubicBezTo>
                  <a:cubicBezTo>
                    <a:pt x="973" y="61"/>
                    <a:pt x="943" y="61"/>
                    <a:pt x="912" y="31"/>
                  </a:cubicBezTo>
                  <a:cubicBezTo>
                    <a:pt x="882" y="31"/>
                    <a:pt x="791" y="0"/>
                    <a:pt x="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22"/>
            <p:cNvSpPr/>
            <p:nvPr/>
          </p:nvSpPr>
          <p:spPr>
            <a:xfrm>
              <a:off x="7060992" y="2377397"/>
              <a:ext cx="26886" cy="19204"/>
            </a:xfrm>
            <a:custGeom>
              <a:avLst/>
              <a:gdLst/>
              <a:ahLst/>
              <a:cxnLst/>
              <a:rect l="l" t="t" r="r" b="b"/>
              <a:pathLst>
                <a:path w="427" h="305" extrusionOk="0">
                  <a:moveTo>
                    <a:pt x="244" y="1"/>
                  </a:moveTo>
                  <a:cubicBezTo>
                    <a:pt x="0" y="1"/>
                    <a:pt x="0" y="305"/>
                    <a:pt x="244" y="305"/>
                  </a:cubicBezTo>
                  <a:cubicBezTo>
                    <a:pt x="426" y="305"/>
                    <a:pt x="42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22"/>
            <p:cNvSpPr/>
            <p:nvPr/>
          </p:nvSpPr>
          <p:spPr>
            <a:xfrm>
              <a:off x="7053310" y="2358256"/>
              <a:ext cx="44076" cy="32616"/>
            </a:xfrm>
            <a:custGeom>
              <a:avLst/>
              <a:gdLst/>
              <a:ahLst/>
              <a:cxnLst/>
              <a:rect l="l" t="t" r="r" b="b"/>
              <a:pathLst>
                <a:path w="700" h="518" extrusionOk="0">
                  <a:moveTo>
                    <a:pt x="366" y="1"/>
                  </a:moveTo>
                  <a:cubicBezTo>
                    <a:pt x="1" y="1"/>
                    <a:pt x="1" y="517"/>
                    <a:pt x="366" y="517"/>
                  </a:cubicBezTo>
                  <a:cubicBezTo>
                    <a:pt x="700" y="517"/>
                    <a:pt x="700" y="1"/>
                    <a:pt x="3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2"/>
            <p:cNvSpPr/>
            <p:nvPr/>
          </p:nvSpPr>
          <p:spPr>
            <a:xfrm>
              <a:off x="6917432" y="2565473"/>
              <a:ext cx="57487" cy="69891"/>
            </a:xfrm>
            <a:custGeom>
              <a:avLst/>
              <a:gdLst/>
              <a:ahLst/>
              <a:cxnLst/>
              <a:rect l="l" t="t" r="r" b="b"/>
              <a:pathLst>
                <a:path w="913" h="1110" extrusionOk="0">
                  <a:moveTo>
                    <a:pt x="636" y="0"/>
                  </a:moveTo>
                  <a:cubicBezTo>
                    <a:pt x="567" y="0"/>
                    <a:pt x="512" y="40"/>
                    <a:pt x="457" y="114"/>
                  </a:cubicBezTo>
                  <a:cubicBezTo>
                    <a:pt x="305" y="296"/>
                    <a:pt x="183" y="540"/>
                    <a:pt x="31" y="722"/>
                  </a:cubicBezTo>
                  <a:cubicBezTo>
                    <a:pt x="1" y="752"/>
                    <a:pt x="1" y="843"/>
                    <a:pt x="1" y="904"/>
                  </a:cubicBezTo>
                  <a:cubicBezTo>
                    <a:pt x="1" y="935"/>
                    <a:pt x="92" y="1026"/>
                    <a:pt x="122" y="1056"/>
                  </a:cubicBezTo>
                  <a:cubicBezTo>
                    <a:pt x="158" y="1092"/>
                    <a:pt x="209" y="1109"/>
                    <a:pt x="260" y="1109"/>
                  </a:cubicBezTo>
                  <a:cubicBezTo>
                    <a:pt x="339" y="1109"/>
                    <a:pt x="420" y="1069"/>
                    <a:pt x="457" y="995"/>
                  </a:cubicBezTo>
                  <a:cubicBezTo>
                    <a:pt x="609" y="813"/>
                    <a:pt x="730" y="570"/>
                    <a:pt x="882" y="388"/>
                  </a:cubicBezTo>
                  <a:cubicBezTo>
                    <a:pt x="913" y="357"/>
                    <a:pt x="913" y="266"/>
                    <a:pt x="913" y="205"/>
                  </a:cubicBezTo>
                  <a:cubicBezTo>
                    <a:pt x="913" y="144"/>
                    <a:pt x="821" y="84"/>
                    <a:pt x="791" y="53"/>
                  </a:cubicBezTo>
                  <a:cubicBezTo>
                    <a:pt x="731" y="17"/>
                    <a:pt x="681" y="0"/>
                    <a:pt x="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22"/>
            <p:cNvSpPr/>
            <p:nvPr/>
          </p:nvSpPr>
          <p:spPr>
            <a:xfrm>
              <a:off x="6976808" y="2591730"/>
              <a:ext cx="42124" cy="30727"/>
            </a:xfrm>
            <a:custGeom>
              <a:avLst/>
              <a:gdLst/>
              <a:ahLst/>
              <a:cxnLst/>
              <a:rect l="l" t="t" r="r" b="b"/>
              <a:pathLst>
                <a:path w="669" h="488" extrusionOk="0">
                  <a:moveTo>
                    <a:pt x="304" y="1"/>
                  </a:moveTo>
                  <a:cubicBezTo>
                    <a:pt x="0" y="1"/>
                    <a:pt x="0" y="487"/>
                    <a:pt x="304" y="487"/>
                  </a:cubicBezTo>
                  <a:cubicBezTo>
                    <a:pt x="608" y="487"/>
                    <a:pt x="669"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22"/>
            <p:cNvSpPr/>
            <p:nvPr/>
          </p:nvSpPr>
          <p:spPr>
            <a:xfrm>
              <a:off x="7101164" y="2244541"/>
              <a:ext cx="65169" cy="128008"/>
            </a:xfrm>
            <a:custGeom>
              <a:avLst/>
              <a:gdLst/>
              <a:ahLst/>
              <a:cxnLst/>
              <a:rect l="l" t="t" r="r" b="b"/>
              <a:pathLst>
                <a:path w="1035" h="2033" extrusionOk="0">
                  <a:moveTo>
                    <a:pt x="397" y="1"/>
                  </a:moveTo>
                  <a:cubicBezTo>
                    <a:pt x="363" y="1"/>
                    <a:pt x="331" y="4"/>
                    <a:pt x="305" y="13"/>
                  </a:cubicBezTo>
                  <a:cubicBezTo>
                    <a:pt x="214" y="44"/>
                    <a:pt x="122" y="74"/>
                    <a:pt x="92" y="196"/>
                  </a:cubicBezTo>
                  <a:cubicBezTo>
                    <a:pt x="62" y="317"/>
                    <a:pt x="1" y="378"/>
                    <a:pt x="62" y="500"/>
                  </a:cubicBezTo>
                  <a:cubicBezTo>
                    <a:pt x="122" y="925"/>
                    <a:pt x="214" y="1351"/>
                    <a:pt x="244" y="1746"/>
                  </a:cubicBezTo>
                  <a:cubicBezTo>
                    <a:pt x="244" y="1867"/>
                    <a:pt x="366" y="1959"/>
                    <a:pt x="426" y="1989"/>
                  </a:cubicBezTo>
                  <a:cubicBezTo>
                    <a:pt x="491" y="2011"/>
                    <a:pt x="586" y="2032"/>
                    <a:pt x="657" y="2032"/>
                  </a:cubicBezTo>
                  <a:cubicBezTo>
                    <a:pt x="687" y="2032"/>
                    <a:pt x="712" y="2028"/>
                    <a:pt x="730" y="2019"/>
                  </a:cubicBezTo>
                  <a:cubicBezTo>
                    <a:pt x="852" y="1989"/>
                    <a:pt x="913" y="1959"/>
                    <a:pt x="973" y="1837"/>
                  </a:cubicBezTo>
                  <a:cubicBezTo>
                    <a:pt x="1034" y="1746"/>
                    <a:pt x="1034" y="1655"/>
                    <a:pt x="1004" y="1533"/>
                  </a:cubicBezTo>
                  <a:cubicBezTo>
                    <a:pt x="913" y="1108"/>
                    <a:pt x="852" y="682"/>
                    <a:pt x="821" y="287"/>
                  </a:cubicBezTo>
                  <a:cubicBezTo>
                    <a:pt x="821" y="165"/>
                    <a:pt x="700" y="74"/>
                    <a:pt x="609" y="44"/>
                  </a:cubicBezTo>
                  <a:cubicBezTo>
                    <a:pt x="566" y="22"/>
                    <a:pt x="477" y="1"/>
                    <a:pt x="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2"/>
            <p:cNvSpPr/>
            <p:nvPr/>
          </p:nvSpPr>
          <p:spPr>
            <a:xfrm>
              <a:off x="7085863" y="2103751"/>
              <a:ext cx="59376" cy="45964"/>
            </a:xfrm>
            <a:custGeom>
              <a:avLst/>
              <a:gdLst/>
              <a:ahLst/>
              <a:cxnLst/>
              <a:rect l="l" t="t" r="r" b="b"/>
              <a:pathLst>
                <a:path w="943" h="730" extrusionOk="0">
                  <a:moveTo>
                    <a:pt x="457" y="0"/>
                  </a:moveTo>
                  <a:cubicBezTo>
                    <a:pt x="1" y="0"/>
                    <a:pt x="1" y="730"/>
                    <a:pt x="457" y="730"/>
                  </a:cubicBezTo>
                  <a:cubicBezTo>
                    <a:pt x="943" y="730"/>
                    <a:pt x="943" y="0"/>
                    <a:pt x="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22"/>
            <p:cNvSpPr/>
            <p:nvPr/>
          </p:nvSpPr>
          <p:spPr>
            <a:xfrm>
              <a:off x="7168158" y="1941050"/>
              <a:ext cx="46027" cy="32616"/>
            </a:xfrm>
            <a:custGeom>
              <a:avLst/>
              <a:gdLst/>
              <a:ahLst/>
              <a:cxnLst/>
              <a:rect l="l" t="t" r="r" b="b"/>
              <a:pathLst>
                <a:path w="731" h="518" extrusionOk="0">
                  <a:moveTo>
                    <a:pt x="396" y="0"/>
                  </a:moveTo>
                  <a:cubicBezTo>
                    <a:pt x="1" y="0"/>
                    <a:pt x="1" y="517"/>
                    <a:pt x="396" y="517"/>
                  </a:cubicBezTo>
                  <a:cubicBezTo>
                    <a:pt x="730" y="517"/>
                    <a:pt x="730"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48083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dk1"/>
        </a:solidFill>
        <a:effectLst/>
      </p:bgPr>
    </p:bg>
    <p:spTree>
      <p:nvGrpSpPr>
        <p:cNvPr id="1" name="Shape 614"/>
        <p:cNvGrpSpPr/>
        <p:nvPr/>
      </p:nvGrpSpPr>
      <p:grpSpPr>
        <a:xfrm>
          <a:off x="0" y="0"/>
          <a:ext cx="0" cy="0"/>
          <a:chOff x="0" y="0"/>
          <a:chExt cx="0" cy="0"/>
        </a:xfrm>
      </p:grpSpPr>
      <p:sp>
        <p:nvSpPr>
          <p:cNvPr id="615" name="Google Shape;615;p23"/>
          <p:cNvSpPr/>
          <p:nvPr/>
        </p:nvSpPr>
        <p:spPr>
          <a:xfrm rot="7200089">
            <a:off x="-182391" y="-1848324"/>
            <a:ext cx="3543065" cy="3788831"/>
          </a:xfrm>
          <a:custGeom>
            <a:avLst/>
            <a:gdLst/>
            <a:ahLst/>
            <a:cxnLst/>
            <a:rect l="l" t="t" r="r" b="b"/>
            <a:pathLst>
              <a:path w="53903" h="57642" extrusionOk="0">
                <a:moveTo>
                  <a:pt x="13319" y="0"/>
                </a:moveTo>
                <a:cubicBezTo>
                  <a:pt x="7875" y="0"/>
                  <a:pt x="2450" y="3677"/>
                  <a:pt x="1091" y="8958"/>
                </a:cubicBezTo>
                <a:cubicBezTo>
                  <a:pt x="1" y="13155"/>
                  <a:pt x="1472" y="17733"/>
                  <a:pt x="3543" y="21603"/>
                </a:cubicBezTo>
                <a:cubicBezTo>
                  <a:pt x="5233" y="24873"/>
                  <a:pt x="7195" y="27870"/>
                  <a:pt x="8557" y="31358"/>
                </a:cubicBezTo>
                <a:cubicBezTo>
                  <a:pt x="9865" y="34792"/>
                  <a:pt x="10792" y="38334"/>
                  <a:pt x="11773" y="41877"/>
                </a:cubicBezTo>
                <a:cubicBezTo>
                  <a:pt x="12155" y="43348"/>
                  <a:pt x="12591" y="44929"/>
                  <a:pt x="13354" y="46292"/>
                </a:cubicBezTo>
                <a:cubicBezTo>
                  <a:pt x="14880" y="49289"/>
                  <a:pt x="17605" y="50325"/>
                  <a:pt x="20875" y="50379"/>
                </a:cubicBezTo>
                <a:cubicBezTo>
                  <a:pt x="21153" y="50386"/>
                  <a:pt x="21433" y="50389"/>
                  <a:pt x="21712" y="50389"/>
                </a:cubicBezTo>
                <a:cubicBezTo>
                  <a:pt x="22441" y="50389"/>
                  <a:pt x="23173" y="50372"/>
                  <a:pt x="23900" y="50372"/>
                </a:cubicBezTo>
                <a:cubicBezTo>
                  <a:pt x="25078" y="50372"/>
                  <a:pt x="26243" y="50416"/>
                  <a:pt x="27360" y="50652"/>
                </a:cubicBezTo>
                <a:cubicBezTo>
                  <a:pt x="30576" y="51306"/>
                  <a:pt x="33247" y="53431"/>
                  <a:pt x="36026" y="55121"/>
                </a:cubicBezTo>
                <a:cubicBezTo>
                  <a:pt x="38446" y="56610"/>
                  <a:pt x="40969" y="57642"/>
                  <a:pt x="43610" y="57642"/>
                </a:cubicBezTo>
                <a:cubicBezTo>
                  <a:pt x="44834" y="57642"/>
                  <a:pt x="46085" y="57420"/>
                  <a:pt x="47362" y="56919"/>
                </a:cubicBezTo>
                <a:cubicBezTo>
                  <a:pt x="51014" y="55393"/>
                  <a:pt x="53630" y="52014"/>
                  <a:pt x="53739" y="47981"/>
                </a:cubicBezTo>
                <a:cubicBezTo>
                  <a:pt x="53902" y="44929"/>
                  <a:pt x="52322" y="41931"/>
                  <a:pt x="50196" y="39588"/>
                </a:cubicBezTo>
                <a:cubicBezTo>
                  <a:pt x="48180" y="37299"/>
                  <a:pt x="45509" y="35500"/>
                  <a:pt x="43057" y="33593"/>
                </a:cubicBezTo>
                <a:cubicBezTo>
                  <a:pt x="38642" y="30268"/>
                  <a:pt x="34446" y="26399"/>
                  <a:pt x="31938" y="21439"/>
                </a:cubicBezTo>
                <a:cubicBezTo>
                  <a:pt x="30794" y="19259"/>
                  <a:pt x="30031" y="16861"/>
                  <a:pt x="29213" y="14463"/>
                </a:cubicBezTo>
                <a:cubicBezTo>
                  <a:pt x="26815" y="7432"/>
                  <a:pt x="22074" y="456"/>
                  <a:pt x="14008" y="20"/>
                </a:cubicBezTo>
                <a:cubicBezTo>
                  <a:pt x="13778" y="7"/>
                  <a:pt x="13549" y="0"/>
                  <a:pt x="13319"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 name="Google Shape;616;p23"/>
          <p:cNvSpPr/>
          <p:nvPr/>
        </p:nvSpPr>
        <p:spPr>
          <a:xfrm rot="10372222">
            <a:off x="-96960" y="6106939"/>
            <a:ext cx="3736587" cy="1974181"/>
          </a:xfrm>
          <a:custGeom>
            <a:avLst/>
            <a:gdLst/>
            <a:ahLst/>
            <a:cxnLst/>
            <a:rect l="l" t="t" r="r" b="b"/>
            <a:pathLst>
              <a:path w="52050" h="27500" extrusionOk="0">
                <a:moveTo>
                  <a:pt x="42150" y="1"/>
                </a:moveTo>
                <a:cubicBezTo>
                  <a:pt x="41440" y="1"/>
                  <a:pt x="40731" y="43"/>
                  <a:pt x="40059" y="79"/>
                </a:cubicBezTo>
                <a:cubicBezTo>
                  <a:pt x="32974" y="515"/>
                  <a:pt x="25888" y="461"/>
                  <a:pt x="18858" y="1060"/>
                </a:cubicBezTo>
                <a:cubicBezTo>
                  <a:pt x="15533" y="1333"/>
                  <a:pt x="12045" y="1660"/>
                  <a:pt x="8830" y="2641"/>
                </a:cubicBezTo>
                <a:cubicBezTo>
                  <a:pt x="6650" y="3295"/>
                  <a:pt x="5560" y="4603"/>
                  <a:pt x="4088" y="6292"/>
                </a:cubicBezTo>
                <a:cubicBezTo>
                  <a:pt x="1853" y="8745"/>
                  <a:pt x="0" y="12015"/>
                  <a:pt x="1036" y="15449"/>
                </a:cubicBezTo>
                <a:cubicBezTo>
                  <a:pt x="1363" y="16539"/>
                  <a:pt x="1962" y="17465"/>
                  <a:pt x="2671" y="18283"/>
                </a:cubicBezTo>
                <a:cubicBezTo>
                  <a:pt x="3761" y="19591"/>
                  <a:pt x="5178" y="20517"/>
                  <a:pt x="6813" y="20953"/>
                </a:cubicBezTo>
                <a:cubicBezTo>
                  <a:pt x="7358" y="21073"/>
                  <a:pt x="7905" y="21125"/>
                  <a:pt x="8453" y="21125"/>
                </a:cubicBezTo>
                <a:cubicBezTo>
                  <a:pt x="10646" y="21125"/>
                  <a:pt x="12852" y="20288"/>
                  <a:pt x="14988" y="19591"/>
                </a:cubicBezTo>
                <a:cubicBezTo>
                  <a:pt x="17091" y="18890"/>
                  <a:pt x="19428" y="18330"/>
                  <a:pt x="21673" y="18330"/>
                </a:cubicBezTo>
                <a:cubicBezTo>
                  <a:pt x="23618" y="18330"/>
                  <a:pt x="25494" y="18750"/>
                  <a:pt x="27088" y="19863"/>
                </a:cubicBezTo>
                <a:cubicBezTo>
                  <a:pt x="28723" y="20953"/>
                  <a:pt x="29813" y="22588"/>
                  <a:pt x="31284" y="23951"/>
                </a:cubicBezTo>
                <a:cubicBezTo>
                  <a:pt x="32429" y="25095"/>
                  <a:pt x="33791" y="25967"/>
                  <a:pt x="35208" y="26676"/>
                </a:cubicBezTo>
                <a:cubicBezTo>
                  <a:pt x="36189" y="27057"/>
                  <a:pt x="37170" y="27439"/>
                  <a:pt x="38206" y="27493"/>
                </a:cubicBezTo>
                <a:cubicBezTo>
                  <a:pt x="38294" y="27497"/>
                  <a:pt x="38382" y="27499"/>
                  <a:pt x="38470" y="27499"/>
                </a:cubicBezTo>
                <a:cubicBezTo>
                  <a:pt x="40713" y="27499"/>
                  <a:pt x="42797" y="26186"/>
                  <a:pt x="44528" y="24823"/>
                </a:cubicBezTo>
                <a:cubicBezTo>
                  <a:pt x="47907" y="22152"/>
                  <a:pt x="50959" y="18719"/>
                  <a:pt x="51559" y="14413"/>
                </a:cubicBezTo>
                <a:cubicBezTo>
                  <a:pt x="52049" y="11088"/>
                  <a:pt x="50905" y="7655"/>
                  <a:pt x="49270" y="4657"/>
                </a:cubicBezTo>
                <a:cubicBezTo>
                  <a:pt x="48506" y="3240"/>
                  <a:pt x="47634" y="1714"/>
                  <a:pt x="46163" y="897"/>
                </a:cubicBezTo>
                <a:cubicBezTo>
                  <a:pt x="45000" y="170"/>
                  <a:pt x="43571" y="1"/>
                  <a:pt x="42150"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 name="Google Shape;617;p23"/>
          <p:cNvSpPr/>
          <p:nvPr/>
        </p:nvSpPr>
        <p:spPr>
          <a:xfrm>
            <a:off x="8320833" y="-65564"/>
            <a:ext cx="3856699" cy="1745085"/>
          </a:xfrm>
          <a:custGeom>
            <a:avLst/>
            <a:gdLst/>
            <a:ahLst/>
            <a:cxnLst/>
            <a:rect l="l" t="t" r="r" b="b"/>
            <a:pathLst>
              <a:path w="103286" h="46735" extrusionOk="0">
                <a:moveTo>
                  <a:pt x="1" y="0"/>
                </a:moveTo>
                <a:cubicBezTo>
                  <a:pt x="6485" y="15982"/>
                  <a:pt x="18553" y="18294"/>
                  <a:pt x="28531" y="18294"/>
                </a:cubicBezTo>
                <a:cubicBezTo>
                  <a:pt x="32593" y="18294"/>
                  <a:pt x="36310" y="17910"/>
                  <a:pt x="39161" y="17910"/>
                </a:cubicBezTo>
                <a:cubicBezTo>
                  <a:pt x="39549" y="17910"/>
                  <a:pt x="39921" y="17918"/>
                  <a:pt x="40275" y="17934"/>
                </a:cubicBezTo>
                <a:cubicBezTo>
                  <a:pt x="52160" y="18511"/>
                  <a:pt x="56780" y="20487"/>
                  <a:pt x="61856" y="22979"/>
                </a:cubicBezTo>
                <a:cubicBezTo>
                  <a:pt x="71036" y="27630"/>
                  <a:pt x="75717" y="41156"/>
                  <a:pt x="80580" y="44347"/>
                </a:cubicBezTo>
                <a:cubicBezTo>
                  <a:pt x="83218" y="46061"/>
                  <a:pt x="86788" y="46734"/>
                  <a:pt x="90488" y="46734"/>
                </a:cubicBezTo>
                <a:cubicBezTo>
                  <a:pt x="95057" y="46734"/>
                  <a:pt x="99826" y="45708"/>
                  <a:pt x="103286" y="44347"/>
                </a:cubicBezTo>
                <a:lnTo>
                  <a:pt x="103286" y="31"/>
                </a:lnTo>
                <a:lnTo>
                  <a:pt x="103286"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 name="Google Shape;618;p23"/>
          <p:cNvSpPr txBox="1">
            <a:spLocks noGrp="1"/>
          </p:cNvSpPr>
          <p:nvPr>
            <p:ph type="title"/>
          </p:nvPr>
        </p:nvSpPr>
        <p:spPr>
          <a:xfrm>
            <a:off x="960000" y="713333"/>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619" name="Google Shape;619;p23"/>
          <p:cNvGrpSpPr/>
          <p:nvPr/>
        </p:nvGrpSpPr>
        <p:grpSpPr>
          <a:xfrm>
            <a:off x="10346131" y="-191407"/>
            <a:ext cx="2048200" cy="1197632"/>
            <a:chOff x="8024103" y="-62268"/>
            <a:chExt cx="1150071" cy="672474"/>
          </a:xfrm>
        </p:grpSpPr>
        <p:sp>
          <p:nvSpPr>
            <p:cNvPr id="620" name="Google Shape;620;p23"/>
            <p:cNvSpPr/>
            <p:nvPr/>
          </p:nvSpPr>
          <p:spPr>
            <a:xfrm>
              <a:off x="8024103" y="-60990"/>
              <a:ext cx="1150071" cy="671196"/>
            </a:xfrm>
            <a:custGeom>
              <a:avLst/>
              <a:gdLst/>
              <a:ahLst/>
              <a:cxnLst/>
              <a:rect l="l" t="t" r="r" b="b"/>
              <a:pathLst>
                <a:path w="54896" h="32038" fill="none" extrusionOk="0">
                  <a:moveTo>
                    <a:pt x="53193" y="0"/>
                  </a:moveTo>
                  <a:cubicBezTo>
                    <a:pt x="54895" y="6232"/>
                    <a:pt x="54713" y="15624"/>
                    <a:pt x="53831" y="19180"/>
                  </a:cubicBezTo>
                  <a:cubicBezTo>
                    <a:pt x="52008" y="26627"/>
                    <a:pt x="46384" y="32037"/>
                    <a:pt x="38390" y="31946"/>
                  </a:cubicBezTo>
                  <a:cubicBezTo>
                    <a:pt x="33922" y="31916"/>
                    <a:pt x="22493" y="29271"/>
                    <a:pt x="15229" y="21399"/>
                  </a:cubicBezTo>
                  <a:cubicBezTo>
                    <a:pt x="8846" y="14438"/>
                    <a:pt x="4408" y="9089"/>
                    <a:pt x="1" y="0"/>
                  </a:cubicBezTo>
                </a:path>
              </a:pathLst>
            </a:custGeom>
            <a:noFill/>
            <a:ln w="174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23"/>
            <p:cNvSpPr/>
            <p:nvPr/>
          </p:nvSpPr>
          <p:spPr>
            <a:xfrm>
              <a:off x="8145088" y="-62268"/>
              <a:ext cx="939922" cy="509462"/>
            </a:xfrm>
            <a:custGeom>
              <a:avLst/>
              <a:gdLst/>
              <a:ahLst/>
              <a:cxnLst/>
              <a:rect l="l" t="t" r="r" b="b"/>
              <a:pathLst>
                <a:path w="44865" h="24318" fill="none" extrusionOk="0">
                  <a:moveTo>
                    <a:pt x="1" y="1"/>
                  </a:moveTo>
                  <a:cubicBezTo>
                    <a:pt x="1" y="31"/>
                    <a:pt x="1" y="31"/>
                    <a:pt x="31" y="31"/>
                  </a:cubicBezTo>
                  <a:cubicBezTo>
                    <a:pt x="4560" y="11277"/>
                    <a:pt x="19515" y="24317"/>
                    <a:pt x="31977" y="24104"/>
                  </a:cubicBezTo>
                  <a:cubicBezTo>
                    <a:pt x="44865" y="23922"/>
                    <a:pt x="43558" y="8329"/>
                    <a:pt x="37722" y="31"/>
                  </a:cubicBezTo>
                </a:path>
              </a:pathLst>
            </a:custGeom>
            <a:noFill/>
            <a:ln w="174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23"/>
            <p:cNvSpPr/>
            <p:nvPr/>
          </p:nvSpPr>
          <p:spPr>
            <a:xfrm>
              <a:off x="8365418" y="-60990"/>
              <a:ext cx="526641" cy="435592"/>
            </a:xfrm>
            <a:custGeom>
              <a:avLst/>
              <a:gdLst/>
              <a:ahLst/>
              <a:cxnLst/>
              <a:rect l="l" t="t" r="r" b="b"/>
              <a:pathLst>
                <a:path w="25138" h="20792" fill="none" extrusionOk="0">
                  <a:moveTo>
                    <a:pt x="20974" y="0"/>
                  </a:moveTo>
                  <a:cubicBezTo>
                    <a:pt x="23679" y="7569"/>
                    <a:pt x="25138" y="20791"/>
                    <a:pt x="14469" y="15958"/>
                  </a:cubicBezTo>
                  <a:cubicBezTo>
                    <a:pt x="10153" y="13982"/>
                    <a:pt x="6566" y="9757"/>
                    <a:pt x="3831" y="6019"/>
                  </a:cubicBezTo>
                  <a:cubicBezTo>
                    <a:pt x="2615" y="4347"/>
                    <a:pt x="1520" y="2554"/>
                    <a:pt x="457" y="760"/>
                  </a:cubicBezTo>
                  <a:cubicBezTo>
                    <a:pt x="305" y="487"/>
                    <a:pt x="153" y="274"/>
                    <a:pt x="1" y="0"/>
                  </a:cubicBezTo>
                </a:path>
              </a:pathLst>
            </a:custGeom>
            <a:noFill/>
            <a:ln w="174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23"/>
            <p:cNvSpPr/>
            <p:nvPr/>
          </p:nvSpPr>
          <p:spPr>
            <a:xfrm>
              <a:off x="8481312" y="-60990"/>
              <a:ext cx="291666" cy="276393"/>
            </a:xfrm>
            <a:custGeom>
              <a:avLst/>
              <a:gdLst/>
              <a:ahLst/>
              <a:cxnLst/>
              <a:rect l="l" t="t" r="r" b="b"/>
              <a:pathLst>
                <a:path w="13922" h="13193" fill="none" extrusionOk="0">
                  <a:moveTo>
                    <a:pt x="9271" y="0"/>
                  </a:moveTo>
                  <a:cubicBezTo>
                    <a:pt x="11642" y="3374"/>
                    <a:pt x="13922" y="7113"/>
                    <a:pt x="11703" y="9909"/>
                  </a:cubicBezTo>
                  <a:cubicBezTo>
                    <a:pt x="9180" y="13192"/>
                    <a:pt x="3587" y="5350"/>
                    <a:pt x="1" y="0"/>
                  </a:cubicBezTo>
                </a:path>
              </a:pathLst>
            </a:custGeom>
            <a:noFill/>
            <a:ln w="174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4" name="Google Shape;624;p23"/>
          <p:cNvSpPr/>
          <p:nvPr/>
        </p:nvSpPr>
        <p:spPr>
          <a:xfrm rot="10800000">
            <a:off x="9689398" y="5588851"/>
            <a:ext cx="2562836" cy="1344983"/>
          </a:xfrm>
          <a:custGeom>
            <a:avLst/>
            <a:gdLst/>
            <a:ahLst/>
            <a:cxnLst/>
            <a:rect l="l" t="t" r="r" b="b"/>
            <a:pathLst>
              <a:path w="60822" h="31917" extrusionOk="0">
                <a:moveTo>
                  <a:pt x="0" y="1"/>
                </a:moveTo>
                <a:lnTo>
                  <a:pt x="0" y="31916"/>
                </a:lnTo>
                <a:cubicBezTo>
                  <a:pt x="6535" y="28786"/>
                  <a:pt x="13648" y="21612"/>
                  <a:pt x="22645" y="20457"/>
                </a:cubicBezTo>
                <a:cubicBezTo>
                  <a:pt x="23902" y="20297"/>
                  <a:pt x="25087" y="20229"/>
                  <a:pt x="26211" y="20229"/>
                </a:cubicBezTo>
                <a:cubicBezTo>
                  <a:pt x="32393" y="20229"/>
                  <a:pt x="36735" y="22277"/>
                  <a:pt x="41050" y="22277"/>
                </a:cubicBezTo>
                <a:cubicBezTo>
                  <a:pt x="42954" y="22277"/>
                  <a:pt x="44852" y="21879"/>
                  <a:pt x="46901" y="20731"/>
                </a:cubicBezTo>
                <a:cubicBezTo>
                  <a:pt x="55351" y="16019"/>
                  <a:pt x="46840" y="6749"/>
                  <a:pt x="60822"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25" name="Google Shape;625;p23"/>
          <p:cNvGrpSpPr/>
          <p:nvPr/>
        </p:nvGrpSpPr>
        <p:grpSpPr>
          <a:xfrm rot="4033325">
            <a:off x="1134981" y="5401886"/>
            <a:ext cx="1497225" cy="2440604"/>
            <a:chOff x="5268600" y="1434950"/>
            <a:chExt cx="433925" cy="661900"/>
          </a:xfrm>
        </p:grpSpPr>
        <p:sp>
          <p:nvSpPr>
            <p:cNvPr id="626" name="Google Shape;626;p23"/>
            <p:cNvSpPr/>
            <p:nvPr/>
          </p:nvSpPr>
          <p:spPr>
            <a:xfrm>
              <a:off x="5617400" y="1434950"/>
              <a:ext cx="17500" cy="14475"/>
            </a:xfrm>
            <a:custGeom>
              <a:avLst/>
              <a:gdLst/>
              <a:ahLst/>
              <a:cxnLst/>
              <a:rect l="l" t="t" r="r" b="b"/>
              <a:pathLst>
                <a:path w="700" h="579" extrusionOk="0">
                  <a:moveTo>
                    <a:pt x="365" y="1"/>
                  </a:moveTo>
                  <a:cubicBezTo>
                    <a:pt x="0" y="1"/>
                    <a:pt x="0" y="579"/>
                    <a:pt x="365" y="579"/>
                  </a:cubicBezTo>
                  <a:cubicBezTo>
                    <a:pt x="699" y="579"/>
                    <a:pt x="699"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a:off x="5639425" y="1523875"/>
              <a:ext cx="19025" cy="15225"/>
            </a:xfrm>
            <a:custGeom>
              <a:avLst/>
              <a:gdLst/>
              <a:ahLst/>
              <a:cxnLst/>
              <a:rect l="l" t="t" r="r" b="b"/>
              <a:pathLst>
                <a:path w="761" h="609" extrusionOk="0">
                  <a:moveTo>
                    <a:pt x="365" y="0"/>
                  </a:moveTo>
                  <a:cubicBezTo>
                    <a:pt x="1" y="61"/>
                    <a:pt x="1" y="608"/>
                    <a:pt x="365" y="608"/>
                  </a:cubicBezTo>
                  <a:cubicBezTo>
                    <a:pt x="761" y="608"/>
                    <a:pt x="761" y="0"/>
                    <a:pt x="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23"/>
            <p:cNvSpPr/>
            <p:nvPr/>
          </p:nvSpPr>
          <p:spPr>
            <a:xfrm>
              <a:off x="5685025" y="1518525"/>
              <a:ext cx="17500" cy="12975"/>
            </a:xfrm>
            <a:custGeom>
              <a:avLst/>
              <a:gdLst/>
              <a:ahLst/>
              <a:cxnLst/>
              <a:rect l="l" t="t" r="r" b="b"/>
              <a:pathLst>
                <a:path w="700" h="519" extrusionOk="0">
                  <a:moveTo>
                    <a:pt x="336" y="0"/>
                  </a:moveTo>
                  <a:cubicBezTo>
                    <a:pt x="1" y="0"/>
                    <a:pt x="10" y="518"/>
                    <a:pt x="365" y="518"/>
                  </a:cubicBezTo>
                  <a:cubicBezTo>
                    <a:pt x="700" y="518"/>
                    <a:pt x="700" y="1"/>
                    <a:pt x="365" y="1"/>
                  </a:cubicBezTo>
                  <a:cubicBezTo>
                    <a:pt x="355" y="1"/>
                    <a:pt x="346"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23"/>
            <p:cNvSpPr/>
            <p:nvPr/>
          </p:nvSpPr>
          <p:spPr>
            <a:xfrm>
              <a:off x="5583200" y="1564900"/>
              <a:ext cx="11425" cy="8375"/>
            </a:xfrm>
            <a:custGeom>
              <a:avLst/>
              <a:gdLst/>
              <a:ahLst/>
              <a:cxnLst/>
              <a:rect l="l" t="t" r="r" b="b"/>
              <a:pathLst>
                <a:path w="457" h="335" extrusionOk="0">
                  <a:moveTo>
                    <a:pt x="213" y="1"/>
                  </a:moveTo>
                  <a:cubicBezTo>
                    <a:pt x="0" y="1"/>
                    <a:pt x="0" y="335"/>
                    <a:pt x="213" y="335"/>
                  </a:cubicBezTo>
                  <a:cubicBezTo>
                    <a:pt x="456" y="335"/>
                    <a:pt x="456" y="1"/>
                    <a:pt x="2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23"/>
            <p:cNvSpPr/>
            <p:nvPr/>
          </p:nvSpPr>
          <p:spPr>
            <a:xfrm>
              <a:off x="5640200" y="1570975"/>
              <a:ext cx="16725" cy="12950"/>
            </a:xfrm>
            <a:custGeom>
              <a:avLst/>
              <a:gdLst/>
              <a:ahLst/>
              <a:cxnLst/>
              <a:rect l="l" t="t" r="r" b="b"/>
              <a:pathLst>
                <a:path w="669" h="518" extrusionOk="0">
                  <a:moveTo>
                    <a:pt x="334" y="1"/>
                  </a:moveTo>
                  <a:cubicBezTo>
                    <a:pt x="0" y="1"/>
                    <a:pt x="0" y="518"/>
                    <a:pt x="334" y="518"/>
                  </a:cubicBezTo>
                  <a:cubicBezTo>
                    <a:pt x="669" y="518"/>
                    <a:pt x="669"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23"/>
            <p:cNvSpPr/>
            <p:nvPr/>
          </p:nvSpPr>
          <p:spPr>
            <a:xfrm>
              <a:off x="5617400" y="1615050"/>
              <a:ext cx="19025" cy="14475"/>
            </a:xfrm>
            <a:custGeom>
              <a:avLst/>
              <a:gdLst/>
              <a:ahLst/>
              <a:cxnLst/>
              <a:rect l="l" t="t" r="r" b="b"/>
              <a:pathLst>
                <a:path w="761" h="579" extrusionOk="0">
                  <a:moveTo>
                    <a:pt x="365" y="1"/>
                  </a:moveTo>
                  <a:cubicBezTo>
                    <a:pt x="0" y="1"/>
                    <a:pt x="0" y="578"/>
                    <a:pt x="365" y="578"/>
                  </a:cubicBezTo>
                  <a:cubicBezTo>
                    <a:pt x="760" y="578"/>
                    <a:pt x="760" y="1"/>
                    <a:pt x="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23"/>
            <p:cNvSpPr/>
            <p:nvPr/>
          </p:nvSpPr>
          <p:spPr>
            <a:xfrm>
              <a:off x="5568000" y="1611250"/>
              <a:ext cx="26625" cy="21300"/>
            </a:xfrm>
            <a:custGeom>
              <a:avLst/>
              <a:gdLst/>
              <a:ahLst/>
              <a:cxnLst/>
              <a:rect l="l" t="t" r="r" b="b"/>
              <a:pathLst>
                <a:path w="1065" h="852" extrusionOk="0">
                  <a:moveTo>
                    <a:pt x="517" y="1"/>
                  </a:moveTo>
                  <a:cubicBezTo>
                    <a:pt x="0" y="1"/>
                    <a:pt x="0" y="852"/>
                    <a:pt x="517" y="852"/>
                  </a:cubicBezTo>
                  <a:cubicBezTo>
                    <a:pt x="1064" y="852"/>
                    <a:pt x="1064" y="1"/>
                    <a:pt x="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23"/>
            <p:cNvSpPr/>
            <p:nvPr/>
          </p:nvSpPr>
          <p:spPr>
            <a:xfrm>
              <a:off x="5545200" y="1706250"/>
              <a:ext cx="12950" cy="10650"/>
            </a:xfrm>
            <a:custGeom>
              <a:avLst/>
              <a:gdLst/>
              <a:ahLst/>
              <a:cxnLst/>
              <a:rect l="l" t="t" r="r" b="b"/>
              <a:pathLst>
                <a:path w="518" h="426" extrusionOk="0">
                  <a:moveTo>
                    <a:pt x="274" y="0"/>
                  </a:moveTo>
                  <a:cubicBezTo>
                    <a:pt x="1" y="31"/>
                    <a:pt x="1" y="426"/>
                    <a:pt x="274" y="426"/>
                  </a:cubicBezTo>
                  <a:cubicBezTo>
                    <a:pt x="517" y="426"/>
                    <a:pt x="517" y="0"/>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23"/>
            <p:cNvSpPr/>
            <p:nvPr/>
          </p:nvSpPr>
          <p:spPr>
            <a:xfrm>
              <a:off x="5449450" y="1656850"/>
              <a:ext cx="24350" cy="20550"/>
            </a:xfrm>
            <a:custGeom>
              <a:avLst/>
              <a:gdLst/>
              <a:ahLst/>
              <a:cxnLst/>
              <a:rect l="l" t="t" r="r" b="b"/>
              <a:pathLst>
                <a:path w="974" h="822" extrusionOk="0">
                  <a:moveTo>
                    <a:pt x="487" y="0"/>
                  </a:moveTo>
                  <a:cubicBezTo>
                    <a:pt x="1" y="0"/>
                    <a:pt x="1" y="821"/>
                    <a:pt x="487" y="821"/>
                  </a:cubicBezTo>
                  <a:cubicBezTo>
                    <a:pt x="973" y="821"/>
                    <a:pt x="973"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23"/>
            <p:cNvSpPr/>
            <p:nvPr/>
          </p:nvSpPr>
          <p:spPr>
            <a:xfrm>
              <a:off x="5474525" y="1749550"/>
              <a:ext cx="25100" cy="16750"/>
            </a:xfrm>
            <a:custGeom>
              <a:avLst/>
              <a:gdLst/>
              <a:ahLst/>
              <a:cxnLst/>
              <a:rect l="l" t="t" r="r" b="b"/>
              <a:pathLst>
                <a:path w="1004" h="670" extrusionOk="0">
                  <a:moveTo>
                    <a:pt x="366" y="1"/>
                  </a:moveTo>
                  <a:cubicBezTo>
                    <a:pt x="153" y="1"/>
                    <a:pt x="1" y="153"/>
                    <a:pt x="1" y="335"/>
                  </a:cubicBezTo>
                  <a:cubicBezTo>
                    <a:pt x="1" y="517"/>
                    <a:pt x="153" y="669"/>
                    <a:pt x="366" y="669"/>
                  </a:cubicBezTo>
                  <a:lnTo>
                    <a:pt x="669" y="669"/>
                  </a:lnTo>
                  <a:cubicBezTo>
                    <a:pt x="852" y="669"/>
                    <a:pt x="1004" y="517"/>
                    <a:pt x="1004" y="335"/>
                  </a:cubicBezTo>
                  <a:cubicBezTo>
                    <a:pt x="1004" y="153"/>
                    <a:pt x="852" y="1"/>
                    <a:pt x="6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23"/>
            <p:cNvSpPr/>
            <p:nvPr/>
          </p:nvSpPr>
          <p:spPr>
            <a:xfrm>
              <a:off x="5388675" y="1784500"/>
              <a:ext cx="26600" cy="20550"/>
            </a:xfrm>
            <a:custGeom>
              <a:avLst/>
              <a:gdLst/>
              <a:ahLst/>
              <a:cxnLst/>
              <a:rect l="l" t="t" r="r" b="b"/>
              <a:pathLst>
                <a:path w="1064" h="822" extrusionOk="0">
                  <a:moveTo>
                    <a:pt x="517" y="1"/>
                  </a:moveTo>
                  <a:cubicBezTo>
                    <a:pt x="0" y="1"/>
                    <a:pt x="0" y="822"/>
                    <a:pt x="517" y="822"/>
                  </a:cubicBezTo>
                  <a:cubicBezTo>
                    <a:pt x="1064" y="822"/>
                    <a:pt x="1064" y="1"/>
                    <a:pt x="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23"/>
            <p:cNvSpPr/>
            <p:nvPr/>
          </p:nvSpPr>
          <p:spPr>
            <a:xfrm>
              <a:off x="5502650" y="1812625"/>
              <a:ext cx="22825" cy="30425"/>
            </a:xfrm>
            <a:custGeom>
              <a:avLst/>
              <a:gdLst/>
              <a:ahLst/>
              <a:cxnLst/>
              <a:rect l="l" t="t" r="r" b="b"/>
              <a:pathLst>
                <a:path w="913" h="1217" extrusionOk="0">
                  <a:moveTo>
                    <a:pt x="456" y="1"/>
                  </a:moveTo>
                  <a:cubicBezTo>
                    <a:pt x="213" y="61"/>
                    <a:pt x="0" y="244"/>
                    <a:pt x="0" y="457"/>
                  </a:cubicBezTo>
                  <a:lnTo>
                    <a:pt x="0" y="760"/>
                  </a:lnTo>
                  <a:cubicBezTo>
                    <a:pt x="0" y="1004"/>
                    <a:pt x="183" y="1216"/>
                    <a:pt x="456" y="1216"/>
                  </a:cubicBezTo>
                  <a:cubicBezTo>
                    <a:pt x="669" y="1216"/>
                    <a:pt x="912" y="1034"/>
                    <a:pt x="912" y="760"/>
                  </a:cubicBezTo>
                  <a:lnTo>
                    <a:pt x="912" y="457"/>
                  </a:lnTo>
                  <a:cubicBezTo>
                    <a:pt x="912" y="244"/>
                    <a:pt x="669" y="1"/>
                    <a:pt x="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23"/>
            <p:cNvSpPr/>
            <p:nvPr/>
          </p:nvSpPr>
          <p:spPr>
            <a:xfrm>
              <a:off x="5417550" y="1842650"/>
              <a:ext cx="34200" cy="32325"/>
            </a:xfrm>
            <a:custGeom>
              <a:avLst/>
              <a:gdLst/>
              <a:ahLst/>
              <a:cxnLst/>
              <a:rect l="l" t="t" r="r" b="b"/>
              <a:pathLst>
                <a:path w="1368" h="1293" extrusionOk="0">
                  <a:moveTo>
                    <a:pt x="536" y="0"/>
                  </a:moveTo>
                  <a:cubicBezTo>
                    <a:pt x="410" y="0"/>
                    <a:pt x="289" y="46"/>
                    <a:pt x="213" y="137"/>
                  </a:cubicBezTo>
                  <a:cubicBezTo>
                    <a:pt x="0" y="319"/>
                    <a:pt x="0" y="623"/>
                    <a:pt x="213" y="836"/>
                  </a:cubicBezTo>
                  <a:lnTo>
                    <a:pt x="517" y="1140"/>
                  </a:lnTo>
                  <a:cubicBezTo>
                    <a:pt x="578" y="1201"/>
                    <a:pt x="730" y="1292"/>
                    <a:pt x="851" y="1292"/>
                  </a:cubicBezTo>
                  <a:cubicBezTo>
                    <a:pt x="942" y="1292"/>
                    <a:pt x="1125" y="1231"/>
                    <a:pt x="1186" y="1140"/>
                  </a:cubicBezTo>
                  <a:cubicBezTo>
                    <a:pt x="1368" y="927"/>
                    <a:pt x="1368" y="623"/>
                    <a:pt x="1186" y="441"/>
                  </a:cubicBezTo>
                  <a:lnTo>
                    <a:pt x="882" y="137"/>
                  </a:lnTo>
                  <a:cubicBezTo>
                    <a:pt x="790" y="46"/>
                    <a:pt x="661" y="0"/>
                    <a:pt x="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23"/>
            <p:cNvSpPr/>
            <p:nvPr/>
          </p:nvSpPr>
          <p:spPr>
            <a:xfrm>
              <a:off x="5379550" y="1896025"/>
              <a:ext cx="31925" cy="30600"/>
            </a:xfrm>
            <a:custGeom>
              <a:avLst/>
              <a:gdLst/>
              <a:ahLst/>
              <a:cxnLst/>
              <a:rect l="l" t="t" r="r" b="b"/>
              <a:pathLst>
                <a:path w="1277" h="1224" extrusionOk="0">
                  <a:moveTo>
                    <a:pt x="913" y="0"/>
                  </a:moveTo>
                  <a:cubicBezTo>
                    <a:pt x="894" y="0"/>
                    <a:pt x="873" y="3"/>
                    <a:pt x="851" y="8"/>
                  </a:cubicBezTo>
                  <a:lnTo>
                    <a:pt x="730" y="8"/>
                  </a:lnTo>
                  <a:cubicBezTo>
                    <a:pt x="699" y="38"/>
                    <a:pt x="608" y="99"/>
                    <a:pt x="547" y="130"/>
                  </a:cubicBezTo>
                  <a:cubicBezTo>
                    <a:pt x="426" y="221"/>
                    <a:pt x="304" y="312"/>
                    <a:pt x="213" y="403"/>
                  </a:cubicBezTo>
                  <a:cubicBezTo>
                    <a:pt x="0" y="555"/>
                    <a:pt x="0" y="890"/>
                    <a:pt x="213" y="1072"/>
                  </a:cubicBezTo>
                  <a:cubicBezTo>
                    <a:pt x="274" y="1163"/>
                    <a:pt x="426" y="1224"/>
                    <a:pt x="547" y="1224"/>
                  </a:cubicBezTo>
                  <a:cubicBezTo>
                    <a:pt x="669" y="1224"/>
                    <a:pt x="821" y="1194"/>
                    <a:pt x="882" y="1072"/>
                  </a:cubicBezTo>
                  <a:cubicBezTo>
                    <a:pt x="1003" y="981"/>
                    <a:pt x="1064" y="859"/>
                    <a:pt x="1155" y="738"/>
                  </a:cubicBezTo>
                  <a:cubicBezTo>
                    <a:pt x="1216" y="616"/>
                    <a:pt x="1277" y="555"/>
                    <a:pt x="1277" y="434"/>
                  </a:cubicBezTo>
                  <a:cubicBezTo>
                    <a:pt x="1277" y="312"/>
                    <a:pt x="1216" y="221"/>
                    <a:pt x="1155" y="130"/>
                  </a:cubicBezTo>
                  <a:cubicBezTo>
                    <a:pt x="1080" y="55"/>
                    <a:pt x="1005" y="0"/>
                    <a:pt x="9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3"/>
            <p:cNvSpPr/>
            <p:nvPr/>
          </p:nvSpPr>
          <p:spPr>
            <a:xfrm>
              <a:off x="5358275" y="1979050"/>
              <a:ext cx="25850" cy="21300"/>
            </a:xfrm>
            <a:custGeom>
              <a:avLst/>
              <a:gdLst/>
              <a:ahLst/>
              <a:cxnLst/>
              <a:rect l="l" t="t" r="r" b="b"/>
              <a:pathLst>
                <a:path w="1034" h="852" extrusionOk="0">
                  <a:moveTo>
                    <a:pt x="517" y="0"/>
                  </a:moveTo>
                  <a:cubicBezTo>
                    <a:pt x="0" y="0"/>
                    <a:pt x="0" y="851"/>
                    <a:pt x="517" y="851"/>
                  </a:cubicBezTo>
                  <a:cubicBezTo>
                    <a:pt x="1034" y="851"/>
                    <a:pt x="1034" y="0"/>
                    <a:pt x="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23"/>
            <p:cNvSpPr/>
            <p:nvPr/>
          </p:nvSpPr>
          <p:spPr>
            <a:xfrm>
              <a:off x="5268600" y="2077075"/>
              <a:ext cx="24350" cy="19775"/>
            </a:xfrm>
            <a:custGeom>
              <a:avLst/>
              <a:gdLst/>
              <a:ahLst/>
              <a:cxnLst/>
              <a:rect l="l" t="t" r="r" b="b"/>
              <a:pathLst>
                <a:path w="974" h="791" extrusionOk="0">
                  <a:moveTo>
                    <a:pt x="487" y="0"/>
                  </a:moveTo>
                  <a:cubicBezTo>
                    <a:pt x="1" y="0"/>
                    <a:pt x="1" y="791"/>
                    <a:pt x="487" y="791"/>
                  </a:cubicBezTo>
                  <a:cubicBezTo>
                    <a:pt x="973" y="791"/>
                    <a:pt x="973" y="0"/>
                    <a:pt x="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42" name="Google Shape;642;p23"/>
          <p:cNvSpPr/>
          <p:nvPr/>
        </p:nvSpPr>
        <p:spPr>
          <a:xfrm>
            <a:off x="361767" y="-1006500"/>
            <a:ext cx="2626888" cy="1441981"/>
          </a:xfrm>
          <a:custGeom>
            <a:avLst/>
            <a:gdLst/>
            <a:ahLst/>
            <a:cxnLst/>
            <a:rect l="l" t="t" r="r" b="b"/>
            <a:pathLst>
              <a:path w="60002" h="32937" extrusionOk="0">
                <a:moveTo>
                  <a:pt x="39779" y="2826"/>
                </a:moveTo>
                <a:cubicBezTo>
                  <a:pt x="39843" y="2832"/>
                  <a:pt x="39907" y="2838"/>
                  <a:pt x="39970" y="2845"/>
                </a:cubicBezTo>
                <a:cubicBezTo>
                  <a:pt x="39904" y="2845"/>
                  <a:pt x="39841" y="2837"/>
                  <a:pt x="39779" y="2826"/>
                </a:cubicBezTo>
                <a:close/>
                <a:moveTo>
                  <a:pt x="5593" y="8164"/>
                </a:moveTo>
                <a:cubicBezTo>
                  <a:pt x="4134" y="9441"/>
                  <a:pt x="2857" y="10900"/>
                  <a:pt x="1793" y="12450"/>
                </a:cubicBezTo>
                <a:cubicBezTo>
                  <a:pt x="2432" y="10808"/>
                  <a:pt x="3678" y="9380"/>
                  <a:pt x="5593" y="8164"/>
                </a:cubicBezTo>
                <a:close/>
                <a:moveTo>
                  <a:pt x="33690" y="2564"/>
                </a:moveTo>
                <a:cubicBezTo>
                  <a:pt x="35469" y="2564"/>
                  <a:pt x="37223" y="2617"/>
                  <a:pt x="38972" y="2756"/>
                </a:cubicBezTo>
                <a:lnTo>
                  <a:pt x="38972" y="2756"/>
                </a:lnTo>
                <a:cubicBezTo>
                  <a:pt x="37279" y="2662"/>
                  <a:pt x="35625" y="2615"/>
                  <a:pt x="34013" y="2615"/>
                </a:cubicBezTo>
                <a:cubicBezTo>
                  <a:pt x="29611" y="2615"/>
                  <a:pt x="25517" y="2962"/>
                  <a:pt x="21763" y="3635"/>
                </a:cubicBezTo>
                <a:cubicBezTo>
                  <a:pt x="21064" y="3696"/>
                  <a:pt x="20365" y="3787"/>
                  <a:pt x="19636" y="3909"/>
                </a:cubicBezTo>
                <a:cubicBezTo>
                  <a:pt x="13405" y="4851"/>
                  <a:pt x="8632" y="6644"/>
                  <a:pt x="5015" y="9410"/>
                </a:cubicBezTo>
                <a:cubicBezTo>
                  <a:pt x="3535" y="10528"/>
                  <a:pt x="2385" y="11735"/>
                  <a:pt x="1566" y="13063"/>
                </a:cubicBezTo>
                <a:lnTo>
                  <a:pt x="1566" y="13063"/>
                </a:lnTo>
                <a:cubicBezTo>
                  <a:pt x="1583" y="13022"/>
                  <a:pt x="1593" y="12954"/>
                  <a:pt x="1641" y="12906"/>
                </a:cubicBezTo>
                <a:cubicBezTo>
                  <a:pt x="2857" y="10991"/>
                  <a:pt x="4407" y="9289"/>
                  <a:pt x="6201" y="7890"/>
                </a:cubicBezTo>
                <a:cubicBezTo>
                  <a:pt x="7599" y="7039"/>
                  <a:pt x="9362" y="6340"/>
                  <a:pt x="11398" y="5732"/>
                </a:cubicBezTo>
                <a:cubicBezTo>
                  <a:pt x="18207" y="3696"/>
                  <a:pt x="25320" y="2632"/>
                  <a:pt x="32523" y="2571"/>
                </a:cubicBezTo>
                <a:cubicBezTo>
                  <a:pt x="32914" y="2566"/>
                  <a:pt x="33303" y="2564"/>
                  <a:pt x="33690" y="2564"/>
                </a:cubicBezTo>
                <a:close/>
                <a:moveTo>
                  <a:pt x="20109" y="3948"/>
                </a:moveTo>
                <a:cubicBezTo>
                  <a:pt x="14382" y="5196"/>
                  <a:pt x="9351" y="7290"/>
                  <a:pt x="5167" y="10231"/>
                </a:cubicBezTo>
                <a:cubicBezTo>
                  <a:pt x="3526" y="11386"/>
                  <a:pt x="2310" y="12511"/>
                  <a:pt x="1459" y="13726"/>
                </a:cubicBezTo>
                <a:cubicBezTo>
                  <a:pt x="1459" y="13666"/>
                  <a:pt x="1489" y="13574"/>
                  <a:pt x="1489" y="13514"/>
                </a:cubicBezTo>
                <a:lnTo>
                  <a:pt x="1489" y="13483"/>
                </a:lnTo>
                <a:cubicBezTo>
                  <a:pt x="2432" y="11751"/>
                  <a:pt x="3891" y="10383"/>
                  <a:pt x="5167" y="9532"/>
                </a:cubicBezTo>
                <a:cubicBezTo>
                  <a:pt x="8784" y="6735"/>
                  <a:pt x="13526" y="4972"/>
                  <a:pt x="19757" y="4000"/>
                </a:cubicBezTo>
                <a:cubicBezTo>
                  <a:pt x="19865" y="3973"/>
                  <a:pt x="19996" y="3970"/>
                  <a:pt x="20109" y="3948"/>
                </a:cubicBezTo>
                <a:close/>
                <a:moveTo>
                  <a:pt x="1307" y="13818"/>
                </a:moveTo>
                <a:cubicBezTo>
                  <a:pt x="1307" y="13878"/>
                  <a:pt x="1246" y="13939"/>
                  <a:pt x="1246" y="13970"/>
                </a:cubicBezTo>
                <a:cubicBezTo>
                  <a:pt x="1223" y="13993"/>
                  <a:pt x="1199" y="14026"/>
                  <a:pt x="1176" y="14064"/>
                </a:cubicBezTo>
                <a:lnTo>
                  <a:pt x="1176" y="14064"/>
                </a:lnTo>
                <a:lnTo>
                  <a:pt x="1307" y="13818"/>
                </a:lnTo>
                <a:close/>
                <a:moveTo>
                  <a:pt x="29471" y="227"/>
                </a:moveTo>
                <a:cubicBezTo>
                  <a:pt x="34968" y="227"/>
                  <a:pt x="40208" y="1058"/>
                  <a:pt x="44530" y="1902"/>
                </a:cubicBezTo>
                <a:cubicBezTo>
                  <a:pt x="47509" y="2480"/>
                  <a:pt x="50882" y="3240"/>
                  <a:pt x="53770" y="4912"/>
                </a:cubicBezTo>
                <a:cubicBezTo>
                  <a:pt x="56870" y="6766"/>
                  <a:pt x="58937" y="9532"/>
                  <a:pt x="59424" y="12450"/>
                </a:cubicBezTo>
                <a:cubicBezTo>
                  <a:pt x="59728" y="14273"/>
                  <a:pt x="59393" y="16280"/>
                  <a:pt x="58481" y="18255"/>
                </a:cubicBezTo>
                <a:cubicBezTo>
                  <a:pt x="58785" y="16827"/>
                  <a:pt x="58846" y="15398"/>
                  <a:pt x="58603" y="14030"/>
                </a:cubicBezTo>
                <a:cubicBezTo>
                  <a:pt x="57904" y="10383"/>
                  <a:pt x="55138" y="7100"/>
                  <a:pt x="51095" y="5185"/>
                </a:cubicBezTo>
                <a:cubicBezTo>
                  <a:pt x="49545" y="4456"/>
                  <a:pt x="47965" y="3939"/>
                  <a:pt x="46293" y="3605"/>
                </a:cubicBezTo>
                <a:lnTo>
                  <a:pt x="46293" y="3605"/>
                </a:lnTo>
                <a:cubicBezTo>
                  <a:pt x="48785" y="4000"/>
                  <a:pt x="51247" y="4547"/>
                  <a:pt x="53649" y="5246"/>
                </a:cubicBezTo>
                <a:lnTo>
                  <a:pt x="53679" y="5155"/>
                </a:lnTo>
                <a:cubicBezTo>
                  <a:pt x="47151" y="3327"/>
                  <a:pt x="40346" y="2413"/>
                  <a:pt x="33475" y="2413"/>
                </a:cubicBezTo>
                <a:cubicBezTo>
                  <a:pt x="33148" y="2413"/>
                  <a:pt x="32821" y="2415"/>
                  <a:pt x="32493" y="2419"/>
                </a:cubicBezTo>
                <a:cubicBezTo>
                  <a:pt x="25259" y="2480"/>
                  <a:pt x="18177" y="3544"/>
                  <a:pt x="11338" y="5550"/>
                </a:cubicBezTo>
                <a:cubicBezTo>
                  <a:pt x="9544" y="6097"/>
                  <a:pt x="7964" y="6705"/>
                  <a:pt x="6657" y="7434"/>
                </a:cubicBezTo>
                <a:cubicBezTo>
                  <a:pt x="10487" y="4304"/>
                  <a:pt x="15380" y="2054"/>
                  <a:pt x="20912" y="991"/>
                </a:cubicBezTo>
                <a:cubicBezTo>
                  <a:pt x="23774" y="445"/>
                  <a:pt x="26656" y="227"/>
                  <a:pt x="29471" y="227"/>
                </a:cubicBezTo>
                <a:close/>
                <a:moveTo>
                  <a:pt x="33965" y="2712"/>
                </a:moveTo>
                <a:cubicBezTo>
                  <a:pt x="35746" y="2712"/>
                  <a:pt x="37577" y="2766"/>
                  <a:pt x="39454" y="2875"/>
                </a:cubicBezTo>
                <a:cubicBezTo>
                  <a:pt x="43314" y="3088"/>
                  <a:pt x="47417" y="3544"/>
                  <a:pt x="51065" y="5307"/>
                </a:cubicBezTo>
                <a:cubicBezTo>
                  <a:pt x="55047" y="7191"/>
                  <a:pt x="57843" y="10474"/>
                  <a:pt x="58512" y="14091"/>
                </a:cubicBezTo>
                <a:cubicBezTo>
                  <a:pt x="58785" y="15611"/>
                  <a:pt x="58694" y="17191"/>
                  <a:pt x="58238" y="18802"/>
                </a:cubicBezTo>
                <a:cubicBezTo>
                  <a:pt x="58238" y="18822"/>
                  <a:pt x="58226" y="18841"/>
                  <a:pt x="58217" y="18861"/>
                </a:cubicBezTo>
                <a:lnTo>
                  <a:pt x="58217" y="18861"/>
                </a:lnTo>
                <a:cubicBezTo>
                  <a:pt x="58633" y="17322"/>
                  <a:pt x="58600" y="15783"/>
                  <a:pt x="58177" y="14334"/>
                </a:cubicBezTo>
                <a:cubicBezTo>
                  <a:pt x="57083" y="10656"/>
                  <a:pt x="53497" y="7860"/>
                  <a:pt x="47509" y="5975"/>
                </a:cubicBezTo>
                <a:cubicBezTo>
                  <a:pt x="41521" y="4121"/>
                  <a:pt x="35229" y="3179"/>
                  <a:pt x="28967" y="3179"/>
                </a:cubicBezTo>
                <a:cubicBezTo>
                  <a:pt x="27174" y="3179"/>
                  <a:pt x="25380" y="3240"/>
                  <a:pt x="23648" y="3392"/>
                </a:cubicBezTo>
                <a:cubicBezTo>
                  <a:pt x="26841" y="2942"/>
                  <a:pt x="30295" y="2712"/>
                  <a:pt x="33965" y="2712"/>
                </a:cubicBezTo>
                <a:close/>
                <a:moveTo>
                  <a:pt x="334" y="16158"/>
                </a:moveTo>
                <a:cubicBezTo>
                  <a:pt x="122" y="17313"/>
                  <a:pt x="152" y="18559"/>
                  <a:pt x="395" y="19866"/>
                </a:cubicBezTo>
                <a:cubicBezTo>
                  <a:pt x="182" y="19198"/>
                  <a:pt x="91" y="18498"/>
                  <a:pt x="91" y="17769"/>
                </a:cubicBezTo>
                <a:cubicBezTo>
                  <a:pt x="122" y="17222"/>
                  <a:pt x="182" y="16705"/>
                  <a:pt x="334" y="16158"/>
                </a:cubicBezTo>
                <a:close/>
                <a:moveTo>
                  <a:pt x="57752" y="19866"/>
                </a:moveTo>
                <a:cubicBezTo>
                  <a:pt x="57630" y="20201"/>
                  <a:pt x="57478" y="20505"/>
                  <a:pt x="57326" y="20809"/>
                </a:cubicBezTo>
                <a:cubicBezTo>
                  <a:pt x="56354" y="22815"/>
                  <a:pt x="54712" y="24608"/>
                  <a:pt x="52767" y="25824"/>
                </a:cubicBezTo>
                <a:cubicBezTo>
                  <a:pt x="51065" y="26888"/>
                  <a:pt x="49120" y="27556"/>
                  <a:pt x="47205" y="27982"/>
                </a:cubicBezTo>
                <a:cubicBezTo>
                  <a:pt x="51065" y="26462"/>
                  <a:pt x="54104" y="24365"/>
                  <a:pt x="56384" y="21720"/>
                </a:cubicBezTo>
                <a:cubicBezTo>
                  <a:pt x="56870" y="21112"/>
                  <a:pt x="57326" y="20505"/>
                  <a:pt x="57752" y="19866"/>
                </a:cubicBezTo>
                <a:close/>
                <a:moveTo>
                  <a:pt x="28856" y="3299"/>
                </a:moveTo>
                <a:cubicBezTo>
                  <a:pt x="35156" y="3299"/>
                  <a:pt x="41455" y="4239"/>
                  <a:pt x="47448" y="6097"/>
                </a:cubicBezTo>
                <a:cubicBezTo>
                  <a:pt x="53405" y="7921"/>
                  <a:pt x="56962" y="10687"/>
                  <a:pt x="58056" y="14334"/>
                </a:cubicBezTo>
                <a:cubicBezTo>
                  <a:pt x="58512" y="15945"/>
                  <a:pt x="58481" y="17617"/>
                  <a:pt x="57934" y="19319"/>
                </a:cubicBezTo>
                <a:cubicBezTo>
                  <a:pt x="57448" y="20109"/>
                  <a:pt x="56901" y="20869"/>
                  <a:pt x="56263" y="21629"/>
                </a:cubicBezTo>
                <a:cubicBezTo>
                  <a:pt x="53861" y="24456"/>
                  <a:pt x="50639" y="26584"/>
                  <a:pt x="46475" y="28134"/>
                </a:cubicBezTo>
                <a:cubicBezTo>
                  <a:pt x="44104" y="28590"/>
                  <a:pt x="41703" y="28681"/>
                  <a:pt x="39666" y="28681"/>
                </a:cubicBezTo>
                <a:lnTo>
                  <a:pt x="39636" y="28681"/>
                </a:lnTo>
                <a:cubicBezTo>
                  <a:pt x="31156" y="28681"/>
                  <a:pt x="22706" y="27252"/>
                  <a:pt x="15532" y="25854"/>
                </a:cubicBezTo>
                <a:cubicBezTo>
                  <a:pt x="11824" y="25125"/>
                  <a:pt x="8511" y="24365"/>
                  <a:pt x="5684" y="22450"/>
                </a:cubicBezTo>
                <a:cubicBezTo>
                  <a:pt x="2249" y="20049"/>
                  <a:pt x="1064" y="16553"/>
                  <a:pt x="1368" y="14000"/>
                </a:cubicBezTo>
                <a:cubicBezTo>
                  <a:pt x="2249" y="12754"/>
                  <a:pt x="3496" y="11538"/>
                  <a:pt x="5198" y="10322"/>
                </a:cubicBezTo>
                <a:cubicBezTo>
                  <a:pt x="9727" y="7161"/>
                  <a:pt x="15198" y="4912"/>
                  <a:pt x="21490" y="3757"/>
                </a:cubicBezTo>
                <a:cubicBezTo>
                  <a:pt x="21611" y="3757"/>
                  <a:pt x="21703" y="3696"/>
                  <a:pt x="21794" y="3696"/>
                </a:cubicBezTo>
                <a:cubicBezTo>
                  <a:pt x="24137" y="3431"/>
                  <a:pt x="26497" y="3299"/>
                  <a:pt x="28856" y="3299"/>
                </a:cubicBezTo>
                <a:close/>
                <a:moveTo>
                  <a:pt x="1277" y="14273"/>
                </a:moveTo>
                <a:lnTo>
                  <a:pt x="1277" y="14273"/>
                </a:lnTo>
                <a:cubicBezTo>
                  <a:pt x="942" y="17647"/>
                  <a:pt x="3192" y="20809"/>
                  <a:pt x="5684" y="22541"/>
                </a:cubicBezTo>
                <a:cubicBezTo>
                  <a:pt x="7021" y="23423"/>
                  <a:pt x="8602" y="24152"/>
                  <a:pt x="10456" y="24760"/>
                </a:cubicBezTo>
                <a:cubicBezTo>
                  <a:pt x="12128" y="25277"/>
                  <a:pt x="13921" y="25641"/>
                  <a:pt x="15593" y="25976"/>
                </a:cubicBezTo>
                <a:cubicBezTo>
                  <a:pt x="22706" y="27344"/>
                  <a:pt x="31186" y="28772"/>
                  <a:pt x="39666" y="28772"/>
                </a:cubicBezTo>
                <a:lnTo>
                  <a:pt x="39697" y="28772"/>
                </a:lnTo>
                <a:cubicBezTo>
                  <a:pt x="41551" y="28772"/>
                  <a:pt x="43709" y="28711"/>
                  <a:pt x="45867" y="28377"/>
                </a:cubicBezTo>
                <a:lnTo>
                  <a:pt x="45867" y="28377"/>
                </a:lnTo>
                <a:cubicBezTo>
                  <a:pt x="43101" y="29350"/>
                  <a:pt x="39970" y="30049"/>
                  <a:pt x="36414" y="30505"/>
                </a:cubicBezTo>
                <a:cubicBezTo>
                  <a:pt x="33516" y="30855"/>
                  <a:pt x="30702" y="31030"/>
                  <a:pt x="27989" y="31030"/>
                </a:cubicBezTo>
                <a:cubicBezTo>
                  <a:pt x="25522" y="31030"/>
                  <a:pt x="23138" y="30885"/>
                  <a:pt x="20852" y="30596"/>
                </a:cubicBezTo>
                <a:cubicBezTo>
                  <a:pt x="15380" y="29897"/>
                  <a:pt x="10487" y="28316"/>
                  <a:pt x="6262" y="25945"/>
                </a:cubicBezTo>
                <a:cubicBezTo>
                  <a:pt x="4529" y="24942"/>
                  <a:pt x="1915" y="23119"/>
                  <a:pt x="730" y="20626"/>
                </a:cubicBezTo>
                <a:cubicBezTo>
                  <a:pt x="274" y="18985"/>
                  <a:pt x="182" y="17343"/>
                  <a:pt x="578" y="15915"/>
                </a:cubicBezTo>
                <a:cubicBezTo>
                  <a:pt x="608" y="15641"/>
                  <a:pt x="699" y="15398"/>
                  <a:pt x="760" y="15185"/>
                </a:cubicBezTo>
                <a:cubicBezTo>
                  <a:pt x="912" y="14881"/>
                  <a:pt x="1094" y="14577"/>
                  <a:pt x="1277" y="14273"/>
                </a:cubicBezTo>
                <a:close/>
                <a:moveTo>
                  <a:pt x="58086" y="19350"/>
                </a:moveTo>
                <a:lnTo>
                  <a:pt x="58086" y="19350"/>
                </a:lnTo>
                <a:cubicBezTo>
                  <a:pt x="57326" y="21690"/>
                  <a:pt x="55867" y="23909"/>
                  <a:pt x="53770" y="25672"/>
                </a:cubicBezTo>
                <a:cubicBezTo>
                  <a:pt x="50123" y="28742"/>
                  <a:pt x="45472" y="30110"/>
                  <a:pt x="41825" y="30961"/>
                </a:cubicBezTo>
                <a:cubicBezTo>
                  <a:pt x="36561" y="32181"/>
                  <a:pt x="31184" y="32798"/>
                  <a:pt x="25797" y="32798"/>
                </a:cubicBezTo>
                <a:cubicBezTo>
                  <a:pt x="24341" y="32798"/>
                  <a:pt x="22884" y="32753"/>
                  <a:pt x="21429" y="32663"/>
                </a:cubicBezTo>
                <a:cubicBezTo>
                  <a:pt x="14833" y="32237"/>
                  <a:pt x="11398" y="30961"/>
                  <a:pt x="9392" y="29988"/>
                </a:cubicBezTo>
                <a:cubicBezTo>
                  <a:pt x="5319" y="28073"/>
                  <a:pt x="2249" y="24912"/>
                  <a:pt x="942" y="21325"/>
                </a:cubicBezTo>
                <a:cubicBezTo>
                  <a:pt x="942" y="21295"/>
                  <a:pt x="912" y="21264"/>
                  <a:pt x="912" y="21234"/>
                </a:cubicBezTo>
                <a:lnTo>
                  <a:pt x="912" y="21234"/>
                </a:lnTo>
                <a:cubicBezTo>
                  <a:pt x="2219" y="23514"/>
                  <a:pt x="4590" y="25094"/>
                  <a:pt x="6140" y="26006"/>
                </a:cubicBezTo>
                <a:cubicBezTo>
                  <a:pt x="10395" y="28438"/>
                  <a:pt x="15320" y="29988"/>
                  <a:pt x="20791" y="30717"/>
                </a:cubicBezTo>
                <a:cubicBezTo>
                  <a:pt x="23059" y="31019"/>
                  <a:pt x="25428" y="31171"/>
                  <a:pt x="27877" y="31171"/>
                </a:cubicBezTo>
                <a:cubicBezTo>
                  <a:pt x="30614" y="31171"/>
                  <a:pt x="33450" y="30981"/>
                  <a:pt x="36353" y="30596"/>
                </a:cubicBezTo>
                <a:cubicBezTo>
                  <a:pt x="40244" y="30110"/>
                  <a:pt x="43588" y="29319"/>
                  <a:pt x="46506" y="28255"/>
                </a:cubicBezTo>
                <a:cubicBezTo>
                  <a:pt x="48694" y="27860"/>
                  <a:pt x="50882" y="27161"/>
                  <a:pt x="52858" y="25945"/>
                </a:cubicBezTo>
                <a:cubicBezTo>
                  <a:pt x="54834" y="24730"/>
                  <a:pt x="56445" y="22936"/>
                  <a:pt x="57448" y="20869"/>
                </a:cubicBezTo>
                <a:cubicBezTo>
                  <a:pt x="57722" y="20383"/>
                  <a:pt x="57904" y="19897"/>
                  <a:pt x="58056" y="19410"/>
                </a:cubicBezTo>
                <a:lnTo>
                  <a:pt x="58086" y="19350"/>
                </a:lnTo>
                <a:close/>
                <a:moveTo>
                  <a:pt x="29544" y="1"/>
                </a:moveTo>
                <a:cubicBezTo>
                  <a:pt x="26720" y="1"/>
                  <a:pt x="23824" y="222"/>
                  <a:pt x="20943" y="778"/>
                </a:cubicBezTo>
                <a:cubicBezTo>
                  <a:pt x="15198" y="1872"/>
                  <a:pt x="10061" y="4273"/>
                  <a:pt x="6140" y="7617"/>
                </a:cubicBezTo>
                <a:cubicBezTo>
                  <a:pt x="3708" y="9015"/>
                  <a:pt x="2189" y="10778"/>
                  <a:pt x="1550" y="12784"/>
                </a:cubicBezTo>
                <a:cubicBezTo>
                  <a:pt x="1489" y="12936"/>
                  <a:pt x="1368" y="13058"/>
                  <a:pt x="1277" y="13210"/>
                </a:cubicBezTo>
                <a:lnTo>
                  <a:pt x="1398" y="13270"/>
                </a:lnTo>
                <a:cubicBezTo>
                  <a:pt x="1398" y="13270"/>
                  <a:pt x="1459" y="13240"/>
                  <a:pt x="1459" y="13210"/>
                </a:cubicBezTo>
                <a:lnTo>
                  <a:pt x="1459" y="13210"/>
                </a:lnTo>
                <a:cubicBezTo>
                  <a:pt x="1459" y="13270"/>
                  <a:pt x="1398" y="13362"/>
                  <a:pt x="1398" y="13422"/>
                </a:cubicBezTo>
                <a:cubicBezTo>
                  <a:pt x="1064" y="13970"/>
                  <a:pt x="821" y="14547"/>
                  <a:pt x="638" y="15094"/>
                </a:cubicBezTo>
                <a:cubicBezTo>
                  <a:pt x="243" y="15976"/>
                  <a:pt x="30" y="16857"/>
                  <a:pt x="0" y="17739"/>
                </a:cubicBezTo>
                <a:cubicBezTo>
                  <a:pt x="0" y="18772"/>
                  <a:pt x="213" y="19775"/>
                  <a:pt x="638" y="20657"/>
                </a:cubicBezTo>
                <a:cubicBezTo>
                  <a:pt x="699" y="20900"/>
                  <a:pt x="790" y="21143"/>
                  <a:pt x="882" y="21416"/>
                </a:cubicBezTo>
                <a:cubicBezTo>
                  <a:pt x="2158" y="25064"/>
                  <a:pt x="5259" y="28225"/>
                  <a:pt x="9362" y="30140"/>
                </a:cubicBezTo>
                <a:cubicBezTo>
                  <a:pt x="11368" y="31082"/>
                  <a:pt x="14772" y="32389"/>
                  <a:pt x="21429" y="32815"/>
                </a:cubicBezTo>
                <a:cubicBezTo>
                  <a:pt x="22888" y="32876"/>
                  <a:pt x="24286" y="32936"/>
                  <a:pt x="25715" y="32936"/>
                </a:cubicBezTo>
                <a:cubicBezTo>
                  <a:pt x="31156" y="32936"/>
                  <a:pt x="36566" y="32268"/>
                  <a:pt x="41916" y="30991"/>
                </a:cubicBezTo>
                <a:cubicBezTo>
                  <a:pt x="45563" y="30140"/>
                  <a:pt x="50214" y="28742"/>
                  <a:pt x="53861" y="25672"/>
                </a:cubicBezTo>
                <a:cubicBezTo>
                  <a:pt x="56141" y="23757"/>
                  <a:pt x="57722" y="21295"/>
                  <a:pt x="58421" y="18742"/>
                </a:cubicBezTo>
                <a:cubicBezTo>
                  <a:pt x="59545" y="16584"/>
                  <a:pt x="60001" y="14395"/>
                  <a:pt x="59636" y="12328"/>
                </a:cubicBezTo>
                <a:cubicBezTo>
                  <a:pt x="59150" y="9380"/>
                  <a:pt x="57053" y="6583"/>
                  <a:pt x="53922" y="4729"/>
                </a:cubicBezTo>
                <a:cubicBezTo>
                  <a:pt x="51034" y="3027"/>
                  <a:pt x="47600" y="2267"/>
                  <a:pt x="44651" y="1690"/>
                </a:cubicBezTo>
                <a:cubicBezTo>
                  <a:pt x="40309" y="845"/>
                  <a:pt x="35062" y="1"/>
                  <a:pt x="29544" y="1"/>
                </a:cubicBezTo>
                <a:close/>
              </a:path>
            </a:pathLst>
          </a:cu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3" name="Google Shape;643;p23"/>
          <p:cNvSpPr/>
          <p:nvPr/>
        </p:nvSpPr>
        <p:spPr>
          <a:xfrm rot="-1612352">
            <a:off x="8410061" y="6130096"/>
            <a:ext cx="2789289" cy="1651507"/>
          </a:xfrm>
          <a:custGeom>
            <a:avLst/>
            <a:gdLst/>
            <a:ahLst/>
            <a:cxnLst/>
            <a:rect l="l" t="t" r="r" b="b"/>
            <a:pathLst>
              <a:path w="83680" h="49546" fill="none" extrusionOk="0">
                <a:moveTo>
                  <a:pt x="0" y="6992"/>
                </a:moveTo>
                <a:cubicBezTo>
                  <a:pt x="1672" y="5411"/>
                  <a:pt x="3739" y="4104"/>
                  <a:pt x="5775" y="3071"/>
                </a:cubicBezTo>
                <a:cubicBezTo>
                  <a:pt x="9879" y="1034"/>
                  <a:pt x="14499" y="31"/>
                  <a:pt x="19058" y="1"/>
                </a:cubicBezTo>
                <a:cubicBezTo>
                  <a:pt x="23466" y="1"/>
                  <a:pt x="27903" y="882"/>
                  <a:pt x="31916" y="2706"/>
                </a:cubicBezTo>
                <a:cubicBezTo>
                  <a:pt x="36536" y="4803"/>
                  <a:pt x="39758" y="8329"/>
                  <a:pt x="43648" y="11399"/>
                </a:cubicBezTo>
                <a:cubicBezTo>
                  <a:pt x="47113" y="14135"/>
                  <a:pt x="52159" y="16414"/>
                  <a:pt x="56262" y="13557"/>
                </a:cubicBezTo>
                <a:cubicBezTo>
                  <a:pt x="57752" y="12554"/>
                  <a:pt x="59576" y="10062"/>
                  <a:pt x="58360" y="8208"/>
                </a:cubicBezTo>
                <a:cubicBezTo>
                  <a:pt x="57144" y="6353"/>
                  <a:pt x="54287" y="7144"/>
                  <a:pt x="52889" y="8329"/>
                </a:cubicBezTo>
                <a:cubicBezTo>
                  <a:pt x="49940" y="10761"/>
                  <a:pt x="49727" y="15472"/>
                  <a:pt x="52463" y="18086"/>
                </a:cubicBezTo>
                <a:cubicBezTo>
                  <a:pt x="56141" y="21582"/>
                  <a:pt x="61855" y="20670"/>
                  <a:pt x="66293" y="22190"/>
                </a:cubicBezTo>
                <a:cubicBezTo>
                  <a:pt x="76992" y="25867"/>
                  <a:pt x="82676" y="39181"/>
                  <a:pt x="83679" y="49546"/>
                </a:cubicBezTo>
              </a:path>
            </a:pathLst>
          </a:custGeom>
          <a:noFill/>
          <a:ln w="14450" cap="flat" cmpd="sng">
            <a:solidFill>
              <a:schemeClr val="lt1"/>
            </a:solidFill>
            <a:prstDash val="solid"/>
            <a:miter lim="3039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65363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5">
  <p:cSld name="Title only 5">
    <p:bg>
      <p:bgPr>
        <a:solidFill>
          <a:schemeClr val="dk1"/>
        </a:solidFill>
        <a:effectLst/>
      </p:bgPr>
    </p:bg>
    <p:spTree>
      <p:nvGrpSpPr>
        <p:cNvPr id="1" name="Shape 644"/>
        <p:cNvGrpSpPr/>
        <p:nvPr/>
      </p:nvGrpSpPr>
      <p:grpSpPr>
        <a:xfrm>
          <a:off x="0" y="0"/>
          <a:ext cx="0" cy="0"/>
          <a:chOff x="0" y="0"/>
          <a:chExt cx="0" cy="0"/>
        </a:xfrm>
      </p:grpSpPr>
      <p:sp>
        <p:nvSpPr>
          <p:cNvPr id="645" name="Google Shape;645;p24"/>
          <p:cNvSpPr txBox="1">
            <a:spLocks noGrp="1"/>
          </p:cNvSpPr>
          <p:nvPr>
            <p:ph type="title"/>
          </p:nvPr>
        </p:nvSpPr>
        <p:spPr>
          <a:xfrm>
            <a:off x="960000" y="713333"/>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646" name="Google Shape;646;p24"/>
          <p:cNvGrpSpPr/>
          <p:nvPr/>
        </p:nvGrpSpPr>
        <p:grpSpPr>
          <a:xfrm rot="4033325">
            <a:off x="1622614" y="5401902"/>
            <a:ext cx="1497225" cy="2440604"/>
            <a:chOff x="5268600" y="1434950"/>
            <a:chExt cx="433925" cy="661900"/>
          </a:xfrm>
        </p:grpSpPr>
        <p:sp>
          <p:nvSpPr>
            <p:cNvPr id="647" name="Google Shape;647;p24"/>
            <p:cNvSpPr/>
            <p:nvPr/>
          </p:nvSpPr>
          <p:spPr>
            <a:xfrm>
              <a:off x="5617400" y="1434950"/>
              <a:ext cx="17500" cy="14475"/>
            </a:xfrm>
            <a:custGeom>
              <a:avLst/>
              <a:gdLst/>
              <a:ahLst/>
              <a:cxnLst/>
              <a:rect l="l" t="t" r="r" b="b"/>
              <a:pathLst>
                <a:path w="700" h="579" extrusionOk="0">
                  <a:moveTo>
                    <a:pt x="365" y="1"/>
                  </a:moveTo>
                  <a:cubicBezTo>
                    <a:pt x="0" y="1"/>
                    <a:pt x="0" y="579"/>
                    <a:pt x="365" y="579"/>
                  </a:cubicBezTo>
                  <a:cubicBezTo>
                    <a:pt x="699" y="579"/>
                    <a:pt x="699"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24"/>
            <p:cNvSpPr/>
            <p:nvPr/>
          </p:nvSpPr>
          <p:spPr>
            <a:xfrm>
              <a:off x="5639425" y="1523875"/>
              <a:ext cx="19025" cy="15225"/>
            </a:xfrm>
            <a:custGeom>
              <a:avLst/>
              <a:gdLst/>
              <a:ahLst/>
              <a:cxnLst/>
              <a:rect l="l" t="t" r="r" b="b"/>
              <a:pathLst>
                <a:path w="761" h="609" extrusionOk="0">
                  <a:moveTo>
                    <a:pt x="365" y="0"/>
                  </a:moveTo>
                  <a:cubicBezTo>
                    <a:pt x="1" y="61"/>
                    <a:pt x="1" y="608"/>
                    <a:pt x="365" y="608"/>
                  </a:cubicBezTo>
                  <a:cubicBezTo>
                    <a:pt x="761" y="608"/>
                    <a:pt x="761" y="0"/>
                    <a:pt x="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24"/>
            <p:cNvSpPr/>
            <p:nvPr/>
          </p:nvSpPr>
          <p:spPr>
            <a:xfrm>
              <a:off x="5685025" y="1518525"/>
              <a:ext cx="17500" cy="12975"/>
            </a:xfrm>
            <a:custGeom>
              <a:avLst/>
              <a:gdLst/>
              <a:ahLst/>
              <a:cxnLst/>
              <a:rect l="l" t="t" r="r" b="b"/>
              <a:pathLst>
                <a:path w="700" h="519" extrusionOk="0">
                  <a:moveTo>
                    <a:pt x="336" y="0"/>
                  </a:moveTo>
                  <a:cubicBezTo>
                    <a:pt x="1" y="0"/>
                    <a:pt x="10" y="518"/>
                    <a:pt x="365" y="518"/>
                  </a:cubicBezTo>
                  <a:cubicBezTo>
                    <a:pt x="700" y="518"/>
                    <a:pt x="700" y="1"/>
                    <a:pt x="365" y="1"/>
                  </a:cubicBezTo>
                  <a:cubicBezTo>
                    <a:pt x="355" y="1"/>
                    <a:pt x="346" y="0"/>
                    <a:pt x="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4"/>
            <p:cNvSpPr/>
            <p:nvPr/>
          </p:nvSpPr>
          <p:spPr>
            <a:xfrm>
              <a:off x="5583200" y="1564900"/>
              <a:ext cx="11425" cy="8375"/>
            </a:xfrm>
            <a:custGeom>
              <a:avLst/>
              <a:gdLst/>
              <a:ahLst/>
              <a:cxnLst/>
              <a:rect l="l" t="t" r="r" b="b"/>
              <a:pathLst>
                <a:path w="457" h="335" extrusionOk="0">
                  <a:moveTo>
                    <a:pt x="213" y="1"/>
                  </a:moveTo>
                  <a:cubicBezTo>
                    <a:pt x="0" y="1"/>
                    <a:pt x="0" y="335"/>
                    <a:pt x="213" y="335"/>
                  </a:cubicBezTo>
                  <a:cubicBezTo>
                    <a:pt x="456" y="335"/>
                    <a:pt x="456" y="1"/>
                    <a:pt x="2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24"/>
            <p:cNvSpPr/>
            <p:nvPr/>
          </p:nvSpPr>
          <p:spPr>
            <a:xfrm>
              <a:off x="5640200" y="1570975"/>
              <a:ext cx="16725" cy="12950"/>
            </a:xfrm>
            <a:custGeom>
              <a:avLst/>
              <a:gdLst/>
              <a:ahLst/>
              <a:cxnLst/>
              <a:rect l="l" t="t" r="r" b="b"/>
              <a:pathLst>
                <a:path w="669" h="518" extrusionOk="0">
                  <a:moveTo>
                    <a:pt x="334" y="1"/>
                  </a:moveTo>
                  <a:cubicBezTo>
                    <a:pt x="0" y="1"/>
                    <a:pt x="0" y="518"/>
                    <a:pt x="334" y="518"/>
                  </a:cubicBezTo>
                  <a:cubicBezTo>
                    <a:pt x="669" y="518"/>
                    <a:pt x="669" y="1"/>
                    <a:pt x="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24"/>
            <p:cNvSpPr/>
            <p:nvPr/>
          </p:nvSpPr>
          <p:spPr>
            <a:xfrm>
              <a:off x="5617400" y="1615050"/>
              <a:ext cx="19025" cy="14475"/>
            </a:xfrm>
            <a:custGeom>
              <a:avLst/>
              <a:gdLst/>
              <a:ahLst/>
              <a:cxnLst/>
              <a:rect l="l" t="t" r="r" b="b"/>
              <a:pathLst>
                <a:path w="761" h="579" extrusionOk="0">
                  <a:moveTo>
                    <a:pt x="365" y="1"/>
                  </a:moveTo>
                  <a:cubicBezTo>
                    <a:pt x="0" y="1"/>
                    <a:pt x="0" y="578"/>
                    <a:pt x="365" y="578"/>
                  </a:cubicBezTo>
                  <a:cubicBezTo>
                    <a:pt x="760" y="578"/>
                    <a:pt x="760"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24"/>
            <p:cNvSpPr/>
            <p:nvPr/>
          </p:nvSpPr>
          <p:spPr>
            <a:xfrm>
              <a:off x="5568000" y="1611250"/>
              <a:ext cx="26625" cy="21300"/>
            </a:xfrm>
            <a:custGeom>
              <a:avLst/>
              <a:gdLst/>
              <a:ahLst/>
              <a:cxnLst/>
              <a:rect l="l" t="t" r="r" b="b"/>
              <a:pathLst>
                <a:path w="1065" h="852" extrusionOk="0">
                  <a:moveTo>
                    <a:pt x="517" y="1"/>
                  </a:moveTo>
                  <a:cubicBezTo>
                    <a:pt x="0" y="1"/>
                    <a:pt x="0" y="852"/>
                    <a:pt x="517" y="852"/>
                  </a:cubicBezTo>
                  <a:cubicBezTo>
                    <a:pt x="1064" y="852"/>
                    <a:pt x="1064" y="1"/>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24"/>
            <p:cNvSpPr/>
            <p:nvPr/>
          </p:nvSpPr>
          <p:spPr>
            <a:xfrm>
              <a:off x="5545200" y="1706250"/>
              <a:ext cx="12950" cy="10650"/>
            </a:xfrm>
            <a:custGeom>
              <a:avLst/>
              <a:gdLst/>
              <a:ahLst/>
              <a:cxnLst/>
              <a:rect l="l" t="t" r="r" b="b"/>
              <a:pathLst>
                <a:path w="518" h="426" extrusionOk="0">
                  <a:moveTo>
                    <a:pt x="274" y="0"/>
                  </a:moveTo>
                  <a:cubicBezTo>
                    <a:pt x="1" y="31"/>
                    <a:pt x="1" y="426"/>
                    <a:pt x="274" y="426"/>
                  </a:cubicBezTo>
                  <a:cubicBezTo>
                    <a:pt x="517" y="426"/>
                    <a:pt x="517" y="0"/>
                    <a:pt x="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24"/>
            <p:cNvSpPr/>
            <p:nvPr/>
          </p:nvSpPr>
          <p:spPr>
            <a:xfrm>
              <a:off x="5449450" y="1656850"/>
              <a:ext cx="24350" cy="20550"/>
            </a:xfrm>
            <a:custGeom>
              <a:avLst/>
              <a:gdLst/>
              <a:ahLst/>
              <a:cxnLst/>
              <a:rect l="l" t="t" r="r" b="b"/>
              <a:pathLst>
                <a:path w="974" h="822" extrusionOk="0">
                  <a:moveTo>
                    <a:pt x="487" y="0"/>
                  </a:moveTo>
                  <a:cubicBezTo>
                    <a:pt x="1" y="0"/>
                    <a:pt x="1" y="821"/>
                    <a:pt x="487" y="821"/>
                  </a:cubicBezTo>
                  <a:cubicBezTo>
                    <a:pt x="973" y="821"/>
                    <a:pt x="973"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24"/>
            <p:cNvSpPr/>
            <p:nvPr/>
          </p:nvSpPr>
          <p:spPr>
            <a:xfrm>
              <a:off x="5474525" y="1749550"/>
              <a:ext cx="25100" cy="16750"/>
            </a:xfrm>
            <a:custGeom>
              <a:avLst/>
              <a:gdLst/>
              <a:ahLst/>
              <a:cxnLst/>
              <a:rect l="l" t="t" r="r" b="b"/>
              <a:pathLst>
                <a:path w="1004" h="670" extrusionOk="0">
                  <a:moveTo>
                    <a:pt x="366" y="1"/>
                  </a:moveTo>
                  <a:cubicBezTo>
                    <a:pt x="153" y="1"/>
                    <a:pt x="1" y="153"/>
                    <a:pt x="1" y="335"/>
                  </a:cubicBezTo>
                  <a:cubicBezTo>
                    <a:pt x="1" y="517"/>
                    <a:pt x="153" y="669"/>
                    <a:pt x="366" y="669"/>
                  </a:cubicBezTo>
                  <a:lnTo>
                    <a:pt x="669" y="669"/>
                  </a:lnTo>
                  <a:cubicBezTo>
                    <a:pt x="852" y="669"/>
                    <a:pt x="1004" y="517"/>
                    <a:pt x="1004" y="335"/>
                  </a:cubicBezTo>
                  <a:cubicBezTo>
                    <a:pt x="1004" y="153"/>
                    <a:pt x="852" y="1"/>
                    <a:pt x="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24"/>
            <p:cNvSpPr/>
            <p:nvPr/>
          </p:nvSpPr>
          <p:spPr>
            <a:xfrm>
              <a:off x="5388675" y="1784500"/>
              <a:ext cx="26600" cy="20550"/>
            </a:xfrm>
            <a:custGeom>
              <a:avLst/>
              <a:gdLst/>
              <a:ahLst/>
              <a:cxnLst/>
              <a:rect l="l" t="t" r="r" b="b"/>
              <a:pathLst>
                <a:path w="1064" h="822" extrusionOk="0">
                  <a:moveTo>
                    <a:pt x="517" y="1"/>
                  </a:moveTo>
                  <a:cubicBezTo>
                    <a:pt x="0" y="1"/>
                    <a:pt x="0" y="822"/>
                    <a:pt x="517" y="822"/>
                  </a:cubicBezTo>
                  <a:cubicBezTo>
                    <a:pt x="1064" y="822"/>
                    <a:pt x="1064" y="1"/>
                    <a:pt x="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8" name="Google Shape;658;p24"/>
            <p:cNvSpPr/>
            <p:nvPr/>
          </p:nvSpPr>
          <p:spPr>
            <a:xfrm>
              <a:off x="5502650" y="1812625"/>
              <a:ext cx="22825" cy="30425"/>
            </a:xfrm>
            <a:custGeom>
              <a:avLst/>
              <a:gdLst/>
              <a:ahLst/>
              <a:cxnLst/>
              <a:rect l="l" t="t" r="r" b="b"/>
              <a:pathLst>
                <a:path w="913" h="1217" extrusionOk="0">
                  <a:moveTo>
                    <a:pt x="456" y="1"/>
                  </a:moveTo>
                  <a:cubicBezTo>
                    <a:pt x="213" y="61"/>
                    <a:pt x="0" y="244"/>
                    <a:pt x="0" y="457"/>
                  </a:cubicBezTo>
                  <a:lnTo>
                    <a:pt x="0" y="760"/>
                  </a:lnTo>
                  <a:cubicBezTo>
                    <a:pt x="0" y="1004"/>
                    <a:pt x="183" y="1216"/>
                    <a:pt x="456" y="1216"/>
                  </a:cubicBezTo>
                  <a:cubicBezTo>
                    <a:pt x="669" y="1216"/>
                    <a:pt x="912" y="1034"/>
                    <a:pt x="912" y="760"/>
                  </a:cubicBezTo>
                  <a:lnTo>
                    <a:pt x="912" y="457"/>
                  </a:lnTo>
                  <a:cubicBezTo>
                    <a:pt x="912" y="244"/>
                    <a:pt x="669" y="1"/>
                    <a:pt x="4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9" name="Google Shape;659;p24"/>
            <p:cNvSpPr/>
            <p:nvPr/>
          </p:nvSpPr>
          <p:spPr>
            <a:xfrm>
              <a:off x="5417550" y="1842650"/>
              <a:ext cx="34200" cy="32325"/>
            </a:xfrm>
            <a:custGeom>
              <a:avLst/>
              <a:gdLst/>
              <a:ahLst/>
              <a:cxnLst/>
              <a:rect l="l" t="t" r="r" b="b"/>
              <a:pathLst>
                <a:path w="1368" h="1293" extrusionOk="0">
                  <a:moveTo>
                    <a:pt x="536" y="0"/>
                  </a:moveTo>
                  <a:cubicBezTo>
                    <a:pt x="410" y="0"/>
                    <a:pt x="289" y="46"/>
                    <a:pt x="213" y="137"/>
                  </a:cubicBezTo>
                  <a:cubicBezTo>
                    <a:pt x="0" y="319"/>
                    <a:pt x="0" y="623"/>
                    <a:pt x="213" y="836"/>
                  </a:cubicBezTo>
                  <a:lnTo>
                    <a:pt x="517" y="1140"/>
                  </a:lnTo>
                  <a:cubicBezTo>
                    <a:pt x="578" y="1201"/>
                    <a:pt x="730" y="1292"/>
                    <a:pt x="851" y="1292"/>
                  </a:cubicBezTo>
                  <a:cubicBezTo>
                    <a:pt x="942" y="1292"/>
                    <a:pt x="1125" y="1231"/>
                    <a:pt x="1186" y="1140"/>
                  </a:cubicBezTo>
                  <a:cubicBezTo>
                    <a:pt x="1368" y="927"/>
                    <a:pt x="1368" y="623"/>
                    <a:pt x="1186" y="441"/>
                  </a:cubicBezTo>
                  <a:lnTo>
                    <a:pt x="882" y="137"/>
                  </a:lnTo>
                  <a:cubicBezTo>
                    <a:pt x="790" y="46"/>
                    <a:pt x="661" y="0"/>
                    <a:pt x="5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24"/>
            <p:cNvSpPr/>
            <p:nvPr/>
          </p:nvSpPr>
          <p:spPr>
            <a:xfrm>
              <a:off x="5379550" y="1896025"/>
              <a:ext cx="31925" cy="30600"/>
            </a:xfrm>
            <a:custGeom>
              <a:avLst/>
              <a:gdLst/>
              <a:ahLst/>
              <a:cxnLst/>
              <a:rect l="l" t="t" r="r" b="b"/>
              <a:pathLst>
                <a:path w="1277" h="1224" extrusionOk="0">
                  <a:moveTo>
                    <a:pt x="913" y="0"/>
                  </a:moveTo>
                  <a:cubicBezTo>
                    <a:pt x="894" y="0"/>
                    <a:pt x="873" y="3"/>
                    <a:pt x="851" y="8"/>
                  </a:cubicBezTo>
                  <a:lnTo>
                    <a:pt x="730" y="8"/>
                  </a:lnTo>
                  <a:cubicBezTo>
                    <a:pt x="699" y="38"/>
                    <a:pt x="608" y="99"/>
                    <a:pt x="547" y="130"/>
                  </a:cubicBezTo>
                  <a:cubicBezTo>
                    <a:pt x="426" y="221"/>
                    <a:pt x="304" y="312"/>
                    <a:pt x="213" y="403"/>
                  </a:cubicBezTo>
                  <a:cubicBezTo>
                    <a:pt x="0" y="555"/>
                    <a:pt x="0" y="890"/>
                    <a:pt x="213" y="1072"/>
                  </a:cubicBezTo>
                  <a:cubicBezTo>
                    <a:pt x="274" y="1163"/>
                    <a:pt x="426" y="1224"/>
                    <a:pt x="547" y="1224"/>
                  </a:cubicBezTo>
                  <a:cubicBezTo>
                    <a:pt x="669" y="1224"/>
                    <a:pt x="821" y="1194"/>
                    <a:pt x="882" y="1072"/>
                  </a:cubicBezTo>
                  <a:cubicBezTo>
                    <a:pt x="1003" y="981"/>
                    <a:pt x="1064" y="859"/>
                    <a:pt x="1155" y="738"/>
                  </a:cubicBezTo>
                  <a:cubicBezTo>
                    <a:pt x="1216" y="616"/>
                    <a:pt x="1277" y="555"/>
                    <a:pt x="1277" y="434"/>
                  </a:cubicBezTo>
                  <a:cubicBezTo>
                    <a:pt x="1277" y="312"/>
                    <a:pt x="1216" y="221"/>
                    <a:pt x="1155" y="130"/>
                  </a:cubicBezTo>
                  <a:cubicBezTo>
                    <a:pt x="1080" y="55"/>
                    <a:pt x="1005" y="0"/>
                    <a:pt x="9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24"/>
            <p:cNvSpPr/>
            <p:nvPr/>
          </p:nvSpPr>
          <p:spPr>
            <a:xfrm>
              <a:off x="5358275" y="1979050"/>
              <a:ext cx="25850" cy="21300"/>
            </a:xfrm>
            <a:custGeom>
              <a:avLst/>
              <a:gdLst/>
              <a:ahLst/>
              <a:cxnLst/>
              <a:rect l="l" t="t" r="r" b="b"/>
              <a:pathLst>
                <a:path w="1034" h="852" extrusionOk="0">
                  <a:moveTo>
                    <a:pt x="517" y="0"/>
                  </a:moveTo>
                  <a:cubicBezTo>
                    <a:pt x="0" y="0"/>
                    <a:pt x="0" y="851"/>
                    <a:pt x="517" y="851"/>
                  </a:cubicBezTo>
                  <a:cubicBezTo>
                    <a:pt x="1034" y="851"/>
                    <a:pt x="1034" y="0"/>
                    <a:pt x="5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24"/>
            <p:cNvSpPr/>
            <p:nvPr/>
          </p:nvSpPr>
          <p:spPr>
            <a:xfrm>
              <a:off x="5268600" y="2077075"/>
              <a:ext cx="24350" cy="19775"/>
            </a:xfrm>
            <a:custGeom>
              <a:avLst/>
              <a:gdLst/>
              <a:ahLst/>
              <a:cxnLst/>
              <a:rect l="l" t="t" r="r" b="b"/>
              <a:pathLst>
                <a:path w="974" h="791" extrusionOk="0">
                  <a:moveTo>
                    <a:pt x="487" y="0"/>
                  </a:moveTo>
                  <a:cubicBezTo>
                    <a:pt x="1" y="0"/>
                    <a:pt x="1" y="791"/>
                    <a:pt x="487" y="791"/>
                  </a:cubicBezTo>
                  <a:cubicBezTo>
                    <a:pt x="973" y="791"/>
                    <a:pt x="973"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3" name="Google Shape;663;p24"/>
          <p:cNvSpPr/>
          <p:nvPr/>
        </p:nvSpPr>
        <p:spPr>
          <a:xfrm rot="5400000">
            <a:off x="1526251" y="4452130"/>
            <a:ext cx="1067344" cy="4340153"/>
          </a:xfrm>
          <a:custGeom>
            <a:avLst/>
            <a:gdLst/>
            <a:ahLst/>
            <a:cxnLst/>
            <a:rect l="l" t="t" r="r" b="b"/>
            <a:pathLst>
              <a:path w="61887" h="67875" extrusionOk="0">
                <a:moveTo>
                  <a:pt x="61431" y="1"/>
                </a:moveTo>
                <a:cubicBezTo>
                  <a:pt x="58330" y="122"/>
                  <a:pt x="55291" y="1247"/>
                  <a:pt x="52190" y="2159"/>
                </a:cubicBezTo>
                <a:cubicBezTo>
                  <a:pt x="48452" y="3314"/>
                  <a:pt x="44652" y="4499"/>
                  <a:pt x="40883" y="5715"/>
                </a:cubicBezTo>
                <a:cubicBezTo>
                  <a:pt x="33315" y="8177"/>
                  <a:pt x="25746" y="10791"/>
                  <a:pt x="18208" y="13649"/>
                </a:cubicBezTo>
                <a:cubicBezTo>
                  <a:pt x="17326" y="13983"/>
                  <a:pt x="16445" y="14287"/>
                  <a:pt x="15533" y="14621"/>
                </a:cubicBezTo>
                <a:cubicBezTo>
                  <a:pt x="11399" y="16232"/>
                  <a:pt x="6688" y="18633"/>
                  <a:pt x="4864" y="25685"/>
                </a:cubicBezTo>
                <a:cubicBezTo>
                  <a:pt x="3496" y="30974"/>
                  <a:pt x="4226" y="37235"/>
                  <a:pt x="4074" y="43102"/>
                </a:cubicBezTo>
                <a:cubicBezTo>
                  <a:pt x="3952" y="51704"/>
                  <a:pt x="1977" y="59850"/>
                  <a:pt x="1" y="67874"/>
                </a:cubicBezTo>
                <a:lnTo>
                  <a:pt x="61887" y="67874"/>
                </a:lnTo>
                <a:lnTo>
                  <a:pt x="61887"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4" name="Google Shape;664;p24"/>
          <p:cNvSpPr/>
          <p:nvPr/>
        </p:nvSpPr>
        <p:spPr>
          <a:xfrm rot="10800000" flipH="1">
            <a:off x="8006234" y="-99916"/>
            <a:ext cx="4264583" cy="1527445"/>
          </a:xfrm>
          <a:custGeom>
            <a:avLst/>
            <a:gdLst/>
            <a:ahLst/>
            <a:cxnLst/>
            <a:rect l="l" t="t" r="r" b="b"/>
            <a:pathLst>
              <a:path w="151280" h="56607" extrusionOk="0">
                <a:moveTo>
                  <a:pt x="127271" y="1"/>
                </a:moveTo>
                <a:cubicBezTo>
                  <a:pt x="125127" y="1"/>
                  <a:pt x="122955" y="198"/>
                  <a:pt x="120762" y="618"/>
                </a:cubicBezTo>
                <a:cubicBezTo>
                  <a:pt x="104136" y="3840"/>
                  <a:pt x="93528" y="18825"/>
                  <a:pt x="79424" y="26788"/>
                </a:cubicBezTo>
                <a:cubicBezTo>
                  <a:pt x="76161" y="28632"/>
                  <a:pt x="71835" y="29257"/>
                  <a:pt x="67398" y="29257"/>
                </a:cubicBezTo>
                <a:cubicBezTo>
                  <a:pt x="62617" y="29257"/>
                  <a:pt x="57708" y="28531"/>
                  <a:pt x="53861" y="27822"/>
                </a:cubicBezTo>
                <a:cubicBezTo>
                  <a:pt x="48212" y="26760"/>
                  <a:pt x="42866" y="25261"/>
                  <a:pt x="37285" y="25261"/>
                </a:cubicBezTo>
                <a:cubicBezTo>
                  <a:pt x="35358" y="25261"/>
                  <a:pt x="33403" y="25440"/>
                  <a:pt x="31399" y="25877"/>
                </a:cubicBezTo>
                <a:cubicBezTo>
                  <a:pt x="20912" y="28187"/>
                  <a:pt x="12797" y="35117"/>
                  <a:pt x="6900" y="43658"/>
                </a:cubicBezTo>
                <a:cubicBezTo>
                  <a:pt x="4134" y="47731"/>
                  <a:pt x="1824" y="52138"/>
                  <a:pt x="0" y="56606"/>
                </a:cubicBezTo>
                <a:lnTo>
                  <a:pt x="151279" y="56606"/>
                </a:lnTo>
                <a:lnTo>
                  <a:pt x="151279" y="7730"/>
                </a:lnTo>
                <a:cubicBezTo>
                  <a:pt x="143964" y="3137"/>
                  <a:pt x="135831" y="1"/>
                  <a:pt x="127271"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5" name="Google Shape;665;p24"/>
          <p:cNvSpPr/>
          <p:nvPr/>
        </p:nvSpPr>
        <p:spPr>
          <a:xfrm rot="-1612352">
            <a:off x="2590194" y="6007429"/>
            <a:ext cx="2789289" cy="1651507"/>
          </a:xfrm>
          <a:custGeom>
            <a:avLst/>
            <a:gdLst/>
            <a:ahLst/>
            <a:cxnLst/>
            <a:rect l="l" t="t" r="r" b="b"/>
            <a:pathLst>
              <a:path w="83680" h="49546" fill="none" extrusionOk="0">
                <a:moveTo>
                  <a:pt x="0" y="6992"/>
                </a:moveTo>
                <a:cubicBezTo>
                  <a:pt x="1672" y="5411"/>
                  <a:pt x="3739" y="4104"/>
                  <a:pt x="5775" y="3071"/>
                </a:cubicBezTo>
                <a:cubicBezTo>
                  <a:pt x="9879" y="1034"/>
                  <a:pt x="14499" y="31"/>
                  <a:pt x="19058" y="1"/>
                </a:cubicBezTo>
                <a:cubicBezTo>
                  <a:pt x="23466" y="1"/>
                  <a:pt x="27903" y="882"/>
                  <a:pt x="31916" y="2706"/>
                </a:cubicBezTo>
                <a:cubicBezTo>
                  <a:pt x="36536" y="4803"/>
                  <a:pt x="39758" y="8329"/>
                  <a:pt x="43648" y="11399"/>
                </a:cubicBezTo>
                <a:cubicBezTo>
                  <a:pt x="47113" y="14135"/>
                  <a:pt x="52159" y="16414"/>
                  <a:pt x="56262" y="13557"/>
                </a:cubicBezTo>
                <a:cubicBezTo>
                  <a:pt x="57752" y="12554"/>
                  <a:pt x="59576" y="10062"/>
                  <a:pt x="58360" y="8208"/>
                </a:cubicBezTo>
                <a:cubicBezTo>
                  <a:pt x="57144" y="6353"/>
                  <a:pt x="54287" y="7144"/>
                  <a:pt x="52889" y="8329"/>
                </a:cubicBezTo>
                <a:cubicBezTo>
                  <a:pt x="49940" y="10761"/>
                  <a:pt x="49727" y="15472"/>
                  <a:pt x="52463" y="18086"/>
                </a:cubicBezTo>
                <a:cubicBezTo>
                  <a:pt x="56141" y="21582"/>
                  <a:pt x="61855" y="20670"/>
                  <a:pt x="66293" y="22190"/>
                </a:cubicBezTo>
                <a:cubicBezTo>
                  <a:pt x="76992" y="25867"/>
                  <a:pt x="82676" y="39181"/>
                  <a:pt x="83679" y="49546"/>
                </a:cubicBezTo>
              </a:path>
            </a:pathLst>
          </a:custGeom>
          <a:noFill/>
          <a:ln w="14450" cap="flat" cmpd="sng">
            <a:solidFill>
              <a:schemeClr val="lt2"/>
            </a:solidFill>
            <a:prstDash val="solid"/>
            <a:miter lim="3039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66" name="Google Shape;666;p24"/>
          <p:cNvGrpSpPr/>
          <p:nvPr/>
        </p:nvGrpSpPr>
        <p:grpSpPr>
          <a:xfrm rot="-5400000">
            <a:off x="10898734" y="-91866"/>
            <a:ext cx="849100" cy="1189700"/>
            <a:chOff x="6475300" y="2302300"/>
            <a:chExt cx="636825" cy="892275"/>
          </a:xfrm>
        </p:grpSpPr>
        <p:sp>
          <p:nvSpPr>
            <p:cNvPr id="667" name="Google Shape;667;p24"/>
            <p:cNvSpPr/>
            <p:nvPr/>
          </p:nvSpPr>
          <p:spPr>
            <a:xfrm>
              <a:off x="6697950" y="2979925"/>
              <a:ext cx="76025" cy="214650"/>
            </a:xfrm>
            <a:custGeom>
              <a:avLst/>
              <a:gdLst/>
              <a:ahLst/>
              <a:cxnLst/>
              <a:rect l="l" t="t" r="r" b="b"/>
              <a:pathLst>
                <a:path w="3041" h="8586" extrusionOk="0">
                  <a:moveTo>
                    <a:pt x="1221" y="0"/>
                  </a:moveTo>
                  <a:cubicBezTo>
                    <a:pt x="973" y="0"/>
                    <a:pt x="742" y="23"/>
                    <a:pt x="548" y="87"/>
                  </a:cubicBezTo>
                  <a:cubicBezTo>
                    <a:pt x="122" y="239"/>
                    <a:pt x="122" y="148"/>
                    <a:pt x="92" y="969"/>
                  </a:cubicBezTo>
                  <a:cubicBezTo>
                    <a:pt x="62" y="1455"/>
                    <a:pt x="92" y="1972"/>
                    <a:pt x="122" y="2519"/>
                  </a:cubicBezTo>
                  <a:cubicBezTo>
                    <a:pt x="214" y="3613"/>
                    <a:pt x="122" y="4708"/>
                    <a:pt x="153" y="5741"/>
                  </a:cubicBezTo>
                  <a:cubicBezTo>
                    <a:pt x="214" y="6227"/>
                    <a:pt x="214" y="6470"/>
                    <a:pt x="153" y="6957"/>
                  </a:cubicBezTo>
                  <a:cubicBezTo>
                    <a:pt x="122" y="7382"/>
                    <a:pt x="1" y="7565"/>
                    <a:pt x="153" y="7899"/>
                  </a:cubicBezTo>
                  <a:cubicBezTo>
                    <a:pt x="376" y="8445"/>
                    <a:pt x="1188" y="8586"/>
                    <a:pt x="1727" y="8586"/>
                  </a:cubicBezTo>
                  <a:cubicBezTo>
                    <a:pt x="1847" y="8586"/>
                    <a:pt x="1954" y="8579"/>
                    <a:pt x="2037" y="8568"/>
                  </a:cubicBezTo>
                  <a:cubicBezTo>
                    <a:pt x="2220" y="8507"/>
                    <a:pt x="2828" y="8355"/>
                    <a:pt x="2949" y="8021"/>
                  </a:cubicBezTo>
                  <a:cubicBezTo>
                    <a:pt x="3040" y="7686"/>
                    <a:pt x="2828" y="7413"/>
                    <a:pt x="2736" y="7109"/>
                  </a:cubicBezTo>
                  <a:cubicBezTo>
                    <a:pt x="2554" y="6166"/>
                    <a:pt x="2828" y="5103"/>
                    <a:pt x="2858" y="4069"/>
                  </a:cubicBezTo>
                  <a:cubicBezTo>
                    <a:pt x="2949" y="2793"/>
                    <a:pt x="2949" y="1455"/>
                    <a:pt x="2949" y="118"/>
                  </a:cubicBezTo>
                  <a:cubicBezTo>
                    <a:pt x="2442" y="118"/>
                    <a:pt x="1787" y="0"/>
                    <a:pt x="12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8" name="Google Shape;668;p24"/>
            <p:cNvSpPr/>
            <p:nvPr/>
          </p:nvSpPr>
          <p:spPr>
            <a:xfrm>
              <a:off x="6693400" y="2604725"/>
              <a:ext cx="80575" cy="206825"/>
            </a:xfrm>
            <a:custGeom>
              <a:avLst/>
              <a:gdLst/>
              <a:ahLst/>
              <a:cxnLst/>
              <a:rect l="l" t="t" r="r" b="b"/>
              <a:pathLst>
                <a:path w="3223" h="8273" extrusionOk="0">
                  <a:moveTo>
                    <a:pt x="823" y="0"/>
                  </a:moveTo>
                  <a:cubicBezTo>
                    <a:pt x="736" y="0"/>
                    <a:pt x="652" y="22"/>
                    <a:pt x="578" y="80"/>
                  </a:cubicBezTo>
                  <a:cubicBezTo>
                    <a:pt x="244" y="354"/>
                    <a:pt x="335" y="688"/>
                    <a:pt x="335" y="1235"/>
                  </a:cubicBezTo>
                  <a:cubicBezTo>
                    <a:pt x="335" y="2360"/>
                    <a:pt x="335" y="3515"/>
                    <a:pt x="304" y="4639"/>
                  </a:cubicBezTo>
                  <a:cubicBezTo>
                    <a:pt x="274" y="5399"/>
                    <a:pt x="1" y="7132"/>
                    <a:pt x="244" y="7800"/>
                  </a:cubicBezTo>
                  <a:cubicBezTo>
                    <a:pt x="355" y="8181"/>
                    <a:pt x="730" y="8272"/>
                    <a:pt x="1129" y="8272"/>
                  </a:cubicBezTo>
                  <a:cubicBezTo>
                    <a:pt x="1495" y="8272"/>
                    <a:pt x="1880" y="8196"/>
                    <a:pt x="2098" y="8196"/>
                  </a:cubicBezTo>
                  <a:cubicBezTo>
                    <a:pt x="2179" y="8196"/>
                    <a:pt x="2544" y="8263"/>
                    <a:pt x="2796" y="8263"/>
                  </a:cubicBezTo>
                  <a:cubicBezTo>
                    <a:pt x="2922" y="8263"/>
                    <a:pt x="3020" y="8246"/>
                    <a:pt x="3040" y="8196"/>
                  </a:cubicBezTo>
                  <a:cubicBezTo>
                    <a:pt x="3222" y="7892"/>
                    <a:pt x="2918" y="6828"/>
                    <a:pt x="2888" y="6463"/>
                  </a:cubicBezTo>
                  <a:cubicBezTo>
                    <a:pt x="2827" y="5460"/>
                    <a:pt x="3162" y="4457"/>
                    <a:pt x="3192" y="3393"/>
                  </a:cubicBezTo>
                  <a:cubicBezTo>
                    <a:pt x="3222" y="2329"/>
                    <a:pt x="3162" y="1235"/>
                    <a:pt x="2888" y="232"/>
                  </a:cubicBezTo>
                  <a:cubicBezTo>
                    <a:pt x="2827" y="202"/>
                    <a:pt x="2706" y="141"/>
                    <a:pt x="2615" y="50"/>
                  </a:cubicBezTo>
                  <a:cubicBezTo>
                    <a:pt x="2523" y="141"/>
                    <a:pt x="2371" y="202"/>
                    <a:pt x="2219" y="293"/>
                  </a:cubicBezTo>
                  <a:cubicBezTo>
                    <a:pt x="2151" y="310"/>
                    <a:pt x="2086" y="317"/>
                    <a:pt x="2021" y="317"/>
                  </a:cubicBezTo>
                  <a:cubicBezTo>
                    <a:pt x="1855" y="317"/>
                    <a:pt x="1696" y="267"/>
                    <a:pt x="1520" y="202"/>
                  </a:cubicBezTo>
                  <a:cubicBezTo>
                    <a:pt x="1321" y="157"/>
                    <a:pt x="1057" y="0"/>
                    <a:pt x="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24"/>
            <p:cNvSpPr/>
            <p:nvPr/>
          </p:nvSpPr>
          <p:spPr>
            <a:xfrm>
              <a:off x="7037625" y="2516775"/>
              <a:ext cx="74500" cy="207375"/>
            </a:xfrm>
            <a:custGeom>
              <a:avLst/>
              <a:gdLst/>
              <a:ahLst/>
              <a:cxnLst/>
              <a:rect l="l" t="t" r="r" b="b"/>
              <a:pathLst>
                <a:path w="2980" h="8295" extrusionOk="0">
                  <a:moveTo>
                    <a:pt x="412" y="1"/>
                  </a:moveTo>
                  <a:cubicBezTo>
                    <a:pt x="314" y="1"/>
                    <a:pt x="233" y="28"/>
                    <a:pt x="183" y="102"/>
                  </a:cubicBezTo>
                  <a:cubicBezTo>
                    <a:pt x="31" y="346"/>
                    <a:pt x="183" y="832"/>
                    <a:pt x="183" y="1166"/>
                  </a:cubicBezTo>
                  <a:cubicBezTo>
                    <a:pt x="305" y="3507"/>
                    <a:pt x="1" y="5817"/>
                    <a:pt x="92" y="8127"/>
                  </a:cubicBezTo>
                  <a:cubicBezTo>
                    <a:pt x="247" y="8057"/>
                    <a:pt x="400" y="8031"/>
                    <a:pt x="551" y="8031"/>
                  </a:cubicBezTo>
                  <a:cubicBezTo>
                    <a:pt x="996" y="8031"/>
                    <a:pt x="1432" y="8256"/>
                    <a:pt x="1885" y="8279"/>
                  </a:cubicBezTo>
                  <a:cubicBezTo>
                    <a:pt x="1960" y="8288"/>
                    <a:pt x="2033" y="8295"/>
                    <a:pt x="2104" y="8295"/>
                  </a:cubicBezTo>
                  <a:cubicBezTo>
                    <a:pt x="2263" y="8295"/>
                    <a:pt x="2416" y="8262"/>
                    <a:pt x="2584" y="8157"/>
                  </a:cubicBezTo>
                  <a:cubicBezTo>
                    <a:pt x="2980" y="7853"/>
                    <a:pt x="2919" y="7580"/>
                    <a:pt x="2888" y="6941"/>
                  </a:cubicBezTo>
                  <a:cubicBezTo>
                    <a:pt x="2676" y="4723"/>
                    <a:pt x="2828" y="2473"/>
                    <a:pt x="2949" y="224"/>
                  </a:cubicBezTo>
                  <a:cubicBezTo>
                    <a:pt x="2697" y="224"/>
                    <a:pt x="2496" y="69"/>
                    <a:pt x="2204" y="69"/>
                  </a:cubicBezTo>
                  <a:cubicBezTo>
                    <a:pt x="2179" y="69"/>
                    <a:pt x="2154" y="70"/>
                    <a:pt x="2128" y="72"/>
                  </a:cubicBezTo>
                  <a:cubicBezTo>
                    <a:pt x="1825" y="102"/>
                    <a:pt x="1551" y="194"/>
                    <a:pt x="1247" y="194"/>
                  </a:cubicBezTo>
                  <a:cubicBezTo>
                    <a:pt x="1048" y="194"/>
                    <a:pt x="672" y="1"/>
                    <a:pt x="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24"/>
            <p:cNvSpPr/>
            <p:nvPr/>
          </p:nvSpPr>
          <p:spPr>
            <a:xfrm>
              <a:off x="6475300" y="2792075"/>
              <a:ext cx="72225" cy="208325"/>
            </a:xfrm>
            <a:custGeom>
              <a:avLst/>
              <a:gdLst/>
              <a:ahLst/>
              <a:cxnLst/>
              <a:rect l="l" t="t" r="r" b="b"/>
              <a:pathLst>
                <a:path w="2889" h="8333" extrusionOk="0">
                  <a:moveTo>
                    <a:pt x="1806" y="1"/>
                  </a:moveTo>
                  <a:cubicBezTo>
                    <a:pt x="1340" y="1"/>
                    <a:pt x="891" y="194"/>
                    <a:pt x="430" y="194"/>
                  </a:cubicBezTo>
                  <a:cubicBezTo>
                    <a:pt x="318" y="194"/>
                    <a:pt x="206" y="183"/>
                    <a:pt x="92" y="154"/>
                  </a:cubicBezTo>
                  <a:lnTo>
                    <a:pt x="92" y="154"/>
                  </a:lnTo>
                  <a:cubicBezTo>
                    <a:pt x="92" y="2617"/>
                    <a:pt x="1" y="5109"/>
                    <a:pt x="183" y="7541"/>
                  </a:cubicBezTo>
                  <a:cubicBezTo>
                    <a:pt x="231" y="8162"/>
                    <a:pt x="241" y="8332"/>
                    <a:pt x="510" y="8332"/>
                  </a:cubicBezTo>
                  <a:cubicBezTo>
                    <a:pt x="583" y="8332"/>
                    <a:pt x="674" y="8320"/>
                    <a:pt x="791" y="8300"/>
                  </a:cubicBezTo>
                  <a:cubicBezTo>
                    <a:pt x="1095" y="8240"/>
                    <a:pt x="1399" y="8240"/>
                    <a:pt x="1703" y="8209"/>
                  </a:cubicBezTo>
                  <a:cubicBezTo>
                    <a:pt x="1916" y="8179"/>
                    <a:pt x="2159" y="8148"/>
                    <a:pt x="2433" y="8057"/>
                  </a:cubicBezTo>
                  <a:cubicBezTo>
                    <a:pt x="2463" y="8148"/>
                    <a:pt x="2524" y="8209"/>
                    <a:pt x="2585" y="8300"/>
                  </a:cubicBezTo>
                  <a:cubicBezTo>
                    <a:pt x="2615" y="8240"/>
                    <a:pt x="2737" y="8179"/>
                    <a:pt x="2797" y="8088"/>
                  </a:cubicBezTo>
                  <a:lnTo>
                    <a:pt x="2797" y="1674"/>
                  </a:lnTo>
                  <a:cubicBezTo>
                    <a:pt x="2797" y="1188"/>
                    <a:pt x="2889" y="610"/>
                    <a:pt x="2676" y="276"/>
                  </a:cubicBezTo>
                  <a:cubicBezTo>
                    <a:pt x="2493" y="2"/>
                    <a:pt x="2129" y="2"/>
                    <a:pt x="1885" y="2"/>
                  </a:cubicBezTo>
                  <a:cubicBezTo>
                    <a:pt x="1859" y="1"/>
                    <a:pt x="1832" y="1"/>
                    <a:pt x="18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4"/>
            <p:cNvSpPr/>
            <p:nvPr/>
          </p:nvSpPr>
          <p:spPr>
            <a:xfrm>
              <a:off x="6883375" y="2836950"/>
              <a:ext cx="79050" cy="205025"/>
            </a:xfrm>
            <a:custGeom>
              <a:avLst/>
              <a:gdLst/>
              <a:ahLst/>
              <a:cxnLst/>
              <a:rect l="l" t="t" r="r" b="b"/>
              <a:pathLst>
                <a:path w="3162" h="8201" extrusionOk="0">
                  <a:moveTo>
                    <a:pt x="244" y="1"/>
                  </a:moveTo>
                  <a:cubicBezTo>
                    <a:pt x="335" y="1855"/>
                    <a:pt x="92" y="3770"/>
                    <a:pt x="92" y="5624"/>
                  </a:cubicBezTo>
                  <a:cubicBezTo>
                    <a:pt x="92" y="6171"/>
                    <a:pt x="0" y="7569"/>
                    <a:pt x="274" y="8025"/>
                  </a:cubicBezTo>
                  <a:cubicBezTo>
                    <a:pt x="366" y="8154"/>
                    <a:pt x="485" y="8199"/>
                    <a:pt x="616" y="8199"/>
                  </a:cubicBezTo>
                  <a:cubicBezTo>
                    <a:pt x="920" y="8199"/>
                    <a:pt x="1287" y="7955"/>
                    <a:pt x="1520" y="7934"/>
                  </a:cubicBezTo>
                  <a:cubicBezTo>
                    <a:pt x="1532" y="7933"/>
                    <a:pt x="1545" y="7933"/>
                    <a:pt x="1557" y="7933"/>
                  </a:cubicBezTo>
                  <a:cubicBezTo>
                    <a:pt x="1859" y="7933"/>
                    <a:pt x="2240" y="8200"/>
                    <a:pt x="2534" y="8200"/>
                  </a:cubicBezTo>
                  <a:cubicBezTo>
                    <a:pt x="2620" y="8200"/>
                    <a:pt x="2699" y="8177"/>
                    <a:pt x="2766" y="8116"/>
                  </a:cubicBezTo>
                  <a:cubicBezTo>
                    <a:pt x="3162" y="7782"/>
                    <a:pt x="2979" y="6353"/>
                    <a:pt x="2979" y="5746"/>
                  </a:cubicBezTo>
                  <a:lnTo>
                    <a:pt x="29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24"/>
            <p:cNvSpPr/>
            <p:nvPr/>
          </p:nvSpPr>
          <p:spPr>
            <a:xfrm>
              <a:off x="6475300" y="2348525"/>
              <a:ext cx="78300" cy="205025"/>
            </a:xfrm>
            <a:custGeom>
              <a:avLst/>
              <a:gdLst/>
              <a:ahLst/>
              <a:cxnLst/>
              <a:rect l="l" t="t" r="r" b="b"/>
              <a:pathLst>
                <a:path w="3132" h="8201" extrusionOk="0">
                  <a:moveTo>
                    <a:pt x="2531" y="1"/>
                  </a:moveTo>
                  <a:cubicBezTo>
                    <a:pt x="2230" y="1"/>
                    <a:pt x="1837" y="268"/>
                    <a:pt x="1555" y="268"/>
                  </a:cubicBezTo>
                  <a:cubicBezTo>
                    <a:pt x="1543" y="268"/>
                    <a:pt x="1532" y="268"/>
                    <a:pt x="1521" y="267"/>
                  </a:cubicBezTo>
                  <a:cubicBezTo>
                    <a:pt x="1271" y="246"/>
                    <a:pt x="908" y="12"/>
                    <a:pt x="606" y="12"/>
                  </a:cubicBezTo>
                  <a:cubicBezTo>
                    <a:pt x="467" y="12"/>
                    <a:pt x="340" y="62"/>
                    <a:pt x="244" y="206"/>
                  </a:cubicBezTo>
                  <a:cubicBezTo>
                    <a:pt x="1" y="662"/>
                    <a:pt x="62" y="2030"/>
                    <a:pt x="62" y="2577"/>
                  </a:cubicBezTo>
                  <a:cubicBezTo>
                    <a:pt x="62" y="4462"/>
                    <a:pt x="335" y="6346"/>
                    <a:pt x="214" y="8200"/>
                  </a:cubicBezTo>
                  <a:lnTo>
                    <a:pt x="2949" y="8200"/>
                  </a:lnTo>
                  <a:lnTo>
                    <a:pt x="2949" y="2486"/>
                  </a:lnTo>
                  <a:cubicBezTo>
                    <a:pt x="2949" y="1878"/>
                    <a:pt x="3132" y="419"/>
                    <a:pt x="2767" y="85"/>
                  </a:cubicBezTo>
                  <a:cubicBezTo>
                    <a:pt x="2700" y="24"/>
                    <a:pt x="2619" y="1"/>
                    <a:pt x="25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24"/>
            <p:cNvSpPr/>
            <p:nvPr/>
          </p:nvSpPr>
          <p:spPr>
            <a:xfrm>
              <a:off x="6848425" y="2302300"/>
              <a:ext cx="76000" cy="215350"/>
            </a:xfrm>
            <a:custGeom>
              <a:avLst/>
              <a:gdLst/>
              <a:ahLst/>
              <a:cxnLst/>
              <a:rect l="l" t="t" r="r" b="b"/>
              <a:pathLst>
                <a:path w="3040" h="8614" extrusionOk="0">
                  <a:moveTo>
                    <a:pt x="1693" y="0"/>
                  </a:moveTo>
                  <a:cubicBezTo>
                    <a:pt x="1162" y="0"/>
                    <a:pt x="375" y="137"/>
                    <a:pt x="152" y="657"/>
                  </a:cubicBezTo>
                  <a:cubicBezTo>
                    <a:pt x="0" y="1022"/>
                    <a:pt x="122" y="1204"/>
                    <a:pt x="152" y="1630"/>
                  </a:cubicBezTo>
                  <a:cubicBezTo>
                    <a:pt x="183" y="2116"/>
                    <a:pt x="183" y="2329"/>
                    <a:pt x="152" y="2846"/>
                  </a:cubicBezTo>
                  <a:cubicBezTo>
                    <a:pt x="122" y="3849"/>
                    <a:pt x="183" y="4973"/>
                    <a:pt x="122" y="6067"/>
                  </a:cubicBezTo>
                  <a:cubicBezTo>
                    <a:pt x="61" y="6584"/>
                    <a:pt x="31" y="7131"/>
                    <a:pt x="61" y="7618"/>
                  </a:cubicBezTo>
                  <a:cubicBezTo>
                    <a:pt x="122" y="8408"/>
                    <a:pt x="122" y="8347"/>
                    <a:pt x="517" y="8499"/>
                  </a:cubicBezTo>
                  <a:cubicBezTo>
                    <a:pt x="734" y="8584"/>
                    <a:pt x="977" y="8613"/>
                    <a:pt x="1231" y="8613"/>
                  </a:cubicBezTo>
                  <a:cubicBezTo>
                    <a:pt x="1796" y="8613"/>
                    <a:pt x="2415" y="8469"/>
                    <a:pt x="2918" y="8469"/>
                  </a:cubicBezTo>
                  <a:cubicBezTo>
                    <a:pt x="2918" y="7131"/>
                    <a:pt x="2918" y="5794"/>
                    <a:pt x="2857" y="4517"/>
                  </a:cubicBezTo>
                  <a:cubicBezTo>
                    <a:pt x="2797" y="3484"/>
                    <a:pt x="2553" y="2420"/>
                    <a:pt x="2736" y="1478"/>
                  </a:cubicBezTo>
                  <a:cubicBezTo>
                    <a:pt x="2797" y="1174"/>
                    <a:pt x="3040" y="900"/>
                    <a:pt x="2918" y="566"/>
                  </a:cubicBezTo>
                  <a:cubicBezTo>
                    <a:pt x="2797" y="201"/>
                    <a:pt x="2189" y="49"/>
                    <a:pt x="2006" y="19"/>
                  </a:cubicBezTo>
                  <a:cubicBezTo>
                    <a:pt x="1922" y="7"/>
                    <a:pt x="1814" y="0"/>
                    <a:pt x="16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064088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74"/>
        <p:cNvGrpSpPr/>
        <p:nvPr/>
      </p:nvGrpSpPr>
      <p:grpSpPr>
        <a:xfrm>
          <a:off x="0" y="0"/>
          <a:ext cx="0" cy="0"/>
          <a:chOff x="0" y="0"/>
          <a:chExt cx="0" cy="0"/>
        </a:xfrm>
      </p:grpSpPr>
      <p:sp>
        <p:nvSpPr>
          <p:cNvPr id="675" name="Google Shape;675;p25"/>
          <p:cNvSpPr txBox="1">
            <a:spLocks noGrp="1"/>
          </p:cNvSpPr>
          <p:nvPr>
            <p:ph type="ctrTitle"/>
          </p:nvPr>
        </p:nvSpPr>
        <p:spPr>
          <a:xfrm>
            <a:off x="3239933" y="893100"/>
            <a:ext cx="5712000" cy="13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933"/>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676" name="Google Shape;676;p25"/>
          <p:cNvSpPr txBox="1">
            <a:spLocks noGrp="1"/>
          </p:cNvSpPr>
          <p:nvPr>
            <p:ph type="subTitle" idx="1"/>
          </p:nvPr>
        </p:nvSpPr>
        <p:spPr>
          <a:xfrm>
            <a:off x="3233433" y="2401633"/>
            <a:ext cx="5725200" cy="161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r>
              <a:rPr lang="en-US"/>
              <a:t>Click to edit Master subtitle style</a:t>
            </a:r>
            <a:endParaRPr/>
          </a:p>
        </p:txBody>
      </p:sp>
      <p:sp>
        <p:nvSpPr>
          <p:cNvPr id="677" name="Google Shape;677;p25"/>
          <p:cNvSpPr txBox="1"/>
          <p:nvPr/>
        </p:nvSpPr>
        <p:spPr>
          <a:xfrm>
            <a:off x="3167667" y="4844633"/>
            <a:ext cx="5856800" cy="6260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400"/>
              </a:spcBef>
              <a:spcAft>
                <a:spcPts val="0"/>
              </a:spcAft>
              <a:buNone/>
            </a:pPr>
            <a:r>
              <a:rPr lang="en" sz="1600">
                <a:solidFill>
                  <a:schemeClr val="dk2"/>
                </a:solidFill>
                <a:latin typeface="Belleza"/>
                <a:ea typeface="Belleza"/>
                <a:cs typeface="Belleza"/>
                <a:sym typeface="Belleza"/>
              </a:rPr>
              <a:t>CREDITS: This presentation template was created by </a:t>
            </a:r>
            <a:r>
              <a:rPr lang="en" sz="1600">
                <a:solidFill>
                  <a:schemeClr val="dk2"/>
                </a:solidFill>
                <a:uFill>
                  <a:noFill/>
                </a:uFill>
                <a:latin typeface="Belleza"/>
                <a:ea typeface="Belleza"/>
                <a:cs typeface="Belleza"/>
                <a:sym typeface="Belleza"/>
                <a:hlinkClick r:id="rId2">
                  <a:extLst>
                    <a:ext uri="{A12FA001-AC4F-418D-AE19-62706E023703}">
                      <ahyp:hlinkClr xmlns:ahyp="http://schemas.microsoft.com/office/drawing/2018/hyperlinkcolor" val="tx"/>
                    </a:ext>
                  </a:extLst>
                </a:hlinkClick>
              </a:rPr>
              <a:t>Slidesgo</a:t>
            </a:r>
            <a:r>
              <a:rPr lang="en" sz="1600">
                <a:solidFill>
                  <a:schemeClr val="dk2"/>
                </a:solidFill>
                <a:latin typeface="Belleza"/>
                <a:ea typeface="Belleza"/>
                <a:cs typeface="Belleza"/>
                <a:sym typeface="Belleza"/>
              </a:rPr>
              <a:t>,</a:t>
            </a:r>
            <a:endParaRPr sz="1600">
              <a:solidFill>
                <a:schemeClr val="dk2"/>
              </a:solidFill>
              <a:latin typeface="Belleza"/>
              <a:ea typeface="Belleza"/>
              <a:cs typeface="Belleza"/>
              <a:sym typeface="Belleza"/>
            </a:endParaRPr>
          </a:p>
          <a:p>
            <a:pPr marL="0" lvl="0" indent="0" algn="ctr" rtl="0">
              <a:lnSpc>
                <a:spcPct val="100000"/>
              </a:lnSpc>
              <a:spcBef>
                <a:spcPts val="400"/>
              </a:spcBef>
              <a:spcAft>
                <a:spcPts val="0"/>
              </a:spcAft>
              <a:buNone/>
            </a:pPr>
            <a:r>
              <a:rPr lang="en" sz="1600">
                <a:solidFill>
                  <a:schemeClr val="dk2"/>
                </a:solidFill>
                <a:latin typeface="Belleza"/>
                <a:ea typeface="Belleza"/>
                <a:cs typeface="Belleza"/>
                <a:sym typeface="Belleza"/>
              </a:rPr>
              <a:t>and includes icons by </a:t>
            </a:r>
            <a:r>
              <a:rPr lang="en" sz="1600">
                <a:solidFill>
                  <a:schemeClr val="dk2"/>
                </a:solidFill>
                <a:uFill>
                  <a:noFill/>
                </a:uFill>
                <a:latin typeface="Belleza"/>
                <a:ea typeface="Belleza"/>
                <a:cs typeface="Belleza"/>
                <a:sym typeface="Belleza"/>
                <a:hlinkClick r:id="rId3">
                  <a:extLst>
                    <a:ext uri="{A12FA001-AC4F-418D-AE19-62706E023703}">
                      <ahyp:hlinkClr xmlns:ahyp="http://schemas.microsoft.com/office/drawing/2018/hyperlinkcolor" val="tx"/>
                    </a:ext>
                  </a:extLst>
                </a:hlinkClick>
              </a:rPr>
              <a:t>Flaticon</a:t>
            </a:r>
            <a:r>
              <a:rPr lang="en" sz="1600">
                <a:solidFill>
                  <a:schemeClr val="dk2"/>
                </a:solidFill>
                <a:latin typeface="Belleza"/>
                <a:ea typeface="Belleza"/>
                <a:cs typeface="Belleza"/>
                <a:sym typeface="Belleza"/>
              </a:rPr>
              <a:t>, and infographics &amp; images by </a:t>
            </a:r>
            <a:r>
              <a:rPr lang="en" sz="1600">
                <a:solidFill>
                  <a:schemeClr val="dk2"/>
                </a:solidFill>
                <a:uFill>
                  <a:noFill/>
                </a:uFill>
                <a:latin typeface="Belleza"/>
                <a:ea typeface="Belleza"/>
                <a:cs typeface="Belleza"/>
                <a:sym typeface="Belleza"/>
                <a:hlinkClick r:id="rId4">
                  <a:extLst>
                    <a:ext uri="{A12FA001-AC4F-418D-AE19-62706E023703}">
                      <ahyp:hlinkClr xmlns:ahyp="http://schemas.microsoft.com/office/drawing/2018/hyperlinkcolor" val="tx"/>
                    </a:ext>
                  </a:extLst>
                </a:hlinkClick>
              </a:rPr>
              <a:t>Freepik</a:t>
            </a:r>
            <a:endParaRPr sz="1600">
              <a:solidFill>
                <a:schemeClr val="dk2"/>
              </a:solidFill>
              <a:latin typeface="Belleza"/>
              <a:ea typeface="Belleza"/>
              <a:cs typeface="Belleza"/>
              <a:sym typeface="Belleza"/>
            </a:endParaRPr>
          </a:p>
        </p:txBody>
      </p:sp>
      <p:sp>
        <p:nvSpPr>
          <p:cNvPr id="678" name="Google Shape;678;p25"/>
          <p:cNvSpPr/>
          <p:nvPr/>
        </p:nvSpPr>
        <p:spPr>
          <a:xfrm>
            <a:off x="8815533" y="-65582"/>
            <a:ext cx="3442867" cy="1557833"/>
          </a:xfrm>
          <a:custGeom>
            <a:avLst/>
            <a:gdLst/>
            <a:ahLst/>
            <a:cxnLst/>
            <a:rect l="l" t="t" r="r" b="b"/>
            <a:pathLst>
              <a:path w="103286" h="46735" extrusionOk="0">
                <a:moveTo>
                  <a:pt x="1" y="0"/>
                </a:moveTo>
                <a:cubicBezTo>
                  <a:pt x="6485" y="15982"/>
                  <a:pt x="18553" y="18294"/>
                  <a:pt x="28531" y="18294"/>
                </a:cubicBezTo>
                <a:cubicBezTo>
                  <a:pt x="32593" y="18294"/>
                  <a:pt x="36310" y="17910"/>
                  <a:pt x="39161" y="17910"/>
                </a:cubicBezTo>
                <a:cubicBezTo>
                  <a:pt x="39549" y="17910"/>
                  <a:pt x="39921" y="17918"/>
                  <a:pt x="40275" y="17934"/>
                </a:cubicBezTo>
                <a:cubicBezTo>
                  <a:pt x="52160" y="18511"/>
                  <a:pt x="56780" y="20487"/>
                  <a:pt x="61856" y="22979"/>
                </a:cubicBezTo>
                <a:cubicBezTo>
                  <a:pt x="71036" y="27630"/>
                  <a:pt x="75717" y="41156"/>
                  <a:pt x="80580" y="44347"/>
                </a:cubicBezTo>
                <a:cubicBezTo>
                  <a:pt x="83218" y="46061"/>
                  <a:pt x="86788" y="46734"/>
                  <a:pt x="90488" y="46734"/>
                </a:cubicBezTo>
                <a:cubicBezTo>
                  <a:pt x="95057" y="46734"/>
                  <a:pt x="99826" y="45708"/>
                  <a:pt x="103286" y="44347"/>
                </a:cubicBezTo>
                <a:lnTo>
                  <a:pt x="103286" y="31"/>
                </a:lnTo>
                <a:lnTo>
                  <a:pt x="103286"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9" name="Google Shape;679;p25"/>
          <p:cNvSpPr/>
          <p:nvPr/>
        </p:nvSpPr>
        <p:spPr>
          <a:xfrm rot="10800000">
            <a:off x="-78634" y="4457383"/>
            <a:ext cx="3366068" cy="2487517"/>
          </a:xfrm>
          <a:custGeom>
            <a:avLst/>
            <a:gdLst/>
            <a:ahLst/>
            <a:cxnLst/>
            <a:rect l="l" t="t" r="r" b="b"/>
            <a:pathLst>
              <a:path w="72555" h="53618" extrusionOk="0">
                <a:moveTo>
                  <a:pt x="0" y="0"/>
                </a:moveTo>
                <a:cubicBezTo>
                  <a:pt x="0" y="0"/>
                  <a:pt x="1155" y="16566"/>
                  <a:pt x="11277" y="19088"/>
                </a:cubicBezTo>
                <a:cubicBezTo>
                  <a:pt x="13672" y="19684"/>
                  <a:pt x="15717" y="19846"/>
                  <a:pt x="17508" y="19846"/>
                </a:cubicBezTo>
                <a:cubicBezTo>
                  <a:pt x="19649" y="19846"/>
                  <a:pt x="21427" y="19614"/>
                  <a:pt x="23005" y="19614"/>
                </a:cubicBezTo>
                <a:cubicBezTo>
                  <a:pt x="25699" y="19614"/>
                  <a:pt x="27809" y="20290"/>
                  <a:pt x="30153" y="23952"/>
                </a:cubicBezTo>
                <a:cubicBezTo>
                  <a:pt x="35016" y="31551"/>
                  <a:pt x="36201" y="38542"/>
                  <a:pt x="49636" y="39909"/>
                </a:cubicBezTo>
                <a:cubicBezTo>
                  <a:pt x="63102" y="41277"/>
                  <a:pt x="65047" y="41642"/>
                  <a:pt x="66202" y="47691"/>
                </a:cubicBezTo>
                <a:cubicBezTo>
                  <a:pt x="67342" y="53506"/>
                  <a:pt x="72161" y="53618"/>
                  <a:pt x="72532" y="53618"/>
                </a:cubicBezTo>
                <a:cubicBezTo>
                  <a:pt x="72547" y="53618"/>
                  <a:pt x="72555" y="53618"/>
                  <a:pt x="72555" y="53618"/>
                </a:cubicBezTo>
                <a:lnTo>
                  <a:pt x="72555"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0" name="Google Shape;680;p25"/>
          <p:cNvSpPr/>
          <p:nvPr/>
        </p:nvSpPr>
        <p:spPr>
          <a:xfrm rot="3413597">
            <a:off x="-205969" y="-1392240"/>
            <a:ext cx="2035744" cy="3707771"/>
          </a:xfrm>
          <a:custGeom>
            <a:avLst/>
            <a:gdLst/>
            <a:ahLst/>
            <a:cxnLst/>
            <a:rect l="l" t="t" r="r" b="b"/>
            <a:pathLst>
              <a:path w="32211" h="58667" extrusionOk="0">
                <a:moveTo>
                  <a:pt x="15214" y="0"/>
                </a:moveTo>
                <a:cubicBezTo>
                  <a:pt x="11792" y="0"/>
                  <a:pt x="8381" y="1388"/>
                  <a:pt x="5396" y="3073"/>
                </a:cubicBezTo>
                <a:cubicBezTo>
                  <a:pt x="3761" y="3999"/>
                  <a:pt x="2126" y="5089"/>
                  <a:pt x="1145" y="6724"/>
                </a:cubicBezTo>
                <a:cubicBezTo>
                  <a:pt x="1" y="8850"/>
                  <a:pt x="219" y="11411"/>
                  <a:pt x="437" y="13864"/>
                </a:cubicBezTo>
                <a:cubicBezTo>
                  <a:pt x="1145" y="21985"/>
                  <a:pt x="1363" y="30160"/>
                  <a:pt x="2399" y="38280"/>
                </a:cubicBezTo>
                <a:cubicBezTo>
                  <a:pt x="2889" y="42095"/>
                  <a:pt x="3434" y="46129"/>
                  <a:pt x="4633" y="49726"/>
                </a:cubicBezTo>
                <a:cubicBezTo>
                  <a:pt x="5451" y="52233"/>
                  <a:pt x="7086" y="53377"/>
                  <a:pt x="9048" y="55012"/>
                </a:cubicBezTo>
                <a:cubicBezTo>
                  <a:pt x="11379" y="57004"/>
                  <a:pt x="14204" y="58667"/>
                  <a:pt x="17191" y="58667"/>
                </a:cubicBezTo>
                <a:cubicBezTo>
                  <a:pt x="18045" y="58667"/>
                  <a:pt x="18912" y="58531"/>
                  <a:pt x="19785" y="58228"/>
                </a:cubicBezTo>
                <a:cubicBezTo>
                  <a:pt x="20984" y="57846"/>
                  <a:pt x="22074" y="57083"/>
                  <a:pt x="22946" y="56211"/>
                </a:cubicBezTo>
                <a:cubicBezTo>
                  <a:pt x="24417" y="54903"/>
                  <a:pt x="25507" y="53214"/>
                  <a:pt x="25834" y="51306"/>
                </a:cubicBezTo>
                <a:cubicBezTo>
                  <a:pt x="26434" y="48145"/>
                  <a:pt x="25071" y="44984"/>
                  <a:pt x="23981" y="41932"/>
                </a:cubicBezTo>
                <a:cubicBezTo>
                  <a:pt x="22292" y="37463"/>
                  <a:pt x="21202" y="32067"/>
                  <a:pt x="23763" y="27980"/>
                </a:cubicBezTo>
                <a:cubicBezTo>
                  <a:pt x="25017" y="26072"/>
                  <a:pt x="26870" y="24710"/>
                  <a:pt x="28341" y="23075"/>
                </a:cubicBezTo>
                <a:cubicBezTo>
                  <a:pt x="29595" y="21712"/>
                  <a:pt x="30576" y="20077"/>
                  <a:pt x="31339" y="18388"/>
                </a:cubicBezTo>
                <a:cubicBezTo>
                  <a:pt x="31829" y="17297"/>
                  <a:pt x="32156" y="16153"/>
                  <a:pt x="32156" y="14899"/>
                </a:cubicBezTo>
                <a:cubicBezTo>
                  <a:pt x="32211" y="12174"/>
                  <a:pt x="30576" y="9776"/>
                  <a:pt x="28832" y="7705"/>
                </a:cubicBezTo>
                <a:cubicBezTo>
                  <a:pt x="25616" y="3945"/>
                  <a:pt x="21474" y="511"/>
                  <a:pt x="16569" y="75"/>
                </a:cubicBezTo>
                <a:cubicBezTo>
                  <a:pt x="16118" y="24"/>
                  <a:pt x="15666" y="0"/>
                  <a:pt x="1521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1" name="Google Shape;681;p25"/>
          <p:cNvSpPr/>
          <p:nvPr/>
        </p:nvSpPr>
        <p:spPr>
          <a:xfrm>
            <a:off x="486017" y="-1505233"/>
            <a:ext cx="2236768" cy="2487575"/>
          </a:xfrm>
          <a:custGeom>
            <a:avLst/>
            <a:gdLst/>
            <a:ahLst/>
            <a:cxnLst/>
            <a:rect l="l" t="t" r="r" b="b"/>
            <a:pathLst>
              <a:path w="47965" h="55108" extrusionOk="0">
                <a:moveTo>
                  <a:pt x="17812" y="55108"/>
                </a:moveTo>
                <a:cubicBezTo>
                  <a:pt x="16840" y="55108"/>
                  <a:pt x="15867" y="54895"/>
                  <a:pt x="14925" y="54622"/>
                </a:cubicBezTo>
                <a:cubicBezTo>
                  <a:pt x="13648" y="54287"/>
                  <a:pt x="12463" y="53679"/>
                  <a:pt x="11368" y="52950"/>
                </a:cubicBezTo>
                <a:cubicBezTo>
                  <a:pt x="10244" y="52281"/>
                  <a:pt x="9271" y="51521"/>
                  <a:pt x="8420" y="50518"/>
                </a:cubicBezTo>
                <a:cubicBezTo>
                  <a:pt x="7508" y="49485"/>
                  <a:pt x="6657" y="48421"/>
                  <a:pt x="5806" y="47327"/>
                </a:cubicBezTo>
                <a:cubicBezTo>
                  <a:pt x="5137" y="46384"/>
                  <a:pt x="4377" y="45473"/>
                  <a:pt x="3830" y="44439"/>
                </a:cubicBezTo>
                <a:cubicBezTo>
                  <a:pt x="3010" y="42707"/>
                  <a:pt x="2280" y="40913"/>
                  <a:pt x="2037" y="38968"/>
                </a:cubicBezTo>
                <a:cubicBezTo>
                  <a:pt x="1794" y="37023"/>
                  <a:pt x="2007" y="35108"/>
                  <a:pt x="1733" y="33162"/>
                </a:cubicBezTo>
                <a:cubicBezTo>
                  <a:pt x="1490" y="31673"/>
                  <a:pt x="791" y="30305"/>
                  <a:pt x="456" y="28816"/>
                </a:cubicBezTo>
                <a:cubicBezTo>
                  <a:pt x="183" y="27570"/>
                  <a:pt x="0" y="26293"/>
                  <a:pt x="122" y="25016"/>
                </a:cubicBezTo>
                <a:cubicBezTo>
                  <a:pt x="304" y="23466"/>
                  <a:pt x="882" y="21946"/>
                  <a:pt x="1733" y="20670"/>
                </a:cubicBezTo>
                <a:cubicBezTo>
                  <a:pt x="2554" y="19484"/>
                  <a:pt x="3466" y="18390"/>
                  <a:pt x="4408" y="17326"/>
                </a:cubicBezTo>
                <a:cubicBezTo>
                  <a:pt x="5380" y="16262"/>
                  <a:pt x="6414" y="15229"/>
                  <a:pt x="7630" y="14378"/>
                </a:cubicBezTo>
                <a:cubicBezTo>
                  <a:pt x="9454" y="12980"/>
                  <a:pt x="11612" y="12037"/>
                  <a:pt x="13405" y="10548"/>
                </a:cubicBezTo>
                <a:cubicBezTo>
                  <a:pt x="14955" y="9211"/>
                  <a:pt x="16171" y="7630"/>
                  <a:pt x="17539" y="6141"/>
                </a:cubicBezTo>
                <a:cubicBezTo>
                  <a:pt x="18299" y="5320"/>
                  <a:pt x="19119" y="4469"/>
                  <a:pt x="19910" y="3679"/>
                </a:cubicBezTo>
                <a:cubicBezTo>
                  <a:pt x="21399" y="2159"/>
                  <a:pt x="23132" y="700"/>
                  <a:pt x="25259" y="335"/>
                </a:cubicBezTo>
                <a:cubicBezTo>
                  <a:pt x="26657" y="31"/>
                  <a:pt x="28147" y="1"/>
                  <a:pt x="29606" y="153"/>
                </a:cubicBezTo>
                <a:cubicBezTo>
                  <a:pt x="29940" y="183"/>
                  <a:pt x="30275" y="244"/>
                  <a:pt x="30609" y="335"/>
                </a:cubicBezTo>
                <a:cubicBezTo>
                  <a:pt x="30700" y="366"/>
                  <a:pt x="30761" y="457"/>
                  <a:pt x="30731" y="548"/>
                </a:cubicBezTo>
                <a:cubicBezTo>
                  <a:pt x="30700" y="669"/>
                  <a:pt x="30579" y="700"/>
                  <a:pt x="30457" y="669"/>
                </a:cubicBezTo>
                <a:cubicBezTo>
                  <a:pt x="29484" y="457"/>
                  <a:pt x="28481" y="396"/>
                  <a:pt x="27509" y="457"/>
                </a:cubicBezTo>
                <a:cubicBezTo>
                  <a:pt x="25837" y="487"/>
                  <a:pt x="24165" y="852"/>
                  <a:pt x="22767" y="1764"/>
                </a:cubicBezTo>
                <a:cubicBezTo>
                  <a:pt x="21612" y="2493"/>
                  <a:pt x="20700" y="3435"/>
                  <a:pt x="19788" y="4347"/>
                </a:cubicBezTo>
                <a:cubicBezTo>
                  <a:pt x="18359" y="5776"/>
                  <a:pt x="17052" y="7326"/>
                  <a:pt x="15715" y="8846"/>
                </a:cubicBezTo>
                <a:cubicBezTo>
                  <a:pt x="14742" y="9940"/>
                  <a:pt x="13648" y="11004"/>
                  <a:pt x="12372" y="11855"/>
                </a:cubicBezTo>
                <a:cubicBezTo>
                  <a:pt x="10943" y="12828"/>
                  <a:pt x="9423" y="13618"/>
                  <a:pt x="8025" y="14651"/>
                </a:cubicBezTo>
                <a:cubicBezTo>
                  <a:pt x="6232" y="15898"/>
                  <a:pt x="4712" y="17539"/>
                  <a:pt x="3344" y="19211"/>
                </a:cubicBezTo>
                <a:cubicBezTo>
                  <a:pt x="1976" y="20852"/>
                  <a:pt x="1034" y="22402"/>
                  <a:pt x="608" y="24530"/>
                </a:cubicBezTo>
                <a:cubicBezTo>
                  <a:pt x="426" y="25411"/>
                  <a:pt x="487" y="26323"/>
                  <a:pt x="578" y="27235"/>
                </a:cubicBezTo>
                <a:cubicBezTo>
                  <a:pt x="730" y="28755"/>
                  <a:pt x="1216" y="30244"/>
                  <a:pt x="1703" y="31673"/>
                </a:cubicBezTo>
                <a:cubicBezTo>
                  <a:pt x="2189" y="33010"/>
                  <a:pt x="2280" y="34439"/>
                  <a:pt x="2280" y="35898"/>
                </a:cubicBezTo>
                <a:cubicBezTo>
                  <a:pt x="2280" y="39272"/>
                  <a:pt x="2736" y="41521"/>
                  <a:pt x="4286" y="44561"/>
                </a:cubicBezTo>
                <a:cubicBezTo>
                  <a:pt x="4773" y="45533"/>
                  <a:pt x="5502" y="46384"/>
                  <a:pt x="6140" y="47296"/>
                </a:cubicBezTo>
                <a:cubicBezTo>
                  <a:pt x="6991" y="48391"/>
                  <a:pt x="7903" y="49485"/>
                  <a:pt x="8846" y="50549"/>
                </a:cubicBezTo>
                <a:cubicBezTo>
                  <a:pt x="9697" y="51521"/>
                  <a:pt x="10700" y="52281"/>
                  <a:pt x="11824" y="52950"/>
                </a:cubicBezTo>
                <a:cubicBezTo>
                  <a:pt x="13283" y="53953"/>
                  <a:pt x="15016" y="54561"/>
                  <a:pt x="16718" y="54865"/>
                </a:cubicBezTo>
                <a:cubicBezTo>
                  <a:pt x="18207" y="55078"/>
                  <a:pt x="19666" y="54926"/>
                  <a:pt x="21156" y="54652"/>
                </a:cubicBezTo>
                <a:cubicBezTo>
                  <a:pt x="23466" y="54105"/>
                  <a:pt x="25685" y="53102"/>
                  <a:pt x="27813" y="52068"/>
                </a:cubicBezTo>
                <a:cubicBezTo>
                  <a:pt x="32250" y="49941"/>
                  <a:pt x="34074" y="47570"/>
                  <a:pt x="36810" y="43649"/>
                </a:cubicBezTo>
                <a:cubicBezTo>
                  <a:pt x="38512" y="41248"/>
                  <a:pt x="40700" y="39241"/>
                  <a:pt x="42463" y="36931"/>
                </a:cubicBezTo>
                <a:cubicBezTo>
                  <a:pt x="43770" y="35260"/>
                  <a:pt x="45108" y="33588"/>
                  <a:pt x="46050" y="31673"/>
                </a:cubicBezTo>
                <a:cubicBezTo>
                  <a:pt x="47631" y="28269"/>
                  <a:pt x="47479" y="24317"/>
                  <a:pt x="46567" y="20731"/>
                </a:cubicBezTo>
                <a:cubicBezTo>
                  <a:pt x="46202" y="18998"/>
                  <a:pt x="45716" y="17265"/>
                  <a:pt x="45381" y="15533"/>
                </a:cubicBezTo>
                <a:cubicBezTo>
                  <a:pt x="45260" y="14682"/>
                  <a:pt x="45138" y="13861"/>
                  <a:pt x="44895" y="13071"/>
                </a:cubicBezTo>
                <a:cubicBezTo>
                  <a:pt x="44196" y="10487"/>
                  <a:pt x="42068" y="9180"/>
                  <a:pt x="40001" y="7752"/>
                </a:cubicBezTo>
                <a:cubicBezTo>
                  <a:pt x="38056" y="6414"/>
                  <a:pt x="36293" y="4864"/>
                  <a:pt x="34469" y="3405"/>
                </a:cubicBezTo>
                <a:cubicBezTo>
                  <a:pt x="33345" y="2524"/>
                  <a:pt x="32190" y="1764"/>
                  <a:pt x="30913" y="1156"/>
                </a:cubicBezTo>
                <a:cubicBezTo>
                  <a:pt x="30852" y="1125"/>
                  <a:pt x="30761" y="1065"/>
                  <a:pt x="30822" y="973"/>
                </a:cubicBezTo>
                <a:cubicBezTo>
                  <a:pt x="30822" y="913"/>
                  <a:pt x="30913" y="821"/>
                  <a:pt x="31004" y="821"/>
                </a:cubicBezTo>
                <a:cubicBezTo>
                  <a:pt x="31703" y="1125"/>
                  <a:pt x="32372" y="1551"/>
                  <a:pt x="33041" y="1976"/>
                </a:cubicBezTo>
                <a:cubicBezTo>
                  <a:pt x="34743" y="3071"/>
                  <a:pt x="36232" y="4439"/>
                  <a:pt x="37843" y="5685"/>
                </a:cubicBezTo>
                <a:cubicBezTo>
                  <a:pt x="39211" y="6779"/>
                  <a:pt x="40700" y="7752"/>
                  <a:pt x="42129" y="8815"/>
                </a:cubicBezTo>
                <a:cubicBezTo>
                  <a:pt x="45594" y="11278"/>
                  <a:pt x="45320" y="13405"/>
                  <a:pt x="46111" y="17113"/>
                </a:cubicBezTo>
                <a:cubicBezTo>
                  <a:pt x="46901" y="20548"/>
                  <a:pt x="47965" y="24044"/>
                  <a:pt x="47539" y="27570"/>
                </a:cubicBezTo>
                <a:cubicBezTo>
                  <a:pt x="47296" y="29849"/>
                  <a:pt x="46475" y="32098"/>
                  <a:pt x="45108" y="33953"/>
                </a:cubicBezTo>
                <a:cubicBezTo>
                  <a:pt x="43770" y="35868"/>
                  <a:pt x="42342" y="37722"/>
                  <a:pt x="40822" y="39424"/>
                </a:cubicBezTo>
                <a:cubicBezTo>
                  <a:pt x="39697" y="40761"/>
                  <a:pt x="38481" y="42038"/>
                  <a:pt x="37418" y="43466"/>
                </a:cubicBezTo>
                <a:cubicBezTo>
                  <a:pt x="36019" y="45321"/>
                  <a:pt x="34804" y="47296"/>
                  <a:pt x="33101" y="48938"/>
                </a:cubicBezTo>
                <a:cubicBezTo>
                  <a:pt x="31034" y="50974"/>
                  <a:pt x="28420" y="52281"/>
                  <a:pt x="25806" y="53436"/>
                </a:cubicBezTo>
                <a:cubicBezTo>
                  <a:pt x="24347" y="54044"/>
                  <a:pt x="22919" y="54622"/>
                  <a:pt x="21399" y="55017"/>
                </a:cubicBezTo>
                <a:cubicBezTo>
                  <a:pt x="20183" y="55047"/>
                  <a:pt x="18998" y="55108"/>
                  <a:pt x="17812" y="55108"/>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2" name="Google Shape;682;p25"/>
          <p:cNvSpPr/>
          <p:nvPr/>
        </p:nvSpPr>
        <p:spPr>
          <a:xfrm>
            <a:off x="580384" y="-1914200"/>
            <a:ext cx="2236768" cy="2487575"/>
          </a:xfrm>
          <a:custGeom>
            <a:avLst/>
            <a:gdLst/>
            <a:ahLst/>
            <a:cxnLst/>
            <a:rect l="l" t="t" r="r" b="b"/>
            <a:pathLst>
              <a:path w="47965" h="55108" extrusionOk="0">
                <a:moveTo>
                  <a:pt x="17812" y="55108"/>
                </a:moveTo>
                <a:cubicBezTo>
                  <a:pt x="16840" y="55108"/>
                  <a:pt x="15867" y="54895"/>
                  <a:pt x="14925" y="54622"/>
                </a:cubicBezTo>
                <a:cubicBezTo>
                  <a:pt x="13648" y="54287"/>
                  <a:pt x="12463" y="53679"/>
                  <a:pt x="11368" y="52950"/>
                </a:cubicBezTo>
                <a:cubicBezTo>
                  <a:pt x="10244" y="52281"/>
                  <a:pt x="9271" y="51521"/>
                  <a:pt x="8420" y="50518"/>
                </a:cubicBezTo>
                <a:cubicBezTo>
                  <a:pt x="7508" y="49485"/>
                  <a:pt x="6657" y="48421"/>
                  <a:pt x="5806" y="47327"/>
                </a:cubicBezTo>
                <a:cubicBezTo>
                  <a:pt x="5137" y="46384"/>
                  <a:pt x="4377" y="45473"/>
                  <a:pt x="3830" y="44439"/>
                </a:cubicBezTo>
                <a:cubicBezTo>
                  <a:pt x="3010" y="42707"/>
                  <a:pt x="2280" y="40913"/>
                  <a:pt x="2037" y="38968"/>
                </a:cubicBezTo>
                <a:cubicBezTo>
                  <a:pt x="1794" y="37023"/>
                  <a:pt x="2007" y="35108"/>
                  <a:pt x="1733" y="33162"/>
                </a:cubicBezTo>
                <a:cubicBezTo>
                  <a:pt x="1490" y="31673"/>
                  <a:pt x="791" y="30305"/>
                  <a:pt x="456" y="28816"/>
                </a:cubicBezTo>
                <a:cubicBezTo>
                  <a:pt x="183" y="27570"/>
                  <a:pt x="0" y="26293"/>
                  <a:pt x="122" y="25016"/>
                </a:cubicBezTo>
                <a:cubicBezTo>
                  <a:pt x="304" y="23466"/>
                  <a:pt x="882" y="21946"/>
                  <a:pt x="1733" y="20670"/>
                </a:cubicBezTo>
                <a:cubicBezTo>
                  <a:pt x="2554" y="19484"/>
                  <a:pt x="3466" y="18390"/>
                  <a:pt x="4408" y="17326"/>
                </a:cubicBezTo>
                <a:cubicBezTo>
                  <a:pt x="5380" y="16262"/>
                  <a:pt x="6414" y="15229"/>
                  <a:pt x="7630" y="14378"/>
                </a:cubicBezTo>
                <a:cubicBezTo>
                  <a:pt x="9454" y="12980"/>
                  <a:pt x="11612" y="12037"/>
                  <a:pt x="13405" y="10548"/>
                </a:cubicBezTo>
                <a:cubicBezTo>
                  <a:pt x="14955" y="9211"/>
                  <a:pt x="16171" y="7630"/>
                  <a:pt x="17539" y="6141"/>
                </a:cubicBezTo>
                <a:cubicBezTo>
                  <a:pt x="18299" y="5320"/>
                  <a:pt x="19119" y="4469"/>
                  <a:pt x="19910" y="3679"/>
                </a:cubicBezTo>
                <a:cubicBezTo>
                  <a:pt x="21399" y="2159"/>
                  <a:pt x="23132" y="700"/>
                  <a:pt x="25259" y="335"/>
                </a:cubicBezTo>
                <a:cubicBezTo>
                  <a:pt x="26657" y="31"/>
                  <a:pt x="28147" y="1"/>
                  <a:pt x="29606" y="153"/>
                </a:cubicBezTo>
                <a:cubicBezTo>
                  <a:pt x="29940" y="183"/>
                  <a:pt x="30275" y="244"/>
                  <a:pt x="30609" y="335"/>
                </a:cubicBezTo>
                <a:cubicBezTo>
                  <a:pt x="30700" y="366"/>
                  <a:pt x="30761" y="457"/>
                  <a:pt x="30731" y="548"/>
                </a:cubicBezTo>
                <a:cubicBezTo>
                  <a:pt x="30700" y="669"/>
                  <a:pt x="30579" y="700"/>
                  <a:pt x="30457" y="669"/>
                </a:cubicBezTo>
                <a:cubicBezTo>
                  <a:pt x="29484" y="457"/>
                  <a:pt x="28481" y="396"/>
                  <a:pt x="27509" y="457"/>
                </a:cubicBezTo>
                <a:cubicBezTo>
                  <a:pt x="25837" y="487"/>
                  <a:pt x="24165" y="852"/>
                  <a:pt x="22767" y="1764"/>
                </a:cubicBezTo>
                <a:cubicBezTo>
                  <a:pt x="21612" y="2493"/>
                  <a:pt x="20700" y="3435"/>
                  <a:pt x="19788" y="4347"/>
                </a:cubicBezTo>
                <a:cubicBezTo>
                  <a:pt x="18359" y="5776"/>
                  <a:pt x="17052" y="7326"/>
                  <a:pt x="15715" y="8846"/>
                </a:cubicBezTo>
                <a:cubicBezTo>
                  <a:pt x="14742" y="9940"/>
                  <a:pt x="13648" y="11004"/>
                  <a:pt x="12372" y="11855"/>
                </a:cubicBezTo>
                <a:cubicBezTo>
                  <a:pt x="10943" y="12828"/>
                  <a:pt x="9423" y="13618"/>
                  <a:pt x="8025" y="14651"/>
                </a:cubicBezTo>
                <a:cubicBezTo>
                  <a:pt x="6232" y="15898"/>
                  <a:pt x="4712" y="17539"/>
                  <a:pt x="3344" y="19211"/>
                </a:cubicBezTo>
                <a:cubicBezTo>
                  <a:pt x="1976" y="20852"/>
                  <a:pt x="1034" y="22402"/>
                  <a:pt x="608" y="24530"/>
                </a:cubicBezTo>
                <a:cubicBezTo>
                  <a:pt x="426" y="25411"/>
                  <a:pt x="487" y="26323"/>
                  <a:pt x="578" y="27235"/>
                </a:cubicBezTo>
                <a:cubicBezTo>
                  <a:pt x="730" y="28755"/>
                  <a:pt x="1216" y="30244"/>
                  <a:pt x="1703" y="31673"/>
                </a:cubicBezTo>
                <a:cubicBezTo>
                  <a:pt x="2189" y="33010"/>
                  <a:pt x="2280" y="34439"/>
                  <a:pt x="2280" y="35898"/>
                </a:cubicBezTo>
                <a:cubicBezTo>
                  <a:pt x="2280" y="39272"/>
                  <a:pt x="2736" y="41521"/>
                  <a:pt x="4286" y="44561"/>
                </a:cubicBezTo>
                <a:cubicBezTo>
                  <a:pt x="4773" y="45533"/>
                  <a:pt x="5502" y="46384"/>
                  <a:pt x="6140" y="47296"/>
                </a:cubicBezTo>
                <a:cubicBezTo>
                  <a:pt x="6991" y="48391"/>
                  <a:pt x="7903" y="49485"/>
                  <a:pt x="8846" y="50549"/>
                </a:cubicBezTo>
                <a:cubicBezTo>
                  <a:pt x="9697" y="51521"/>
                  <a:pt x="10700" y="52281"/>
                  <a:pt x="11824" y="52950"/>
                </a:cubicBezTo>
                <a:cubicBezTo>
                  <a:pt x="13283" y="53953"/>
                  <a:pt x="15016" y="54561"/>
                  <a:pt x="16718" y="54865"/>
                </a:cubicBezTo>
                <a:cubicBezTo>
                  <a:pt x="18207" y="55078"/>
                  <a:pt x="19666" y="54926"/>
                  <a:pt x="21156" y="54652"/>
                </a:cubicBezTo>
                <a:cubicBezTo>
                  <a:pt x="23466" y="54105"/>
                  <a:pt x="25685" y="53102"/>
                  <a:pt x="27813" y="52068"/>
                </a:cubicBezTo>
                <a:cubicBezTo>
                  <a:pt x="32250" y="49941"/>
                  <a:pt x="34074" y="47570"/>
                  <a:pt x="36810" y="43649"/>
                </a:cubicBezTo>
                <a:cubicBezTo>
                  <a:pt x="38512" y="41248"/>
                  <a:pt x="40700" y="39241"/>
                  <a:pt x="42463" y="36931"/>
                </a:cubicBezTo>
                <a:cubicBezTo>
                  <a:pt x="43770" y="35260"/>
                  <a:pt x="45108" y="33588"/>
                  <a:pt x="46050" y="31673"/>
                </a:cubicBezTo>
                <a:cubicBezTo>
                  <a:pt x="47631" y="28269"/>
                  <a:pt x="47479" y="24317"/>
                  <a:pt x="46567" y="20731"/>
                </a:cubicBezTo>
                <a:cubicBezTo>
                  <a:pt x="46202" y="18998"/>
                  <a:pt x="45716" y="17265"/>
                  <a:pt x="45381" y="15533"/>
                </a:cubicBezTo>
                <a:cubicBezTo>
                  <a:pt x="45260" y="14682"/>
                  <a:pt x="45138" y="13861"/>
                  <a:pt x="44895" y="13071"/>
                </a:cubicBezTo>
                <a:cubicBezTo>
                  <a:pt x="44196" y="10487"/>
                  <a:pt x="42068" y="9180"/>
                  <a:pt x="40001" y="7752"/>
                </a:cubicBezTo>
                <a:cubicBezTo>
                  <a:pt x="38056" y="6414"/>
                  <a:pt x="36293" y="4864"/>
                  <a:pt x="34469" y="3405"/>
                </a:cubicBezTo>
                <a:cubicBezTo>
                  <a:pt x="33345" y="2524"/>
                  <a:pt x="32190" y="1764"/>
                  <a:pt x="30913" y="1156"/>
                </a:cubicBezTo>
                <a:cubicBezTo>
                  <a:pt x="30852" y="1125"/>
                  <a:pt x="30761" y="1065"/>
                  <a:pt x="30822" y="973"/>
                </a:cubicBezTo>
                <a:cubicBezTo>
                  <a:pt x="30822" y="913"/>
                  <a:pt x="30913" y="821"/>
                  <a:pt x="31004" y="821"/>
                </a:cubicBezTo>
                <a:cubicBezTo>
                  <a:pt x="31703" y="1125"/>
                  <a:pt x="32372" y="1551"/>
                  <a:pt x="33041" y="1976"/>
                </a:cubicBezTo>
                <a:cubicBezTo>
                  <a:pt x="34743" y="3071"/>
                  <a:pt x="36232" y="4439"/>
                  <a:pt x="37843" y="5685"/>
                </a:cubicBezTo>
                <a:cubicBezTo>
                  <a:pt x="39211" y="6779"/>
                  <a:pt x="40700" y="7752"/>
                  <a:pt x="42129" y="8815"/>
                </a:cubicBezTo>
                <a:cubicBezTo>
                  <a:pt x="45594" y="11278"/>
                  <a:pt x="45320" y="13405"/>
                  <a:pt x="46111" y="17113"/>
                </a:cubicBezTo>
                <a:cubicBezTo>
                  <a:pt x="46901" y="20548"/>
                  <a:pt x="47965" y="24044"/>
                  <a:pt x="47539" y="27570"/>
                </a:cubicBezTo>
                <a:cubicBezTo>
                  <a:pt x="47296" y="29849"/>
                  <a:pt x="46475" y="32098"/>
                  <a:pt x="45108" y="33953"/>
                </a:cubicBezTo>
                <a:cubicBezTo>
                  <a:pt x="43770" y="35868"/>
                  <a:pt x="42342" y="37722"/>
                  <a:pt x="40822" y="39424"/>
                </a:cubicBezTo>
                <a:cubicBezTo>
                  <a:pt x="39697" y="40761"/>
                  <a:pt x="38481" y="42038"/>
                  <a:pt x="37418" y="43466"/>
                </a:cubicBezTo>
                <a:cubicBezTo>
                  <a:pt x="36019" y="45321"/>
                  <a:pt x="34804" y="47296"/>
                  <a:pt x="33101" y="48938"/>
                </a:cubicBezTo>
                <a:cubicBezTo>
                  <a:pt x="31034" y="50974"/>
                  <a:pt x="28420" y="52281"/>
                  <a:pt x="25806" y="53436"/>
                </a:cubicBezTo>
                <a:cubicBezTo>
                  <a:pt x="24347" y="54044"/>
                  <a:pt x="22919" y="54622"/>
                  <a:pt x="21399" y="55017"/>
                </a:cubicBezTo>
                <a:cubicBezTo>
                  <a:pt x="20183" y="55047"/>
                  <a:pt x="18998" y="55108"/>
                  <a:pt x="17812" y="5510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83" name="Google Shape;683;p25"/>
          <p:cNvGrpSpPr/>
          <p:nvPr/>
        </p:nvGrpSpPr>
        <p:grpSpPr>
          <a:xfrm>
            <a:off x="486029" y="5987383"/>
            <a:ext cx="2546303" cy="1330355"/>
            <a:chOff x="2844625" y="4267650"/>
            <a:chExt cx="1305350" cy="682000"/>
          </a:xfrm>
        </p:grpSpPr>
        <p:sp>
          <p:nvSpPr>
            <p:cNvPr id="684" name="Google Shape;684;p25"/>
            <p:cNvSpPr/>
            <p:nvPr/>
          </p:nvSpPr>
          <p:spPr>
            <a:xfrm>
              <a:off x="2844625" y="4267650"/>
              <a:ext cx="1305350" cy="624775"/>
            </a:xfrm>
            <a:custGeom>
              <a:avLst/>
              <a:gdLst/>
              <a:ahLst/>
              <a:cxnLst/>
              <a:rect l="l" t="t" r="r" b="b"/>
              <a:pathLst>
                <a:path w="52214" h="24991" extrusionOk="0">
                  <a:moveTo>
                    <a:pt x="25184" y="0"/>
                  </a:moveTo>
                  <a:cubicBezTo>
                    <a:pt x="22880" y="0"/>
                    <a:pt x="20587" y="257"/>
                    <a:pt x="18422" y="792"/>
                  </a:cubicBezTo>
                  <a:cubicBezTo>
                    <a:pt x="15534" y="1555"/>
                    <a:pt x="12863" y="3081"/>
                    <a:pt x="10247" y="4553"/>
                  </a:cubicBezTo>
                  <a:cubicBezTo>
                    <a:pt x="7904" y="5970"/>
                    <a:pt x="6323" y="7768"/>
                    <a:pt x="4742" y="10003"/>
                  </a:cubicBezTo>
                  <a:cubicBezTo>
                    <a:pt x="3053" y="12456"/>
                    <a:pt x="2290" y="15453"/>
                    <a:pt x="1091" y="18124"/>
                  </a:cubicBezTo>
                  <a:cubicBezTo>
                    <a:pt x="600" y="19159"/>
                    <a:pt x="273" y="20249"/>
                    <a:pt x="1" y="21339"/>
                  </a:cubicBezTo>
                  <a:cubicBezTo>
                    <a:pt x="873" y="21666"/>
                    <a:pt x="1799" y="22048"/>
                    <a:pt x="2726" y="22429"/>
                  </a:cubicBezTo>
                  <a:cubicBezTo>
                    <a:pt x="2998" y="21721"/>
                    <a:pt x="3271" y="21012"/>
                    <a:pt x="3598" y="20249"/>
                  </a:cubicBezTo>
                  <a:cubicBezTo>
                    <a:pt x="4524" y="18069"/>
                    <a:pt x="5724" y="15998"/>
                    <a:pt x="6596" y="13818"/>
                  </a:cubicBezTo>
                  <a:cubicBezTo>
                    <a:pt x="8449" y="9294"/>
                    <a:pt x="13190" y="6406"/>
                    <a:pt x="17605" y="4771"/>
                  </a:cubicBezTo>
                  <a:cubicBezTo>
                    <a:pt x="20590" y="3705"/>
                    <a:pt x="23669" y="3171"/>
                    <a:pt x="26765" y="3171"/>
                  </a:cubicBezTo>
                  <a:cubicBezTo>
                    <a:pt x="28415" y="3171"/>
                    <a:pt x="30071" y="3323"/>
                    <a:pt x="31721" y="3626"/>
                  </a:cubicBezTo>
                  <a:cubicBezTo>
                    <a:pt x="32811" y="3844"/>
                    <a:pt x="33955" y="4171"/>
                    <a:pt x="34991" y="4662"/>
                  </a:cubicBezTo>
                  <a:cubicBezTo>
                    <a:pt x="36026" y="5098"/>
                    <a:pt x="37062" y="5534"/>
                    <a:pt x="37988" y="6024"/>
                  </a:cubicBezTo>
                  <a:cubicBezTo>
                    <a:pt x="38969" y="6460"/>
                    <a:pt x="39787" y="7223"/>
                    <a:pt x="40713" y="7714"/>
                  </a:cubicBezTo>
                  <a:cubicBezTo>
                    <a:pt x="41858" y="8313"/>
                    <a:pt x="42839" y="9131"/>
                    <a:pt x="43493" y="10221"/>
                  </a:cubicBezTo>
                  <a:cubicBezTo>
                    <a:pt x="44964" y="12401"/>
                    <a:pt x="46981" y="14363"/>
                    <a:pt x="47580" y="17034"/>
                  </a:cubicBezTo>
                  <a:cubicBezTo>
                    <a:pt x="47962" y="18396"/>
                    <a:pt x="48507" y="19813"/>
                    <a:pt x="48670" y="21285"/>
                  </a:cubicBezTo>
                  <a:cubicBezTo>
                    <a:pt x="48888" y="22484"/>
                    <a:pt x="49161" y="23792"/>
                    <a:pt x="49325" y="24991"/>
                  </a:cubicBezTo>
                  <a:cubicBezTo>
                    <a:pt x="50306" y="24718"/>
                    <a:pt x="51287" y="24446"/>
                    <a:pt x="52213" y="24173"/>
                  </a:cubicBezTo>
                  <a:cubicBezTo>
                    <a:pt x="51941" y="23247"/>
                    <a:pt x="51559" y="22266"/>
                    <a:pt x="51341" y="21230"/>
                  </a:cubicBezTo>
                  <a:cubicBezTo>
                    <a:pt x="51069" y="19759"/>
                    <a:pt x="50415" y="18396"/>
                    <a:pt x="50142" y="16870"/>
                  </a:cubicBezTo>
                  <a:cubicBezTo>
                    <a:pt x="49597" y="14254"/>
                    <a:pt x="48016" y="11911"/>
                    <a:pt x="46436" y="9785"/>
                  </a:cubicBezTo>
                  <a:cubicBezTo>
                    <a:pt x="46054" y="9240"/>
                    <a:pt x="45836" y="8640"/>
                    <a:pt x="45400" y="8095"/>
                  </a:cubicBezTo>
                  <a:cubicBezTo>
                    <a:pt x="45073" y="7714"/>
                    <a:pt x="44692" y="7278"/>
                    <a:pt x="44310" y="6896"/>
                  </a:cubicBezTo>
                  <a:cubicBezTo>
                    <a:pt x="43384" y="5861"/>
                    <a:pt x="42130" y="5370"/>
                    <a:pt x="40986" y="4716"/>
                  </a:cubicBezTo>
                  <a:cubicBezTo>
                    <a:pt x="38860" y="3408"/>
                    <a:pt x="36626" y="2100"/>
                    <a:pt x="34228" y="1337"/>
                  </a:cubicBezTo>
                  <a:cubicBezTo>
                    <a:pt x="31386" y="463"/>
                    <a:pt x="28275" y="0"/>
                    <a:pt x="25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25"/>
            <p:cNvSpPr/>
            <p:nvPr/>
          </p:nvSpPr>
          <p:spPr>
            <a:xfrm>
              <a:off x="2964525" y="4405975"/>
              <a:ext cx="1072350" cy="506900"/>
            </a:xfrm>
            <a:custGeom>
              <a:avLst/>
              <a:gdLst/>
              <a:ahLst/>
              <a:cxnLst/>
              <a:rect l="l" t="t" r="r" b="b"/>
              <a:pathLst>
                <a:path w="42894" h="20276" extrusionOk="0">
                  <a:moveTo>
                    <a:pt x="23709" y="1"/>
                  </a:moveTo>
                  <a:cubicBezTo>
                    <a:pt x="22510" y="1"/>
                    <a:pt x="21256" y="219"/>
                    <a:pt x="20112" y="382"/>
                  </a:cubicBezTo>
                  <a:cubicBezTo>
                    <a:pt x="18913" y="655"/>
                    <a:pt x="17659" y="1091"/>
                    <a:pt x="16460" y="1472"/>
                  </a:cubicBezTo>
                  <a:cubicBezTo>
                    <a:pt x="15152" y="1908"/>
                    <a:pt x="13735" y="2181"/>
                    <a:pt x="12427" y="2671"/>
                  </a:cubicBezTo>
                  <a:cubicBezTo>
                    <a:pt x="10138" y="3489"/>
                    <a:pt x="8176" y="4960"/>
                    <a:pt x="6650" y="6759"/>
                  </a:cubicBezTo>
                  <a:cubicBezTo>
                    <a:pt x="4852" y="8721"/>
                    <a:pt x="3435" y="10956"/>
                    <a:pt x="2127" y="13190"/>
                  </a:cubicBezTo>
                  <a:cubicBezTo>
                    <a:pt x="1418" y="14389"/>
                    <a:pt x="819" y="15588"/>
                    <a:pt x="382" y="16842"/>
                  </a:cubicBezTo>
                  <a:cubicBezTo>
                    <a:pt x="219" y="17114"/>
                    <a:pt x="164" y="17387"/>
                    <a:pt x="1" y="17659"/>
                  </a:cubicBezTo>
                  <a:cubicBezTo>
                    <a:pt x="764" y="17932"/>
                    <a:pt x="1418" y="18095"/>
                    <a:pt x="2181" y="18313"/>
                  </a:cubicBezTo>
                  <a:cubicBezTo>
                    <a:pt x="3489" y="16024"/>
                    <a:pt x="4688" y="13572"/>
                    <a:pt x="6323" y="11446"/>
                  </a:cubicBezTo>
                  <a:cubicBezTo>
                    <a:pt x="7631" y="9757"/>
                    <a:pt x="8503" y="7740"/>
                    <a:pt x="10247" y="6323"/>
                  </a:cubicBezTo>
                  <a:cubicBezTo>
                    <a:pt x="11991" y="4906"/>
                    <a:pt x="14171" y="4415"/>
                    <a:pt x="16297" y="3816"/>
                  </a:cubicBezTo>
                  <a:cubicBezTo>
                    <a:pt x="18422" y="3216"/>
                    <a:pt x="20439" y="2562"/>
                    <a:pt x="22619" y="2399"/>
                  </a:cubicBezTo>
                  <a:cubicBezTo>
                    <a:pt x="22957" y="2370"/>
                    <a:pt x="23290" y="2356"/>
                    <a:pt x="23618" y="2356"/>
                  </a:cubicBezTo>
                  <a:cubicBezTo>
                    <a:pt x="25146" y="2356"/>
                    <a:pt x="26589" y="2649"/>
                    <a:pt x="28069" y="3053"/>
                  </a:cubicBezTo>
                  <a:cubicBezTo>
                    <a:pt x="29105" y="3325"/>
                    <a:pt x="30140" y="3271"/>
                    <a:pt x="31067" y="3761"/>
                  </a:cubicBezTo>
                  <a:cubicBezTo>
                    <a:pt x="31884" y="4143"/>
                    <a:pt x="32811" y="4361"/>
                    <a:pt x="33410" y="4960"/>
                  </a:cubicBezTo>
                  <a:cubicBezTo>
                    <a:pt x="35154" y="6541"/>
                    <a:pt x="36626" y="8449"/>
                    <a:pt x="37770" y="10465"/>
                  </a:cubicBezTo>
                  <a:cubicBezTo>
                    <a:pt x="38969" y="12754"/>
                    <a:pt x="39514" y="14934"/>
                    <a:pt x="40005" y="17387"/>
                  </a:cubicBezTo>
                  <a:cubicBezTo>
                    <a:pt x="40223" y="18313"/>
                    <a:pt x="40277" y="19294"/>
                    <a:pt x="40332" y="20275"/>
                  </a:cubicBezTo>
                  <a:cubicBezTo>
                    <a:pt x="41258" y="20166"/>
                    <a:pt x="42076" y="19948"/>
                    <a:pt x="42893" y="19730"/>
                  </a:cubicBezTo>
                  <a:cubicBezTo>
                    <a:pt x="42621" y="17714"/>
                    <a:pt x="42348" y="15643"/>
                    <a:pt x="41803" y="13572"/>
                  </a:cubicBezTo>
                  <a:cubicBezTo>
                    <a:pt x="41149" y="11228"/>
                    <a:pt x="39787" y="8830"/>
                    <a:pt x="38315" y="6868"/>
                  </a:cubicBezTo>
                  <a:cubicBezTo>
                    <a:pt x="36953" y="5124"/>
                    <a:pt x="35318" y="2998"/>
                    <a:pt x="33138" y="2235"/>
                  </a:cubicBezTo>
                  <a:cubicBezTo>
                    <a:pt x="32102" y="1854"/>
                    <a:pt x="31230" y="1363"/>
                    <a:pt x="30140" y="1200"/>
                  </a:cubicBezTo>
                  <a:cubicBezTo>
                    <a:pt x="29541" y="1145"/>
                    <a:pt x="28887" y="1091"/>
                    <a:pt x="28287" y="818"/>
                  </a:cubicBezTo>
                  <a:cubicBezTo>
                    <a:pt x="27742" y="600"/>
                    <a:pt x="27252" y="382"/>
                    <a:pt x="26652" y="328"/>
                  </a:cubicBezTo>
                  <a:cubicBezTo>
                    <a:pt x="25726" y="273"/>
                    <a:pt x="24745" y="1"/>
                    <a:pt x="237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5"/>
            <p:cNvSpPr/>
            <p:nvPr/>
          </p:nvSpPr>
          <p:spPr>
            <a:xfrm>
              <a:off x="3072175" y="4541325"/>
              <a:ext cx="848875" cy="394700"/>
            </a:xfrm>
            <a:custGeom>
              <a:avLst/>
              <a:gdLst/>
              <a:ahLst/>
              <a:cxnLst/>
              <a:rect l="l" t="t" r="r" b="b"/>
              <a:pathLst>
                <a:path w="33955" h="15788" extrusionOk="0">
                  <a:moveTo>
                    <a:pt x="19740" y="1"/>
                  </a:moveTo>
                  <a:cubicBezTo>
                    <a:pt x="19431" y="1"/>
                    <a:pt x="19119" y="13"/>
                    <a:pt x="18804" y="37"/>
                  </a:cubicBezTo>
                  <a:cubicBezTo>
                    <a:pt x="14498" y="364"/>
                    <a:pt x="10519" y="2163"/>
                    <a:pt x="7140" y="4779"/>
                  </a:cubicBezTo>
                  <a:cubicBezTo>
                    <a:pt x="5233" y="6305"/>
                    <a:pt x="3707" y="8267"/>
                    <a:pt x="2181" y="10174"/>
                  </a:cubicBezTo>
                  <a:cubicBezTo>
                    <a:pt x="1309" y="11264"/>
                    <a:pt x="600" y="12409"/>
                    <a:pt x="1" y="13608"/>
                  </a:cubicBezTo>
                  <a:cubicBezTo>
                    <a:pt x="437" y="13717"/>
                    <a:pt x="818" y="13771"/>
                    <a:pt x="1254" y="13935"/>
                  </a:cubicBezTo>
                  <a:cubicBezTo>
                    <a:pt x="3162" y="11428"/>
                    <a:pt x="5233" y="9030"/>
                    <a:pt x="7631" y="6904"/>
                  </a:cubicBezTo>
                  <a:cubicBezTo>
                    <a:pt x="9157" y="5596"/>
                    <a:pt x="10955" y="4615"/>
                    <a:pt x="12699" y="3634"/>
                  </a:cubicBezTo>
                  <a:cubicBezTo>
                    <a:pt x="14225" y="2817"/>
                    <a:pt x="16569" y="2490"/>
                    <a:pt x="18313" y="2217"/>
                  </a:cubicBezTo>
                  <a:cubicBezTo>
                    <a:pt x="18745" y="2163"/>
                    <a:pt x="19169" y="2137"/>
                    <a:pt x="19586" y="2137"/>
                  </a:cubicBezTo>
                  <a:cubicBezTo>
                    <a:pt x="22956" y="2137"/>
                    <a:pt x="25814" y="3855"/>
                    <a:pt x="27851" y="6523"/>
                  </a:cubicBezTo>
                  <a:cubicBezTo>
                    <a:pt x="29159" y="8212"/>
                    <a:pt x="30140" y="10174"/>
                    <a:pt x="30685" y="12300"/>
                  </a:cubicBezTo>
                  <a:cubicBezTo>
                    <a:pt x="31012" y="13444"/>
                    <a:pt x="31121" y="14589"/>
                    <a:pt x="31339" y="15788"/>
                  </a:cubicBezTo>
                  <a:cubicBezTo>
                    <a:pt x="32211" y="15624"/>
                    <a:pt x="33028" y="15570"/>
                    <a:pt x="33955" y="15352"/>
                  </a:cubicBezTo>
                  <a:cubicBezTo>
                    <a:pt x="33573" y="13771"/>
                    <a:pt x="33301" y="12136"/>
                    <a:pt x="32701" y="10610"/>
                  </a:cubicBezTo>
                  <a:cubicBezTo>
                    <a:pt x="31829" y="8485"/>
                    <a:pt x="30739" y="6632"/>
                    <a:pt x="29322" y="4888"/>
                  </a:cubicBezTo>
                  <a:cubicBezTo>
                    <a:pt x="26900" y="1860"/>
                    <a:pt x="23591" y="1"/>
                    <a:pt x="197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25"/>
            <p:cNvSpPr/>
            <p:nvPr/>
          </p:nvSpPr>
          <p:spPr>
            <a:xfrm>
              <a:off x="3173000" y="4672150"/>
              <a:ext cx="647225" cy="273425"/>
            </a:xfrm>
            <a:custGeom>
              <a:avLst/>
              <a:gdLst/>
              <a:ahLst/>
              <a:cxnLst/>
              <a:rect l="l" t="t" r="r" b="b"/>
              <a:pathLst>
                <a:path w="25889" h="10937" extrusionOk="0">
                  <a:moveTo>
                    <a:pt x="13455" y="0"/>
                  </a:moveTo>
                  <a:cubicBezTo>
                    <a:pt x="12321" y="0"/>
                    <a:pt x="11148" y="324"/>
                    <a:pt x="10138" y="745"/>
                  </a:cubicBezTo>
                  <a:cubicBezTo>
                    <a:pt x="8557" y="1344"/>
                    <a:pt x="7522" y="2380"/>
                    <a:pt x="6105" y="3197"/>
                  </a:cubicBezTo>
                  <a:cubicBezTo>
                    <a:pt x="3543" y="4669"/>
                    <a:pt x="1418" y="6794"/>
                    <a:pt x="1" y="9356"/>
                  </a:cubicBezTo>
                  <a:cubicBezTo>
                    <a:pt x="437" y="9465"/>
                    <a:pt x="873" y="9574"/>
                    <a:pt x="1363" y="9628"/>
                  </a:cubicBezTo>
                  <a:cubicBezTo>
                    <a:pt x="2072" y="8756"/>
                    <a:pt x="2835" y="7939"/>
                    <a:pt x="3761" y="7176"/>
                  </a:cubicBezTo>
                  <a:cubicBezTo>
                    <a:pt x="4633" y="6358"/>
                    <a:pt x="5778" y="5432"/>
                    <a:pt x="6813" y="4887"/>
                  </a:cubicBezTo>
                  <a:cubicBezTo>
                    <a:pt x="7958" y="4233"/>
                    <a:pt x="8884" y="3252"/>
                    <a:pt x="10138" y="2707"/>
                  </a:cubicBezTo>
                  <a:cubicBezTo>
                    <a:pt x="11098" y="2244"/>
                    <a:pt x="12105" y="1967"/>
                    <a:pt x="13144" y="1967"/>
                  </a:cubicBezTo>
                  <a:cubicBezTo>
                    <a:pt x="13696" y="1967"/>
                    <a:pt x="14257" y="2046"/>
                    <a:pt x="14825" y="2216"/>
                  </a:cubicBezTo>
                  <a:cubicBezTo>
                    <a:pt x="16133" y="2543"/>
                    <a:pt x="17496" y="2925"/>
                    <a:pt x="18586" y="3633"/>
                  </a:cubicBezTo>
                  <a:cubicBezTo>
                    <a:pt x="19894" y="4451"/>
                    <a:pt x="20493" y="5486"/>
                    <a:pt x="21256" y="6794"/>
                  </a:cubicBezTo>
                  <a:cubicBezTo>
                    <a:pt x="22019" y="8157"/>
                    <a:pt x="22891" y="9465"/>
                    <a:pt x="23382" y="10936"/>
                  </a:cubicBezTo>
                  <a:cubicBezTo>
                    <a:pt x="24254" y="10882"/>
                    <a:pt x="25071" y="10827"/>
                    <a:pt x="25889" y="10664"/>
                  </a:cubicBezTo>
                  <a:cubicBezTo>
                    <a:pt x="25671" y="10119"/>
                    <a:pt x="25453" y="9519"/>
                    <a:pt x="25180" y="8974"/>
                  </a:cubicBezTo>
                  <a:cubicBezTo>
                    <a:pt x="24472" y="7339"/>
                    <a:pt x="23436" y="5704"/>
                    <a:pt x="22346" y="4178"/>
                  </a:cubicBezTo>
                  <a:cubicBezTo>
                    <a:pt x="20657" y="1726"/>
                    <a:pt x="17223" y="581"/>
                    <a:pt x="14444" y="91"/>
                  </a:cubicBezTo>
                  <a:cubicBezTo>
                    <a:pt x="14121" y="29"/>
                    <a:pt x="13789" y="0"/>
                    <a:pt x="13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25"/>
            <p:cNvSpPr/>
            <p:nvPr/>
          </p:nvSpPr>
          <p:spPr>
            <a:xfrm>
              <a:off x="3303800" y="4814450"/>
              <a:ext cx="399250" cy="135200"/>
            </a:xfrm>
            <a:custGeom>
              <a:avLst/>
              <a:gdLst/>
              <a:ahLst/>
              <a:cxnLst/>
              <a:rect l="l" t="t" r="r" b="b"/>
              <a:pathLst>
                <a:path w="15970" h="5408" extrusionOk="0">
                  <a:moveTo>
                    <a:pt x="6886" y="0"/>
                  </a:moveTo>
                  <a:cubicBezTo>
                    <a:pt x="5846" y="0"/>
                    <a:pt x="4822" y="245"/>
                    <a:pt x="3761" y="775"/>
                  </a:cubicBezTo>
                  <a:cubicBezTo>
                    <a:pt x="2726" y="1320"/>
                    <a:pt x="1854" y="1974"/>
                    <a:pt x="1091" y="2846"/>
                  </a:cubicBezTo>
                  <a:cubicBezTo>
                    <a:pt x="709" y="3391"/>
                    <a:pt x="328" y="3936"/>
                    <a:pt x="1" y="4590"/>
                  </a:cubicBezTo>
                  <a:cubicBezTo>
                    <a:pt x="328" y="4645"/>
                    <a:pt x="709" y="4645"/>
                    <a:pt x="1036" y="4699"/>
                  </a:cubicBezTo>
                  <a:cubicBezTo>
                    <a:pt x="1636" y="3936"/>
                    <a:pt x="2399" y="3391"/>
                    <a:pt x="3216" y="2846"/>
                  </a:cubicBezTo>
                  <a:cubicBezTo>
                    <a:pt x="4306" y="2120"/>
                    <a:pt x="5445" y="1684"/>
                    <a:pt x="6648" y="1684"/>
                  </a:cubicBezTo>
                  <a:cubicBezTo>
                    <a:pt x="7249" y="1684"/>
                    <a:pt x="7867" y="1793"/>
                    <a:pt x="8503" y="2029"/>
                  </a:cubicBezTo>
                  <a:cubicBezTo>
                    <a:pt x="10084" y="2683"/>
                    <a:pt x="11119" y="3119"/>
                    <a:pt x="12209" y="4481"/>
                  </a:cubicBezTo>
                  <a:cubicBezTo>
                    <a:pt x="12482" y="4754"/>
                    <a:pt x="12700" y="5135"/>
                    <a:pt x="12863" y="5408"/>
                  </a:cubicBezTo>
                  <a:cubicBezTo>
                    <a:pt x="13899" y="5408"/>
                    <a:pt x="14934" y="5299"/>
                    <a:pt x="15970" y="5244"/>
                  </a:cubicBezTo>
                  <a:cubicBezTo>
                    <a:pt x="15425" y="4427"/>
                    <a:pt x="14716" y="3664"/>
                    <a:pt x="14062" y="3010"/>
                  </a:cubicBezTo>
                  <a:cubicBezTo>
                    <a:pt x="12591" y="1593"/>
                    <a:pt x="11228" y="1102"/>
                    <a:pt x="9266" y="394"/>
                  </a:cubicBezTo>
                  <a:cubicBezTo>
                    <a:pt x="8450" y="137"/>
                    <a:pt x="7664" y="0"/>
                    <a:pt x="6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89" name="Google Shape;689;p25"/>
          <p:cNvSpPr/>
          <p:nvPr/>
        </p:nvSpPr>
        <p:spPr>
          <a:xfrm>
            <a:off x="9516400" y="3733857"/>
            <a:ext cx="3863152" cy="4821617"/>
          </a:xfrm>
          <a:custGeom>
            <a:avLst/>
            <a:gdLst/>
            <a:ahLst/>
            <a:cxnLst/>
            <a:rect l="l" t="t" r="r" b="b"/>
            <a:pathLst>
              <a:path w="71615" h="89383" extrusionOk="0">
                <a:moveTo>
                  <a:pt x="52267" y="1"/>
                </a:moveTo>
                <a:cubicBezTo>
                  <a:pt x="50741" y="709"/>
                  <a:pt x="49106" y="1145"/>
                  <a:pt x="47689" y="2126"/>
                </a:cubicBezTo>
                <a:cubicBezTo>
                  <a:pt x="40168" y="7249"/>
                  <a:pt x="39514" y="16896"/>
                  <a:pt x="39786" y="25235"/>
                </a:cubicBezTo>
                <a:cubicBezTo>
                  <a:pt x="40059" y="33192"/>
                  <a:pt x="39514" y="39895"/>
                  <a:pt x="30794" y="42402"/>
                </a:cubicBezTo>
                <a:cubicBezTo>
                  <a:pt x="23272" y="44528"/>
                  <a:pt x="14879" y="45618"/>
                  <a:pt x="8285" y="50087"/>
                </a:cubicBezTo>
                <a:cubicBezTo>
                  <a:pt x="5178" y="52213"/>
                  <a:pt x="2834" y="54992"/>
                  <a:pt x="1581" y="58535"/>
                </a:cubicBezTo>
                <a:cubicBezTo>
                  <a:pt x="0" y="62895"/>
                  <a:pt x="55" y="67146"/>
                  <a:pt x="1308" y="71070"/>
                </a:cubicBezTo>
                <a:cubicBezTo>
                  <a:pt x="3434" y="78100"/>
                  <a:pt x="9157" y="84150"/>
                  <a:pt x="15043" y="88074"/>
                </a:cubicBezTo>
                <a:cubicBezTo>
                  <a:pt x="15697" y="88510"/>
                  <a:pt x="16351" y="89001"/>
                  <a:pt x="16950" y="89382"/>
                </a:cubicBezTo>
                <a:cubicBezTo>
                  <a:pt x="28341" y="87148"/>
                  <a:pt x="39786" y="84968"/>
                  <a:pt x="51177" y="82733"/>
                </a:cubicBezTo>
                <a:cubicBezTo>
                  <a:pt x="51068" y="82025"/>
                  <a:pt x="51068" y="81371"/>
                  <a:pt x="51068" y="80662"/>
                </a:cubicBezTo>
                <a:cubicBezTo>
                  <a:pt x="51068" y="80063"/>
                  <a:pt x="51068" y="79518"/>
                  <a:pt x="51177" y="78918"/>
                </a:cubicBezTo>
                <a:cubicBezTo>
                  <a:pt x="51286" y="77283"/>
                  <a:pt x="51831" y="75811"/>
                  <a:pt x="52867" y="74558"/>
                </a:cubicBezTo>
                <a:cubicBezTo>
                  <a:pt x="53957" y="73086"/>
                  <a:pt x="55319" y="71996"/>
                  <a:pt x="56845" y="71070"/>
                </a:cubicBezTo>
                <a:cubicBezTo>
                  <a:pt x="57881" y="70307"/>
                  <a:pt x="59189" y="70034"/>
                  <a:pt x="60497" y="69816"/>
                </a:cubicBezTo>
                <a:cubicBezTo>
                  <a:pt x="61633" y="69659"/>
                  <a:pt x="62788" y="69537"/>
                  <a:pt x="63939" y="69537"/>
                </a:cubicBezTo>
                <a:cubicBezTo>
                  <a:pt x="64776" y="69537"/>
                  <a:pt x="65612" y="69601"/>
                  <a:pt x="66437" y="69762"/>
                </a:cubicBezTo>
                <a:lnTo>
                  <a:pt x="66764" y="69762"/>
                </a:lnTo>
                <a:cubicBezTo>
                  <a:pt x="66764" y="68454"/>
                  <a:pt x="66710" y="67091"/>
                  <a:pt x="66710" y="65838"/>
                </a:cubicBezTo>
                <a:cubicBezTo>
                  <a:pt x="66492" y="65674"/>
                  <a:pt x="66219" y="65565"/>
                  <a:pt x="66001" y="65347"/>
                </a:cubicBezTo>
                <a:cubicBezTo>
                  <a:pt x="65129" y="64639"/>
                  <a:pt x="65238" y="63821"/>
                  <a:pt x="65620" y="62949"/>
                </a:cubicBezTo>
                <a:cubicBezTo>
                  <a:pt x="65674" y="62786"/>
                  <a:pt x="65947" y="62622"/>
                  <a:pt x="66165" y="62568"/>
                </a:cubicBezTo>
                <a:cubicBezTo>
                  <a:pt x="66710" y="62404"/>
                  <a:pt x="67146" y="62350"/>
                  <a:pt x="67691" y="62295"/>
                </a:cubicBezTo>
                <a:cubicBezTo>
                  <a:pt x="67691" y="62077"/>
                  <a:pt x="67800" y="61805"/>
                  <a:pt x="67854" y="61532"/>
                </a:cubicBezTo>
                <a:cubicBezTo>
                  <a:pt x="68508" y="59843"/>
                  <a:pt x="69326" y="58262"/>
                  <a:pt x="70361" y="56736"/>
                </a:cubicBezTo>
                <a:cubicBezTo>
                  <a:pt x="70688" y="56300"/>
                  <a:pt x="70961" y="55755"/>
                  <a:pt x="71615" y="55537"/>
                </a:cubicBezTo>
                <a:cubicBezTo>
                  <a:pt x="71451" y="55265"/>
                  <a:pt x="71342" y="54992"/>
                  <a:pt x="71124" y="54774"/>
                </a:cubicBezTo>
                <a:cubicBezTo>
                  <a:pt x="70143" y="53630"/>
                  <a:pt x="69435" y="52322"/>
                  <a:pt x="68726" y="51013"/>
                </a:cubicBezTo>
                <a:cubicBezTo>
                  <a:pt x="68127" y="50032"/>
                  <a:pt x="67909" y="48833"/>
                  <a:pt x="67854" y="47689"/>
                </a:cubicBezTo>
                <a:cubicBezTo>
                  <a:pt x="67037" y="46817"/>
                  <a:pt x="66492" y="45781"/>
                  <a:pt x="66001" y="44637"/>
                </a:cubicBezTo>
                <a:cubicBezTo>
                  <a:pt x="65347" y="43111"/>
                  <a:pt x="64966" y="41585"/>
                  <a:pt x="64802" y="39950"/>
                </a:cubicBezTo>
                <a:cubicBezTo>
                  <a:pt x="64584" y="38424"/>
                  <a:pt x="64802" y="36952"/>
                  <a:pt x="64584" y="35426"/>
                </a:cubicBezTo>
                <a:cubicBezTo>
                  <a:pt x="64148" y="35317"/>
                  <a:pt x="63821" y="35099"/>
                  <a:pt x="63603" y="34663"/>
                </a:cubicBezTo>
                <a:cubicBezTo>
                  <a:pt x="63440" y="34336"/>
                  <a:pt x="63494" y="34009"/>
                  <a:pt x="63712" y="33682"/>
                </a:cubicBezTo>
                <a:cubicBezTo>
                  <a:pt x="63854" y="33434"/>
                  <a:pt x="64043" y="33347"/>
                  <a:pt x="64247" y="33347"/>
                </a:cubicBezTo>
                <a:cubicBezTo>
                  <a:pt x="64356" y="33347"/>
                  <a:pt x="64470" y="33372"/>
                  <a:pt x="64584" y="33410"/>
                </a:cubicBezTo>
                <a:cubicBezTo>
                  <a:pt x="64693" y="33410"/>
                  <a:pt x="64911" y="33464"/>
                  <a:pt x="65129" y="33519"/>
                </a:cubicBezTo>
                <a:cubicBezTo>
                  <a:pt x="65293" y="32756"/>
                  <a:pt x="65456" y="32102"/>
                  <a:pt x="65620" y="31339"/>
                </a:cubicBezTo>
                <a:cubicBezTo>
                  <a:pt x="65674" y="31066"/>
                  <a:pt x="65620" y="30794"/>
                  <a:pt x="65456" y="30521"/>
                </a:cubicBezTo>
                <a:cubicBezTo>
                  <a:pt x="65129" y="30467"/>
                  <a:pt x="64693" y="30467"/>
                  <a:pt x="64366" y="30303"/>
                </a:cubicBezTo>
                <a:cubicBezTo>
                  <a:pt x="64039" y="30194"/>
                  <a:pt x="63821" y="29922"/>
                  <a:pt x="63821" y="29595"/>
                </a:cubicBezTo>
                <a:cubicBezTo>
                  <a:pt x="63821" y="29159"/>
                  <a:pt x="64312" y="28668"/>
                  <a:pt x="64693" y="28668"/>
                </a:cubicBezTo>
                <a:cubicBezTo>
                  <a:pt x="64747" y="28660"/>
                  <a:pt x="64798" y="28657"/>
                  <a:pt x="64847" y="28657"/>
                </a:cubicBezTo>
                <a:cubicBezTo>
                  <a:pt x="65151" y="28657"/>
                  <a:pt x="65385" y="28785"/>
                  <a:pt x="65620" y="28832"/>
                </a:cubicBezTo>
                <a:cubicBezTo>
                  <a:pt x="65456" y="28123"/>
                  <a:pt x="65293" y="27524"/>
                  <a:pt x="65129" y="26870"/>
                </a:cubicBezTo>
                <a:cubicBezTo>
                  <a:pt x="65048" y="26837"/>
                  <a:pt x="64963" y="26829"/>
                  <a:pt x="64875" y="26829"/>
                </a:cubicBezTo>
                <a:cubicBezTo>
                  <a:pt x="64782" y="26829"/>
                  <a:pt x="64687" y="26838"/>
                  <a:pt x="64593" y="26838"/>
                </a:cubicBezTo>
                <a:cubicBezTo>
                  <a:pt x="64477" y="26838"/>
                  <a:pt x="64363" y="26824"/>
                  <a:pt x="64257" y="26761"/>
                </a:cubicBezTo>
                <a:cubicBezTo>
                  <a:pt x="63821" y="26652"/>
                  <a:pt x="63549" y="26325"/>
                  <a:pt x="63549" y="25834"/>
                </a:cubicBezTo>
                <a:cubicBezTo>
                  <a:pt x="63549" y="25344"/>
                  <a:pt x="63930" y="25126"/>
                  <a:pt x="64312" y="25017"/>
                </a:cubicBezTo>
                <a:cubicBezTo>
                  <a:pt x="64203" y="24744"/>
                  <a:pt x="64094" y="24472"/>
                  <a:pt x="63985" y="24199"/>
                </a:cubicBezTo>
                <a:cubicBezTo>
                  <a:pt x="63494" y="23327"/>
                  <a:pt x="63004" y="22346"/>
                  <a:pt x="62568" y="21419"/>
                </a:cubicBezTo>
                <a:cubicBezTo>
                  <a:pt x="62420" y="21449"/>
                  <a:pt x="62280" y="21467"/>
                  <a:pt x="62148" y="21467"/>
                </a:cubicBezTo>
                <a:cubicBezTo>
                  <a:pt x="61794" y="21467"/>
                  <a:pt x="61498" y="21341"/>
                  <a:pt x="61260" y="20983"/>
                </a:cubicBezTo>
                <a:cubicBezTo>
                  <a:pt x="60987" y="20602"/>
                  <a:pt x="60987" y="20220"/>
                  <a:pt x="61314" y="19675"/>
                </a:cubicBezTo>
                <a:cubicBezTo>
                  <a:pt x="60987" y="19130"/>
                  <a:pt x="60551" y="18694"/>
                  <a:pt x="60224" y="18204"/>
                </a:cubicBezTo>
                <a:cubicBezTo>
                  <a:pt x="59625" y="17332"/>
                  <a:pt x="58916" y="16514"/>
                  <a:pt x="58317" y="15588"/>
                </a:cubicBezTo>
                <a:cubicBezTo>
                  <a:pt x="57445" y="14389"/>
                  <a:pt x="56518" y="13081"/>
                  <a:pt x="55755" y="11773"/>
                </a:cubicBezTo>
                <a:cubicBezTo>
                  <a:pt x="54992" y="10519"/>
                  <a:pt x="54120" y="9211"/>
                  <a:pt x="53739" y="7631"/>
                </a:cubicBezTo>
                <a:cubicBezTo>
                  <a:pt x="53412" y="6214"/>
                  <a:pt x="52867" y="4906"/>
                  <a:pt x="52540" y="3489"/>
                </a:cubicBezTo>
                <a:cubicBezTo>
                  <a:pt x="52322" y="2671"/>
                  <a:pt x="52376" y="1799"/>
                  <a:pt x="52322" y="873"/>
                </a:cubicBezTo>
                <a:cubicBezTo>
                  <a:pt x="52322" y="655"/>
                  <a:pt x="52267" y="273"/>
                  <a:pt x="52267"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827093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690"/>
        <p:cNvGrpSpPr/>
        <p:nvPr/>
      </p:nvGrpSpPr>
      <p:grpSpPr>
        <a:xfrm>
          <a:off x="0" y="0"/>
          <a:ext cx="0" cy="0"/>
          <a:chOff x="0" y="0"/>
          <a:chExt cx="0" cy="0"/>
        </a:xfrm>
      </p:grpSpPr>
      <p:sp>
        <p:nvSpPr>
          <p:cNvPr id="691" name="Google Shape;691;p26"/>
          <p:cNvSpPr/>
          <p:nvPr/>
        </p:nvSpPr>
        <p:spPr>
          <a:xfrm>
            <a:off x="8749133" y="-65582"/>
            <a:ext cx="3442867" cy="1557833"/>
          </a:xfrm>
          <a:custGeom>
            <a:avLst/>
            <a:gdLst/>
            <a:ahLst/>
            <a:cxnLst/>
            <a:rect l="l" t="t" r="r" b="b"/>
            <a:pathLst>
              <a:path w="103286" h="46735" extrusionOk="0">
                <a:moveTo>
                  <a:pt x="1" y="0"/>
                </a:moveTo>
                <a:cubicBezTo>
                  <a:pt x="6485" y="15982"/>
                  <a:pt x="18553" y="18294"/>
                  <a:pt x="28531" y="18294"/>
                </a:cubicBezTo>
                <a:cubicBezTo>
                  <a:pt x="32593" y="18294"/>
                  <a:pt x="36310" y="17910"/>
                  <a:pt x="39161" y="17910"/>
                </a:cubicBezTo>
                <a:cubicBezTo>
                  <a:pt x="39549" y="17910"/>
                  <a:pt x="39921" y="17918"/>
                  <a:pt x="40275" y="17934"/>
                </a:cubicBezTo>
                <a:cubicBezTo>
                  <a:pt x="52160" y="18511"/>
                  <a:pt x="56780" y="20487"/>
                  <a:pt x="61856" y="22979"/>
                </a:cubicBezTo>
                <a:cubicBezTo>
                  <a:pt x="71036" y="27630"/>
                  <a:pt x="75717" y="41156"/>
                  <a:pt x="80580" y="44347"/>
                </a:cubicBezTo>
                <a:cubicBezTo>
                  <a:pt x="83218" y="46061"/>
                  <a:pt x="86788" y="46734"/>
                  <a:pt x="90488" y="46734"/>
                </a:cubicBezTo>
                <a:cubicBezTo>
                  <a:pt x="95057" y="46734"/>
                  <a:pt x="99826" y="45708"/>
                  <a:pt x="103286" y="44347"/>
                </a:cubicBezTo>
                <a:lnTo>
                  <a:pt x="103286" y="31"/>
                </a:lnTo>
                <a:lnTo>
                  <a:pt x="103286"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2" name="Google Shape;692;p26"/>
          <p:cNvSpPr/>
          <p:nvPr/>
        </p:nvSpPr>
        <p:spPr>
          <a:xfrm>
            <a:off x="-97900" y="5649233"/>
            <a:ext cx="6564239" cy="1325984"/>
          </a:xfrm>
          <a:custGeom>
            <a:avLst/>
            <a:gdLst/>
            <a:ahLst/>
            <a:cxnLst/>
            <a:rect l="l" t="t" r="r" b="b"/>
            <a:pathLst>
              <a:path w="289216" h="58422" extrusionOk="0">
                <a:moveTo>
                  <a:pt x="56388" y="1"/>
                </a:moveTo>
                <a:cubicBezTo>
                  <a:pt x="47185" y="1"/>
                  <a:pt x="37885" y="1280"/>
                  <a:pt x="28876" y="3223"/>
                </a:cubicBezTo>
                <a:cubicBezTo>
                  <a:pt x="17295" y="5746"/>
                  <a:pt x="7143" y="11582"/>
                  <a:pt x="0" y="17479"/>
                </a:cubicBezTo>
                <a:lnTo>
                  <a:pt x="0" y="58422"/>
                </a:lnTo>
                <a:lnTo>
                  <a:pt x="289215" y="58422"/>
                </a:lnTo>
                <a:lnTo>
                  <a:pt x="289215" y="45503"/>
                </a:lnTo>
                <a:cubicBezTo>
                  <a:pt x="266836" y="35074"/>
                  <a:pt x="242148" y="29634"/>
                  <a:pt x="217463" y="29634"/>
                </a:cubicBezTo>
                <a:cubicBezTo>
                  <a:pt x="206106" y="29634"/>
                  <a:pt x="194750" y="30786"/>
                  <a:pt x="183621" y="33132"/>
                </a:cubicBezTo>
                <a:cubicBezTo>
                  <a:pt x="173852" y="35195"/>
                  <a:pt x="164058" y="38129"/>
                  <a:pt x="154133" y="38129"/>
                </a:cubicBezTo>
                <a:cubicBezTo>
                  <a:pt x="152940" y="38129"/>
                  <a:pt x="151746" y="38087"/>
                  <a:pt x="150550" y="37996"/>
                </a:cubicBezTo>
                <a:cubicBezTo>
                  <a:pt x="148575" y="37844"/>
                  <a:pt x="146660" y="37540"/>
                  <a:pt x="144805" y="37145"/>
                </a:cubicBezTo>
                <a:cubicBezTo>
                  <a:pt x="122617" y="32555"/>
                  <a:pt x="105443" y="12767"/>
                  <a:pt x="83771" y="4621"/>
                </a:cubicBezTo>
                <a:cubicBezTo>
                  <a:pt x="75017" y="1325"/>
                  <a:pt x="65753" y="1"/>
                  <a:pt x="56388" y="1"/>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3" name="Google Shape;693;p26"/>
          <p:cNvSpPr/>
          <p:nvPr/>
        </p:nvSpPr>
        <p:spPr>
          <a:xfrm>
            <a:off x="5207767" y="6144667"/>
            <a:ext cx="2715935" cy="1821003"/>
          </a:xfrm>
          <a:custGeom>
            <a:avLst/>
            <a:gdLst/>
            <a:ahLst/>
            <a:cxnLst/>
            <a:rect l="l" t="t" r="r" b="b"/>
            <a:pathLst>
              <a:path w="38812" h="26023" extrusionOk="0">
                <a:moveTo>
                  <a:pt x="25648" y="1"/>
                </a:moveTo>
                <a:cubicBezTo>
                  <a:pt x="23416" y="1"/>
                  <a:pt x="20560" y="438"/>
                  <a:pt x="16836" y="1278"/>
                </a:cubicBezTo>
                <a:cubicBezTo>
                  <a:pt x="4464" y="4074"/>
                  <a:pt x="1546" y="12737"/>
                  <a:pt x="1546" y="12737"/>
                </a:cubicBezTo>
                <a:cubicBezTo>
                  <a:pt x="1" y="15502"/>
                  <a:pt x="269" y="25741"/>
                  <a:pt x="6149" y="25741"/>
                </a:cubicBezTo>
                <a:cubicBezTo>
                  <a:pt x="6861" y="25741"/>
                  <a:pt x="7655" y="25591"/>
                  <a:pt x="8537" y="25260"/>
                </a:cubicBezTo>
                <a:cubicBezTo>
                  <a:pt x="10520" y="24517"/>
                  <a:pt x="12418" y="24250"/>
                  <a:pt x="14268" y="24250"/>
                </a:cubicBezTo>
                <a:cubicBezTo>
                  <a:pt x="19032" y="24250"/>
                  <a:pt x="23475" y="26022"/>
                  <a:pt x="28194" y="26022"/>
                </a:cubicBezTo>
                <a:cubicBezTo>
                  <a:pt x="29147" y="26022"/>
                  <a:pt x="30111" y="25950"/>
                  <a:pt x="31091" y="25777"/>
                </a:cubicBezTo>
                <a:cubicBezTo>
                  <a:pt x="38812" y="24378"/>
                  <a:pt x="36410" y="14956"/>
                  <a:pt x="34222" y="7539"/>
                </a:cubicBezTo>
                <a:cubicBezTo>
                  <a:pt x="32669" y="2371"/>
                  <a:pt x="30849" y="1"/>
                  <a:pt x="2564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94" name="Google Shape;694;p26"/>
          <p:cNvGrpSpPr/>
          <p:nvPr/>
        </p:nvGrpSpPr>
        <p:grpSpPr>
          <a:xfrm>
            <a:off x="144628" y="6144673"/>
            <a:ext cx="2344931" cy="1225145"/>
            <a:chOff x="2844625" y="4267650"/>
            <a:chExt cx="1305350" cy="682000"/>
          </a:xfrm>
        </p:grpSpPr>
        <p:sp>
          <p:nvSpPr>
            <p:cNvPr id="695" name="Google Shape;695;p26"/>
            <p:cNvSpPr/>
            <p:nvPr/>
          </p:nvSpPr>
          <p:spPr>
            <a:xfrm>
              <a:off x="2844625" y="4267650"/>
              <a:ext cx="1305350" cy="624775"/>
            </a:xfrm>
            <a:custGeom>
              <a:avLst/>
              <a:gdLst/>
              <a:ahLst/>
              <a:cxnLst/>
              <a:rect l="l" t="t" r="r" b="b"/>
              <a:pathLst>
                <a:path w="52214" h="24991" extrusionOk="0">
                  <a:moveTo>
                    <a:pt x="25184" y="0"/>
                  </a:moveTo>
                  <a:cubicBezTo>
                    <a:pt x="22880" y="0"/>
                    <a:pt x="20587" y="257"/>
                    <a:pt x="18422" y="792"/>
                  </a:cubicBezTo>
                  <a:cubicBezTo>
                    <a:pt x="15534" y="1555"/>
                    <a:pt x="12863" y="3081"/>
                    <a:pt x="10247" y="4553"/>
                  </a:cubicBezTo>
                  <a:cubicBezTo>
                    <a:pt x="7904" y="5970"/>
                    <a:pt x="6323" y="7768"/>
                    <a:pt x="4742" y="10003"/>
                  </a:cubicBezTo>
                  <a:cubicBezTo>
                    <a:pt x="3053" y="12456"/>
                    <a:pt x="2290" y="15453"/>
                    <a:pt x="1091" y="18124"/>
                  </a:cubicBezTo>
                  <a:cubicBezTo>
                    <a:pt x="600" y="19159"/>
                    <a:pt x="273" y="20249"/>
                    <a:pt x="1" y="21339"/>
                  </a:cubicBezTo>
                  <a:cubicBezTo>
                    <a:pt x="873" y="21666"/>
                    <a:pt x="1799" y="22048"/>
                    <a:pt x="2726" y="22429"/>
                  </a:cubicBezTo>
                  <a:cubicBezTo>
                    <a:pt x="2998" y="21721"/>
                    <a:pt x="3271" y="21012"/>
                    <a:pt x="3598" y="20249"/>
                  </a:cubicBezTo>
                  <a:cubicBezTo>
                    <a:pt x="4524" y="18069"/>
                    <a:pt x="5724" y="15998"/>
                    <a:pt x="6596" y="13818"/>
                  </a:cubicBezTo>
                  <a:cubicBezTo>
                    <a:pt x="8449" y="9294"/>
                    <a:pt x="13190" y="6406"/>
                    <a:pt x="17605" y="4771"/>
                  </a:cubicBezTo>
                  <a:cubicBezTo>
                    <a:pt x="20590" y="3705"/>
                    <a:pt x="23669" y="3171"/>
                    <a:pt x="26765" y="3171"/>
                  </a:cubicBezTo>
                  <a:cubicBezTo>
                    <a:pt x="28415" y="3171"/>
                    <a:pt x="30071" y="3323"/>
                    <a:pt x="31721" y="3626"/>
                  </a:cubicBezTo>
                  <a:cubicBezTo>
                    <a:pt x="32811" y="3844"/>
                    <a:pt x="33955" y="4171"/>
                    <a:pt x="34991" y="4662"/>
                  </a:cubicBezTo>
                  <a:cubicBezTo>
                    <a:pt x="36026" y="5098"/>
                    <a:pt x="37062" y="5534"/>
                    <a:pt x="37988" y="6024"/>
                  </a:cubicBezTo>
                  <a:cubicBezTo>
                    <a:pt x="38969" y="6460"/>
                    <a:pt x="39787" y="7223"/>
                    <a:pt x="40713" y="7714"/>
                  </a:cubicBezTo>
                  <a:cubicBezTo>
                    <a:pt x="41858" y="8313"/>
                    <a:pt x="42839" y="9131"/>
                    <a:pt x="43493" y="10221"/>
                  </a:cubicBezTo>
                  <a:cubicBezTo>
                    <a:pt x="44964" y="12401"/>
                    <a:pt x="46981" y="14363"/>
                    <a:pt x="47580" y="17034"/>
                  </a:cubicBezTo>
                  <a:cubicBezTo>
                    <a:pt x="47962" y="18396"/>
                    <a:pt x="48507" y="19813"/>
                    <a:pt x="48670" y="21285"/>
                  </a:cubicBezTo>
                  <a:cubicBezTo>
                    <a:pt x="48888" y="22484"/>
                    <a:pt x="49161" y="23792"/>
                    <a:pt x="49325" y="24991"/>
                  </a:cubicBezTo>
                  <a:cubicBezTo>
                    <a:pt x="50306" y="24718"/>
                    <a:pt x="51287" y="24446"/>
                    <a:pt x="52213" y="24173"/>
                  </a:cubicBezTo>
                  <a:cubicBezTo>
                    <a:pt x="51941" y="23247"/>
                    <a:pt x="51559" y="22266"/>
                    <a:pt x="51341" y="21230"/>
                  </a:cubicBezTo>
                  <a:cubicBezTo>
                    <a:pt x="51069" y="19759"/>
                    <a:pt x="50415" y="18396"/>
                    <a:pt x="50142" y="16870"/>
                  </a:cubicBezTo>
                  <a:cubicBezTo>
                    <a:pt x="49597" y="14254"/>
                    <a:pt x="48016" y="11911"/>
                    <a:pt x="46436" y="9785"/>
                  </a:cubicBezTo>
                  <a:cubicBezTo>
                    <a:pt x="46054" y="9240"/>
                    <a:pt x="45836" y="8640"/>
                    <a:pt x="45400" y="8095"/>
                  </a:cubicBezTo>
                  <a:cubicBezTo>
                    <a:pt x="45073" y="7714"/>
                    <a:pt x="44692" y="7278"/>
                    <a:pt x="44310" y="6896"/>
                  </a:cubicBezTo>
                  <a:cubicBezTo>
                    <a:pt x="43384" y="5861"/>
                    <a:pt x="42130" y="5370"/>
                    <a:pt x="40986" y="4716"/>
                  </a:cubicBezTo>
                  <a:cubicBezTo>
                    <a:pt x="38860" y="3408"/>
                    <a:pt x="36626" y="2100"/>
                    <a:pt x="34228" y="1337"/>
                  </a:cubicBezTo>
                  <a:cubicBezTo>
                    <a:pt x="31386" y="463"/>
                    <a:pt x="28275" y="0"/>
                    <a:pt x="2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26"/>
            <p:cNvSpPr/>
            <p:nvPr/>
          </p:nvSpPr>
          <p:spPr>
            <a:xfrm>
              <a:off x="2964525" y="4405975"/>
              <a:ext cx="1072350" cy="506900"/>
            </a:xfrm>
            <a:custGeom>
              <a:avLst/>
              <a:gdLst/>
              <a:ahLst/>
              <a:cxnLst/>
              <a:rect l="l" t="t" r="r" b="b"/>
              <a:pathLst>
                <a:path w="42894" h="20276" extrusionOk="0">
                  <a:moveTo>
                    <a:pt x="23709" y="1"/>
                  </a:moveTo>
                  <a:cubicBezTo>
                    <a:pt x="22510" y="1"/>
                    <a:pt x="21256" y="219"/>
                    <a:pt x="20112" y="382"/>
                  </a:cubicBezTo>
                  <a:cubicBezTo>
                    <a:pt x="18913" y="655"/>
                    <a:pt x="17659" y="1091"/>
                    <a:pt x="16460" y="1472"/>
                  </a:cubicBezTo>
                  <a:cubicBezTo>
                    <a:pt x="15152" y="1908"/>
                    <a:pt x="13735" y="2181"/>
                    <a:pt x="12427" y="2671"/>
                  </a:cubicBezTo>
                  <a:cubicBezTo>
                    <a:pt x="10138" y="3489"/>
                    <a:pt x="8176" y="4960"/>
                    <a:pt x="6650" y="6759"/>
                  </a:cubicBezTo>
                  <a:cubicBezTo>
                    <a:pt x="4852" y="8721"/>
                    <a:pt x="3435" y="10956"/>
                    <a:pt x="2127" y="13190"/>
                  </a:cubicBezTo>
                  <a:cubicBezTo>
                    <a:pt x="1418" y="14389"/>
                    <a:pt x="819" y="15588"/>
                    <a:pt x="382" y="16842"/>
                  </a:cubicBezTo>
                  <a:cubicBezTo>
                    <a:pt x="219" y="17114"/>
                    <a:pt x="164" y="17387"/>
                    <a:pt x="1" y="17659"/>
                  </a:cubicBezTo>
                  <a:cubicBezTo>
                    <a:pt x="764" y="17932"/>
                    <a:pt x="1418" y="18095"/>
                    <a:pt x="2181" y="18313"/>
                  </a:cubicBezTo>
                  <a:cubicBezTo>
                    <a:pt x="3489" y="16024"/>
                    <a:pt x="4688" y="13572"/>
                    <a:pt x="6323" y="11446"/>
                  </a:cubicBezTo>
                  <a:cubicBezTo>
                    <a:pt x="7631" y="9757"/>
                    <a:pt x="8503" y="7740"/>
                    <a:pt x="10247" y="6323"/>
                  </a:cubicBezTo>
                  <a:cubicBezTo>
                    <a:pt x="11991" y="4906"/>
                    <a:pt x="14171" y="4415"/>
                    <a:pt x="16297" y="3816"/>
                  </a:cubicBezTo>
                  <a:cubicBezTo>
                    <a:pt x="18422" y="3216"/>
                    <a:pt x="20439" y="2562"/>
                    <a:pt x="22619" y="2399"/>
                  </a:cubicBezTo>
                  <a:cubicBezTo>
                    <a:pt x="22957" y="2370"/>
                    <a:pt x="23290" y="2356"/>
                    <a:pt x="23618" y="2356"/>
                  </a:cubicBezTo>
                  <a:cubicBezTo>
                    <a:pt x="25146" y="2356"/>
                    <a:pt x="26589" y="2649"/>
                    <a:pt x="28069" y="3053"/>
                  </a:cubicBezTo>
                  <a:cubicBezTo>
                    <a:pt x="29105" y="3325"/>
                    <a:pt x="30140" y="3271"/>
                    <a:pt x="31067" y="3761"/>
                  </a:cubicBezTo>
                  <a:cubicBezTo>
                    <a:pt x="31884" y="4143"/>
                    <a:pt x="32811" y="4361"/>
                    <a:pt x="33410" y="4960"/>
                  </a:cubicBezTo>
                  <a:cubicBezTo>
                    <a:pt x="35154" y="6541"/>
                    <a:pt x="36626" y="8449"/>
                    <a:pt x="37770" y="10465"/>
                  </a:cubicBezTo>
                  <a:cubicBezTo>
                    <a:pt x="38969" y="12754"/>
                    <a:pt x="39514" y="14934"/>
                    <a:pt x="40005" y="17387"/>
                  </a:cubicBezTo>
                  <a:cubicBezTo>
                    <a:pt x="40223" y="18313"/>
                    <a:pt x="40277" y="19294"/>
                    <a:pt x="40332" y="20275"/>
                  </a:cubicBezTo>
                  <a:cubicBezTo>
                    <a:pt x="41258" y="20166"/>
                    <a:pt x="42076" y="19948"/>
                    <a:pt x="42893" y="19730"/>
                  </a:cubicBezTo>
                  <a:cubicBezTo>
                    <a:pt x="42621" y="17714"/>
                    <a:pt x="42348" y="15643"/>
                    <a:pt x="41803" y="13572"/>
                  </a:cubicBezTo>
                  <a:cubicBezTo>
                    <a:pt x="41149" y="11228"/>
                    <a:pt x="39787" y="8830"/>
                    <a:pt x="38315" y="6868"/>
                  </a:cubicBezTo>
                  <a:cubicBezTo>
                    <a:pt x="36953" y="5124"/>
                    <a:pt x="35318" y="2998"/>
                    <a:pt x="33138" y="2235"/>
                  </a:cubicBezTo>
                  <a:cubicBezTo>
                    <a:pt x="32102" y="1854"/>
                    <a:pt x="31230" y="1363"/>
                    <a:pt x="30140" y="1200"/>
                  </a:cubicBezTo>
                  <a:cubicBezTo>
                    <a:pt x="29541" y="1145"/>
                    <a:pt x="28887" y="1091"/>
                    <a:pt x="28287" y="818"/>
                  </a:cubicBezTo>
                  <a:cubicBezTo>
                    <a:pt x="27742" y="600"/>
                    <a:pt x="27252" y="382"/>
                    <a:pt x="26652" y="328"/>
                  </a:cubicBezTo>
                  <a:cubicBezTo>
                    <a:pt x="25726" y="273"/>
                    <a:pt x="24745" y="1"/>
                    <a:pt x="23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26"/>
            <p:cNvSpPr/>
            <p:nvPr/>
          </p:nvSpPr>
          <p:spPr>
            <a:xfrm>
              <a:off x="3072175" y="4541325"/>
              <a:ext cx="848875" cy="394700"/>
            </a:xfrm>
            <a:custGeom>
              <a:avLst/>
              <a:gdLst/>
              <a:ahLst/>
              <a:cxnLst/>
              <a:rect l="l" t="t" r="r" b="b"/>
              <a:pathLst>
                <a:path w="33955" h="15788" extrusionOk="0">
                  <a:moveTo>
                    <a:pt x="19740" y="1"/>
                  </a:moveTo>
                  <a:cubicBezTo>
                    <a:pt x="19431" y="1"/>
                    <a:pt x="19119" y="13"/>
                    <a:pt x="18804" y="37"/>
                  </a:cubicBezTo>
                  <a:cubicBezTo>
                    <a:pt x="14498" y="364"/>
                    <a:pt x="10519" y="2163"/>
                    <a:pt x="7140" y="4779"/>
                  </a:cubicBezTo>
                  <a:cubicBezTo>
                    <a:pt x="5233" y="6305"/>
                    <a:pt x="3707" y="8267"/>
                    <a:pt x="2181" y="10174"/>
                  </a:cubicBezTo>
                  <a:cubicBezTo>
                    <a:pt x="1309" y="11264"/>
                    <a:pt x="600" y="12409"/>
                    <a:pt x="1" y="13608"/>
                  </a:cubicBezTo>
                  <a:cubicBezTo>
                    <a:pt x="437" y="13717"/>
                    <a:pt x="818" y="13771"/>
                    <a:pt x="1254" y="13935"/>
                  </a:cubicBezTo>
                  <a:cubicBezTo>
                    <a:pt x="3162" y="11428"/>
                    <a:pt x="5233" y="9030"/>
                    <a:pt x="7631" y="6904"/>
                  </a:cubicBezTo>
                  <a:cubicBezTo>
                    <a:pt x="9157" y="5596"/>
                    <a:pt x="10955" y="4615"/>
                    <a:pt x="12699" y="3634"/>
                  </a:cubicBezTo>
                  <a:cubicBezTo>
                    <a:pt x="14225" y="2817"/>
                    <a:pt x="16569" y="2490"/>
                    <a:pt x="18313" y="2217"/>
                  </a:cubicBezTo>
                  <a:cubicBezTo>
                    <a:pt x="18745" y="2163"/>
                    <a:pt x="19169" y="2137"/>
                    <a:pt x="19586" y="2137"/>
                  </a:cubicBezTo>
                  <a:cubicBezTo>
                    <a:pt x="22956" y="2137"/>
                    <a:pt x="25814" y="3855"/>
                    <a:pt x="27851" y="6523"/>
                  </a:cubicBezTo>
                  <a:cubicBezTo>
                    <a:pt x="29159" y="8212"/>
                    <a:pt x="30140" y="10174"/>
                    <a:pt x="30685" y="12300"/>
                  </a:cubicBezTo>
                  <a:cubicBezTo>
                    <a:pt x="31012" y="13444"/>
                    <a:pt x="31121" y="14589"/>
                    <a:pt x="31339" y="15788"/>
                  </a:cubicBezTo>
                  <a:cubicBezTo>
                    <a:pt x="32211" y="15624"/>
                    <a:pt x="33028" y="15570"/>
                    <a:pt x="33955" y="15352"/>
                  </a:cubicBezTo>
                  <a:cubicBezTo>
                    <a:pt x="33573" y="13771"/>
                    <a:pt x="33301" y="12136"/>
                    <a:pt x="32701" y="10610"/>
                  </a:cubicBezTo>
                  <a:cubicBezTo>
                    <a:pt x="31829" y="8485"/>
                    <a:pt x="30739" y="6632"/>
                    <a:pt x="29322" y="4888"/>
                  </a:cubicBezTo>
                  <a:cubicBezTo>
                    <a:pt x="26900" y="1860"/>
                    <a:pt x="23591" y="1"/>
                    <a:pt x="197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26"/>
            <p:cNvSpPr/>
            <p:nvPr/>
          </p:nvSpPr>
          <p:spPr>
            <a:xfrm>
              <a:off x="3173000" y="4672150"/>
              <a:ext cx="647225" cy="273425"/>
            </a:xfrm>
            <a:custGeom>
              <a:avLst/>
              <a:gdLst/>
              <a:ahLst/>
              <a:cxnLst/>
              <a:rect l="l" t="t" r="r" b="b"/>
              <a:pathLst>
                <a:path w="25889" h="10937" extrusionOk="0">
                  <a:moveTo>
                    <a:pt x="13455" y="0"/>
                  </a:moveTo>
                  <a:cubicBezTo>
                    <a:pt x="12321" y="0"/>
                    <a:pt x="11148" y="324"/>
                    <a:pt x="10138" y="745"/>
                  </a:cubicBezTo>
                  <a:cubicBezTo>
                    <a:pt x="8557" y="1344"/>
                    <a:pt x="7522" y="2380"/>
                    <a:pt x="6105" y="3197"/>
                  </a:cubicBezTo>
                  <a:cubicBezTo>
                    <a:pt x="3543" y="4669"/>
                    <a:pt x="1418" y="6794"/>
                    <a:pt x="1" y="9356"/>
                  </a:cubicBezTo>
                  <a:cubicBezTo>
                    <a:pt x="437" y="9465"/>
                    <a:pt x="873" y="9574"/>
                    <a:pt x="1363" y="9628"/>
                  </a:cubicBezTo>
                  <a:cubicBezTo>
                    <a:pt x="2072" y="8756"/>
                    <a:pt x="2835" y="7939"/>
                    <a:pt x="3761" y="7176"/>
                  </a:cubicBezTo>
                  <a:cubicBezTo>
                    <a:pt x="4633" y="6358"/>
                    <a:pt x="5778" y="5432"/>
                    <a:pt x="6813" y="4887"/>
                  </a:cubicBezTo>
                  <a:cubicBezTo>
                    <a:pt x="7958" y="4233"/>
                    <a:pt x="8884" y="3252"/>
                    <a:pt x="10138" y="2707"/>
                  </a:cubicBezTo>
                  <a:cubicBezTo>
                    <a:pt x="11098" y="2244"/>
                    <a:pt x="12105" y="1967"/>
                    <a:pt x="13144" y="1967"/>
                  </a:cubicBezTo>
                  <a:cubicBezTo>
                    <a:pt x="13696" y="1967"/>
                    <a:pt x="14257" y="2046"/>
                    <a:pt x="14825" y="2216"/>
                  </a:cubicBezTo>
                  <a:cubicBezTo>
                    <a:pt x="16133" y="2543"/>
                    <a:pt x="17496" y="2925"/>
                    <a:pt x="18586" y="3633"/>
                  </a:cubicBezTo>
                  <a:cubicBezTo>
                    <a:pt x="19894" y="4451"/>
                    <a:pt x="20493" y="5486"/>
                    <a:pt x="21256" y="6794"/>
                  </a:cubicBezTo>
                  <a:cubicBezTo>
                    <a:pt x="22019" y="8157"/>
                    <a:pt x="22891" y="9465"/>
                    <a:pt x="23382" y="10936"/>
                  </a:cubicBezTo>
                  <a:cubicBezTo>
                    <a:pt x="24254" y="10882"/>
                    <a:pt x="25071" y="10827"/>
                    <a:pt x="25889" y="10664"/>
                  </a:cubicBezTo>
                  <a:cubicBezTo>
                    <a:pt x="25671" y="10119"/>
                    <a:pt x="25453" y="9519"/>
                    <a:pt x="25180" y="8974"/>
                  </a:cubicBezTo>
                  <a:cubicBezTo>
                    <a:pt x="24472" y="7339"/>
                    <a:pt x="23436" y="5704"/>
                    <a:pt x="22346" y="4178"/>
                  </a:cubicBezTo>
                  <a:cubicBezTo>
                    <a:pt x="20657" y="1726"/>
                    <a:pt x="17223" y="581"/>
                    <a:pt x="14444" y="91"/>
                  </a:cubicBezTo>
                  <a:cubicBezTo>
                    <a:pt x="14121" y="29"/>
                    <a:pt x="13789" y="0"/>
                    <a:pt x="13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26"/>
            <p:cNvSpPr/>
            <p:nvPr/>
          </p:nvSpPr>
          <p:spPr>
            <a:xfrm>
              <a:off x="3303800" y="4814450"/>
              <a:ext cx="399250" cy="135200"/>
            </a:xfrm>
            <a:custGeom>
              <a:avLst/>
              <a:gdLst/>
              <a:ahLst/>
              <a:cxnLst/>
              <a:rect l="l" t="t" r="r" b="b"/>
              <a:pathLst>
                <a:path w="15970" h="5408" extrusionOk="0">
                  <a:moveTo>
                    <a:pt x="6886" y="0"/>
                  </a:moveTo>
                  <a:cubicBezTo>
                    <a:pt x="5846" y="0"/>
                    <a:pt x="4822" y="245"/>
                    <a:pt x="3761" y="775"/>
                  </a:cubicBezTo>
                  <a:cubicBezTo>
                    <a:pt x="2726" y="1320"/>
                    <a:pt x="1854" y="1974"/>
                    <a:pt x="1091" y="2846"/>
                  </a:cubicBezTo>
                  <a:cubicBezTo>
                    <a:pt x="709" y="3391"/>
                    <a:pt x="328" y="3936"/>
                    <a:pt x="1" y="4590"/>
                  </a:cubicBezTo>
                  <a:cubicBezTo>
                    <a:pt x="328" y="4645"/>
                    <a:pt x="709" y="4645"/>
                    <a:pt x="1036" y="4699"/>
                  </a:cubicBezTo>
                  <a:cubicBezTo>
                    <a:pt x="1636" y="3936"/>
                    <a:pt x="2399" y="3391"/>
                    <a:pt x="3216" y="2846"/>
                  </a:cubicBezTo>
                  <a:cubicBezTo>
                    <a:pt x="4306" y="2120"/>
                    <a:pt x="5445" y="1684"/>
                    <a:pt x="6648" y="1684"/>
                  </a:cubicBezTo>
                  <a:cubicBezTo>
                    <a:pt x="7249" y="1684"/>
                    <a:pt x="7867" y="1793"/>
                    <a:pt x="8503" y="2029"/>
                  </a:cubicBezTo>
                  <a:cubicBezTo>
                    <a:pt x="10084" y="2683"/>
                    <a:pt x="11119" y="3119"/>
                    <a:pt x="12209" y="4481"/>
                  </a:cubicBezTo>
                  <a:cubicBezTo>
                    <a:pt x="12482" y="4754"/>
                    <a:pt x="12700" y="5135"/>
                    <a:pt x="12863" y="5408"/>
                  </a:cubicBezTo>
                  <a:cubicBezTo>
                    <a:pt x="13899" y="5408"/>
                    <a:pt x="14934" y="5299"/>
                    <a:pt x="15970" y="5244"/>
                  </a:cubicBezTo>
                  <a:cubicBezTo>
                    <a:pt x="15425" y="4427"/>
                    <a:pt x="14716" y="3664"/>
                    <a:pt x="14062" y="3010"/>
                  </a:cubicBezTo>
                  <a:cubicBezTo>
                    <a:pt x="12591" y="1593"/>
                    <a:pt x="11228" y="1102"/>
                    <a:pt x="9266" y="394"/>
                  </a:cubicBezTo>
                  <a:cubicBezTo>
                    <a:pt x="8450" y="137"/>
                    <a:pt x="7664" y="0"/>
                    <a:pt x="68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0" name="Google Shape;700;p26"/>
          <p:cNvGrpSpPr/>
          <p:nvPr/>
        </p:nvGrpSpPr>
        <p:grpSpPr>
          <a:xfrm>
            <a:off x="5954687" y="6327464"/>
            <a:ext cx="1388532" cy="859549"/>
            <a:chOff x="4313450" y="4574950"/>
            <a:chExt cx="829800" cy="513675"/>
          </a:xfrm>
        </p:grpSpPr>
        <p:sp>
          <p:nvSpPr>
            <p:cNvPr id="701" name="Google Shape;701;p26"/>
            <p:cNvSpPr/>
            <p:nvPr/>
          </p:nvSpPr>
          <p:spPr>
            <a:xfrm>
              <a:off x="4421075" y="4584475"/>
              <a:ext cx="136275" cy="104950"/>
            </a:xfrm>
            <a:custGeom>
              <a:avLst/>
              <a:gdLst/>
              <a:ahLst/>
              <a:cxnLst/>
              <a:rect l="l" t="t" r="r" b="b"/>
              <a:pathLst>
                <a:path w="5451" h="4198" extrusionOk="0">
                  <a:moveTo>
                    <a:pt x="2726" y="1"/>
                  </a:moveTo>
                  <a:cubicBezTo>
                    <a:pt x="1" y="1"/>
                    <a:pt x="1" y="4197"/>
                    <a:pt x="2726" y="4197"/>
                  </a:cubicBezTo>
                  <a:cubicBezTo>
                    <a:pt x="2743" y="4197"/>
                    <a:pt x="2760" y="4198"/>
                    <a:pt x="2778" y="4198"/>
                  </a:cubicBezTo>
                  <a:cubicBezTo>
                    <a:pt x="5451" y="4198"/>
                    <a:pt x="5434" y="1"/>
                    <a:pt x="27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26"/>
            <p:cNvSpPr/>
            <p:nvPr/>
          </p:nvSpPr>
          <p:spPr>
            <a:xfrm>
              <a:off x="4460600" y="4693475"/>
              <a:ext cx="152625" cy="119925"/>
            </a:xfrm>
            <a:custGeom>
              <a:avLst/>
              <a:gdLst/>
              <a:ahLst/>
              <a:cxnLst/>
              <a:rect l="l" t="t" r="r" b="b"/>
              <a:pathLst>
                <a:path w="6105" h="4797" extrusionOk="0">
                  <a:moveTo>
                    <a:pt x="3052" y="1"/>
                  </a:moveTo>
                  <a:cubicBezTo>
                    <a:pt x="0" y="1"/>
                    <a:pt x="0" y="4797"/>
                    <a:pt x="3052" y="4797"/>
                  </a:cubicBezTo>
                  <a:cubicBezTo>
                    <a:pt x="6104" y="4797"/>
                    <a:pt x="6104" y="1"/>
                    <a:pt x="30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26"/>
            <p:cNvSpPr/>
            <p:nvPr/>
          </p:nvSpPr>
          <p:spPr>
            <a:xfrm>
              <a:off x="4607750" y="4792950"/>
              <a:ext cx="126750" cy="125375"/>
            </a:xfrm>
            <a:custGeom>
              <a:avLst/>
              <a:gdLst/>
              <a:ahLst/>
              <a:cxnLst/>
              <a:rect l="l" t="t" r="r" b="b"/>
              <a:pathLst>
                <a:path w="5070" h="5015" extrusionOk="0">
                  <a:moveTo>
                    <a:pt x="2562" y="0"/>
                  </a:moveTo>
                  <a:cubicBezTo>
                    <a:pt x="1908" y="0"/>
                    <a:pt x="1254" y="273"/>
                    <a:pt x="764" y="709"/>
                  </a:cubicBezTo>
                  <a:cubicBezTo>
                    <a:pt x="382" y="1145"/>
                    <a:pt x="0" y="1908"/>
                    <a:pt x="0" y="2507"/>
                  </a:cubicBezTo>
                  <a:cubicBezTo>
                    <a:pt x="0" y="3107"/>
                    <a:pt x="218" y="3815"/>
                    <a:pt x="764" y="4251"/>
                  </a:cubicBezTo>
                  <a:cubicBezTo>
                    <a:pt x="1254" y="4742"/>
                    <a:pt x="1854" y="5014"/>
                    <a:pt x="2562" y="5014"/>
                  </a:cubicBezTo>
                  <a:cubicBezTo>
                    <a:pt x="3162" y="5014"/>
                    <a:pt x="3816" y="4742"/>
                    <a:pt x="4306" y="4251"/>
                  </a:cubicBezTo>
                  <a:cubicBezTo>
                    <a:pt x="4742" y="3870"/>
                    <a:pt x="5069" y="3107"/>
                    <a:pt x="5069" y="2507"/>
                  </a:cubicBezTo>
                  <a:cubicBezTo>
                    <a:pt x="5069" y="1799"/>
                    <a:pt x="4851" y="1199"/>
                    <a:pt x="4306" y="709"/>
                  </a:cubicBezTo>
                  <a:cubicBezTo>
                    <a:pt x="3870" y="273"/>
                    <a:pt x="3216" y="0"/>
                    <a:pt x="25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26"/>
            <p:cNvSpPr/>
            <p:nvPr/>
          </p:nvSpPr>
          <p:spPr>
            <a:xfrm>
              <a:off x="4694950" y="4629450"/>
              <a:ext cx="129475" cy="105275"/>
            </a:xfrm>
            <a:custGeom>
              <a:avLst/>
              <a:gdLst/>
              <a:ahLst/>
              <a:cxnLst/>
              <a:rect l="l" t="t" r="r" b="b"/>
              <a:pathLst>
                <a:path w="5179" h="4211" extrusionOk="0">
                  <a:moveTo>
                    <a:pt x="2617" y="0"/>
                  </a:moveTo>
                  <a:cubicBezTo>
                    <a:pt x="1091" y="0"/>
                    <a:pt x="1" y="1744"/>
                    <a:pt x="818" y="3107"/>
                  </a:cubicBezTo>
                  <a:cubicBezTo>
                    <a:pt x="818" y="3161"/>
                    <a:pt x="927" y="3161"/>
                    <a:pt x="927" y="3270"/>
                  </a:cubicBezTo>
                  <a:cubicBezTo>
                    <a:pt x="1281" y="3897"/>
                    <a:pt x="1935" y="4210"/>
                    <a:pt x="2596" y="4210"/>
                  </a:cubicBezTo>
                  <a:cubicBezTo>
                    <a:pt x="3257" y="4210"/>
                    <a:pt x="3925" y="3897"/>
                    <a:pt x="4306" y="3270"/>
                  </a:cubicBezTo>
                  <a:cubicBezTo>
                    <a:pt x="4306" y="3161"/>
                    <a:pt x="4361" y="3161"/>
                    <a:pt x="4361" y="3107"/>
                  </a:cubicBezTo>
                  <a:cubicBezTo>
                    <a:pt x="5178" y="1744"/>
                    <a:pt x="4197" y="0"/>
                    <a:pt x="2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26"/>
            <p:cNvSpPr/>
            <p:nvPr/>
          </p:nvSpPr>
          <p:spPr>
            <a:xfrm>
              <a:off x="4953825" y="4574950"/>
              <a:ext cx="143100" cy="111750"/>
            </a:xfrm>
            <a:custGeom>
              <a:avLst/>
              <a:gdLst/>
              <a:ahLst/>
              <a:cxnLst/>
              <a:rect l="l" t="t" r="r" b="b"/>
              <a:pathLst>
                <a:path w="5724" h="4470" extrusionOk="0">
                  <a:moveTo>
                    <a:pt x="2889" y="0"/>
                  </a:moveTo>
                  <a:cubicBezTo>
                    <a:pt x="1" y="0"/>
                    <a:pt x="1" y="4469"/>
                    <a:pt x="2889" y="4469"/>
                  </a:cubicBezTo>
                  <a:cubicBezTo>
                    <a:pt x="5723" y="4469"/>
                    <a:pt x="5723" y="0"/>
                    <a:pt x="2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26"/>
            <p:cNvSpPr/>
            <p:nvPr/>
          </p:nvSpPr>
          <p:spPr>
            <a:xfrm>
              <a:off x="4874800" y="4679850"/>
              <a:ext cx="98125" cy="76400"/>
            </a:xfrm>
            <a:custGeom>
              <a:avLst/>
              <a:gdLst/>
              <a:ahLst/>
              <a:cxnLst/>
              <a:rect l="l" t="t" r="r" b="b"/>
              <a:pathLst>
                <a:path w="3925" h="3056" extrusionOk="0">
                  <a:moveTo>
                    <a:pt x="1963" y="1"/>
                  </a:moveTo>
                  <a:cubicBezTo>
                    <a:pt x="1" y="1"/>
                    <a:pt x="1" y="3053"/>
                    <a:pt x="1963" y="3053"/>
                  </a:cubicBezTo>
                  <a:cubicBezTo>
                    <a:pt x="1996" y="3055"/>
                    <a:pt x="2029" y="3055"/>
                    <a:pt x="2061" y="3055"/>
                  </a:cubicBezTo>
                  <a:cubicBezTo>
                    <a:pt x="3924" y="3055"/>
                    <a:pt x="3892" y="1"/>
                    <a:pt x="1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26"/>
            <p:cNvSpPr/>
            <p:nvPr/>
          </p:nvSpPr>
          <p:spPr>
            <a:xfrm>
              <a:off x="4842100" y="4835175"/>
              <a:ext cx="69525" cy="54525"/>
            </a:xfrm>
            <a:custGeom>
              <a:avLst/>
              <a:gdLst/>
              <a:ahLst/>
              <a:cxnLst/>
              <a:rect l="l" t="t" r="r" b="b"/>
              <a:pathLst>
                <a:path w="2781" h="2181" extrusionOk="0">
                  <a:moveTo>
                    <a:pt x="1363" y="1"/>
                  </a:moveTo>
                  <a:cubicBezTo>
                    <a:pt x="1" y="1"/>
                    <a:pt x="1" y="2181"/>
                    <a:pt x="1363" y="2181"/>
                  </a:cubicBezTo>
                  <a:cubicBezTo>
                    <a:pt x="2780" y="2181"/>
                    <a:pt x="2780" y="1"/>
                    <a:pt x="1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26"/>
            <p:cNvSpPr/>
            <p:nvPr/>
          </p:nvSpPr>
          <p:spPr>
            <a:xfrm>
              <a:off x="4748100" y="4897850"/>
              <a:ext cx="80400" cy="62700"/>
            </a:xfrm>
            <a:custGeom>
              <a:avLst/>
              <a:gdLst/>
              <a:ahLst/>
              <a:cxnLst/>
              <a:rect l="l" t="t" r="r" b="b"/>
              <a:pathLst>
                <a:path w="3216" h="2508" extrusionOk="0">
                  <a:moveTo>
                    <a:pt x="1635" y="1"/>
                  </a:moveTo>
                  <a:cubicBezTo>
                    <a:pt x="0" y="1"/>
                    <a:pt x="0" y="2508"/>
                    <a:pt x="1635" y="2508"/>
                  </a:cubicBezTo>
                  <a:cubicBezTo>
                    <a:pt x="3216" y="2508"/>
                    <a:pt x="3216" y="1"/>
                    <a:pt x="1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26"/>
            <p:cNvSpPr/>
            <p:nvPr/>
          </p:nvSpPr>
          <p:spPr>
            <a:xfrm>
              <a:off x="4618650" y="4987775"/>
              <a:ext cx="95400" cy="74975"/>
            </a:xfrm>
            <a:custGeom>
              <a:avLst/>
              <a:gdLst/>
              <a:ahLst/>
              <a:cxnLst/>
              <a:rect l="l" t="t" r="r" b="b"/>
              <a:pathLst>
                <a:path w="3816" h="2999" extrusionOk="0">
                  <a:moveTo>
                    <a:pt x="1908" y="1"/>
                  </a:moveTo>
                  <a:cubicBezTo>
                    <a:pt x="0" y="1"/>
                    <a:pt x="0" y="2998"/>
                    <a:pt x="1908" y="2998"/>
                  </a:cubicBezTo>
                  <a:cubicBezTo>
                    <a:pt x="3816" y="2944"/>
                    <a:pt x="3816" y="1"/>
                    <a:pt x="1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26"/>
            <p:cNvSpPr/>
            <p:nvPr/>
          </p:nvSpPr>
          <p:spPr>
            <a:xfrm>
              <a:off x="4460600" y="4884225"/>
              <a:ext cx="98125" cy="75000"/>
            </a:xfrm>
            <a:custGeom>
              <a:avLst/>
              <a:gdLst/>
              <a:ahLst/>
              <a:cxnLst/>
              <a:rect l="l" t="t" r="r" b="b"/>
              <a:pathLst>
                <a:path w="3925" h="3000" extrusionOk="0">
                  <a:moveTo>
                    <a:pt x="1962" y="1"/>
                  </a:moveTo>
                  <a:cubicBezTo>
                    <a:pt x="0" y="1"/>
                    <a:pt x="0" y="2998"/>
                    <a:pt x="1962" y="2998"/>
                  </a:cubicBezTo>
                  <a:cubicBezTo>
                    <a:pt x="1980" y="2999"/>
                    <a:pt x="1997" y="2999"/>
                    <a:pt x="2014" y="2999"/>
                  </a:cubicBezTo>
                  <a:cubicBezTo>
                    <a:pt x="3924" y="2999"/>
                    <a:pt x="3907" y="1"/>
                    <a:pt x="19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26"/>
            <p:cNvSpPr/>
            <p:nvPr/>
          </p:nvSpPr>
          <p:spPr>
            <a:xfrm>
              <a:off x="4357050" y="4799750"/>
              <a:ext cx="74950" cy="57250"/>
            </a:xfrm>
            <a:custGeom>
              <a:avLst/>
              <a:gdLst/>
              <a:ahLst/>
              <a:cxnLst/>
              <a:rect l="l" t="t" r="r" b="b"/>
              <a:pathLst>
                <a:path w="2998" h="2290" extrusionOk="0">
                  <a:moveTo>
                    <a:pt x="1472" y="1"/>
                  </a:moveTo>
                  <a:cubicBezTo>
                    <a:pt x="0" y="1"/>
                    <a:pt x="0" y="2290"/>
                    <a:pt x="1472" y="2290"/>
                  </a:cubicBezTo>
                  <a:cubicBezTo>
                    <a:pt x="2998" y="2290"/>
                    <a:pt x="2998" y="1"/>
                    <a:pt x="1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26"/>
            <p:cNvSpPr/>
            <p:nvPr/>
          </p:nvSpPr>
          <p:spPr>
            <a:xfrm>
              <a:off x="4313450" y="4613100"/>
              <a:ext cx="80400" cy="64050"/>
            </a:xfrm>
            <a:custGeom>
              <a:avLst/>
              <a:gdLst/>
              <a:ahLst/>
              <a:cxnLst/>
              <a:rect l="l" t="t" r="r" b="b"/>
              <a:pathLst>
                <a:path w="3216" h="2562" extrusionOk="0">
                  <a:moveTo>
                    <a:pt x="1635" y="0"/>
                  </a:moveTo>
                  <a:cubicBezTo>
                    <a:pt x="0" y="0"/>
                    <a:pt x="0" y="2562"/>
                    <a:pt x="1635" y="2562"/>
                  </a:cubicBezTo>
                  <a:cubicBezTo>
                    <a:pt x="3216" y="2562"/>
                    <a:pt x="3216" y="0"/>
                    <a:pt x="1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26"/>
            <p:cNvSpPr/>
            <p:nvPr/>
          </p:nvSpPr>
          <p:spPr>
            <a:xfrm>
              <a:off x="5071000" y="4792950"/>
              <a:ext cx="72250" cy="55875"/>
            </a:xfrm>
            <a:custGeom>
              <a:avLst/>
              <a:gdLst/>
              <a:ahLst/>
              <a:cxnLst/>
              <a:rect l="l" t="t" r="r" b="b"/>
              <a:pathLst>
                <a:path w="2890" h="2235" extrusionOk="0">
                  <a:moveTo>
                    <a:pt x="1472" y="0"/>
                  </a:moveTo>
                  <a:cubicBezTo>
                    <a:pt x="1" y="0"/>
                    <a:pt x="1" y="2235"/>
                    <a:pt x="1472" y="2235"/>
                  </a:cubicBezTo>
                  <a:cubicBezTo>
                    <a:pt x="2889" y="2235"/>
                    <a:pt x="2889" y="0"/>
                    <a:pt x="1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26"/>
            <p:cNvSpPr/>
            <p:nvPr/>
          </p:nvSpPr>
          <p:spPr>
            <a:xfrm>
              <a:off x="4959275" y="4753650"/>
              <a:ext cx="95400" cy="94475"/>
            </a:xfrm>
            <a:custGeom>
              <a:avLst/>
              <a:gdLst/>
              <a:ahLst/>
              <a:cxnLst/>
              <a:rect l="l" t="t" r="r" b="b"/>
              <a:pathLst>
                <a:path w="3816" h="3779" extrusionOk="0">
                  <a:moveTo>
                    <a:pt x="1852" y="0"/>
                  </a:moveTo>
                  <a:cubicBezTo>
                    <a:pt x="1357" y="0"/>
                    <a:pt x="907" y="135"/>
                    <a:pt x="546" y="537"/>
                  </a:cubicBezTo>
                  <a:cubicBezTo>
                    <a:pt x="219" y="864"/>
                    <a:pt x="1" y="1354"/>
                    <a:pt x="1" y="1899"/>
                  </a:cubicBezTo>
                  <a:cubicBezTo>
                    <a:pt x="1" y="2335"/>
                    <a:pt x="219" y="2880"/>
                    <a:pt x="546" y="3262"/>
                  </a:cubicBezTo>
                  <a:cubicBezTo>
                    <a:pt x="920" y="3636"/>
                    <a:pt x="1320" y="3779"/>
                    <a:pt x="1763" y="3779"/>
                  </a:cubicBezTo>
                  <a:cubicBezTo>
                    <a:pt x="1965" y="3779"/>
                    <a:pt x="2177" y="3749"/>
                    <a:pt x="2399" y="3698"/>
                  </a:cubicBezTo>
                  <a:lnTo>
                    <a:pt x="2453" y="3698"/>
                  </a:lnTo>
                  <a:cubicBezTo>
                    <a:pt x="2889" y="3643"/>
                    <a:pt x="3216" y="3316"/>
                    <a:pt x="3434" y="3044"/>
                  </a:cubicBezTo>
                  <a:cubicBezTo>
                    <a:pt x="3652" y="2717"/>
                    <a:pt x="3816" y="2281"/>
                    <a:pt x="3816" y="1899"/>
                  </a:cubicBezTo>
                  <a:cubicBezTo>
                    <a:pt x="3816" y="1518"/>
                    <a:pt x="3761" y="1191"/>
                    <a:pt x="3543" y="918"/>
                  </a:cubicBezTo>
                  <a:cubicBezTo>
                    <a:pt x="3434" y="537"/>
                    <a:pt x="2835" y="101"/>
                    <a:pt x="2453" y="46"/>
                  </a:cubicBezTo>
                  <a:lnTo>
                    <a:pt x="2399" y="46"/>
                  </a:lnTo>
                  <a:cubicBezTo>
                    <a:pt x="2212" y="17"/>
                    <a:pt x="2029" y="0"/>
                    <a:pt x="1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26"/>
            <p:cNvSpPr/>
            <p:nvPr/>
          </p:nvSpPr>
          <p:spPr>
            <a:xfrm>
              <a:off x="4917050" y="4910125"/>
              <a:ext cx="68150" cy="68150"/>
            </a:xfrm>
            <a:custGeom>
              <a:avLst/>
              <a:gdLst/>
              <a:ahLst/>
              <a:cxnLst/>
              <a:rect l="l" t="t" r="r" b="b"/>
              <a:pathLst>
                <a:path w="2726" h="2726" extrusionOk="0">
                  <a:moveTo>
                    <a:pt x="1363" y="0"/>
                  </a:moveTo>
                  <a:cubicBezTo>
                    <a:pt x="654" y="0"/>
                    <a:pt x="0" y="600"/>
                    <a:pt x="0" y="1363"/>
                  </a:cubicBezTo>
                  <a:cubicBezTo>
                    <a:pt x="0" y="2126"/>
                    <a:pt x="600" y="2725"/>
                    <a:pt x="1363" y="2725"/>
                  </a:cubicBezTo>
                  <a:cubicBezTo>
                    <a:pt x="2017" y="2725"/>
                    <a:pt x="2725" y="2126"/>
                    <a:pt x="2725" y="1363"/>
                  </a:cubicBezTo>
                  <a:cubicBezTo>
                    <a:pt x="2725" y="600"/>
                    <a:pt x="2126" y="0"/>
                    <a:pt x="13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26"/>
            <p:cNvSpPr/>
            <p:nvPr/>
          </p:nvSpPr>
          <p:spPr>
            <a:xfrm>
              <a:off x="4806675" y="5010950"/>
              <a:ext cx="70875" cy="55875"/>
            </a:xfrm>
            <a:custGeom>
              <a:avLst/>
              <a:gdLst/>
              <a:ahLst/>
              <a:cxnLst/>
              <a:rect l="l" t="t" r="r" b="b"/>
              <a:pathLst>
                <a:path w="2835" h="2235" extrusionOk="0">
                  <a:moveTo>
                    <a:pt x="1418" y="0"/>
                  </a:moveTo>
                  <a:cubicBezTo>
                    <a:pt x="1" y="0"/>
                    <a:pt x="1" y="2235"/>
                    <a:pt x="1418" y="2235"/>
                  </a:cubicBezTo>
                  <a:cubicBezTo>
                    <a:pt x="2835" y="2235"/>
                    <a:pt x="2835" y="0"/>
                    <a:pt x="14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26"/>
            <p:cNvSpPr/>
            <p:nvPr/>
          </p:nvSpPr>
          <p:spPr>
            <a:xfrm>
              <a:off x="4707225" y="5015025"/>
              <a:ext cx="94025" cy="73600"/>
            </a:xfrm>
            <a:custGeom>
              <a:avLst/>
              <a:gdLst/>
              <a:ahLst/>
              <a:cxnLst/>
              <a:rect l="l" t="t" r="r" b="b"/>
              <a:pathLst>
                <a:path w="3761" h="2944" extrusionOk="0">
                  <a:moveTo>
                    <a:pt x="1908" y="1"/>
                  </a:moveTo>
                  <a:cubicBezTo>
                    <a:pt x="0" y="1"/>
                    <a:pt x="0" y="2944"/>
                    <a:pt x="1908" y="2944"/>
                  </a:cubicBezTo>
                  <a:cubicBezTo>
                    <a:pt x="3761" y="2944"/>
                    <a:pt x="3761" y="1"/>
                    <a:pt x="1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8" name="Google Shape;718;p26"/>
          <p:cNvGrpSpPr/>
          <p:nvPr/>
        </p:nvGrpSpPr>
        <p:grpSpPr>
          <a:xfrm rot="10800000">
            <a:off x="10300634" y="-216833"/>
            <a:ext cx="1891367" cy="930167"/>
            <a:chOff x="1507900" y="767750"/>
            <a:chExt cx="1418525" cy="697625"/>
          </a:xfrm>
        </p:grpSpPr>
        <p:sp>
          <p:nvSpPr>
            <p:cNvPr id="719" name="Google Shape;719;p26"/>
            <p:cNvSpPr/>
            <p:nvPr/>
          </p:nvSpPr>
          <p:spPr>
            <a:xfrm>
              <a:off x="1509425" y="1070925"/>
              <a:ext cx="1132750" cy="279725"/>
            </a:xfrm>
            <a:custGeom>
              <a:avLst/>
              <a:gdLst/>
              <a:ahLst/>
              <a:cxnLst/>
              <a:rect l="l" t="t" r="r" b="b"/>
              <a:pathLst>
                <a:path w="45310" h="11189" extrusionOk="0">
                  <a:moveTo>
                    <a:pt x="45016" y="1"/>
                  </a:moveTo>
                  <a:cubicBezTo>
                    <a:pt x="45006" y="1"/>
                    <a:pt x="44996" y="1"/>
                    <a:pt x="44986" y="3"/>
                  </a:cubicBezTo>
                  <a:cubicBezTo>
                    <a:pt x="37873" y="1218"/>
                    <a:pt x="30791" y="2404"/>
                    <a:pt x="23709" y="3620"/>
                  </a:cubicBezTo>
                  <a:cubicBezTo>
                    <a:pt x="16626" y="4775"/>
                    <a:pt x="9514" y="6051"/>
                    <a:pt x="2462" y="7176"/>
                  </a:cubicBezTo>
                  <a:cubicBezTo>
                    <a:pt x="1641" y="7297"/>
                    <a:pt x="821" y="7449"/>
                    <a:pt x="30" y="7571"/>
                  </a:cubicBezTo>
                  <a:lnTo>
                    <a:pt x="30" y="7936"/>
                  </a:lnTo>
                  <a:cubicBezTo>
                    <a:pt x="365" y="7905"/>
                    <a:pt x="699" y="7845"/>
                    <a:pt x="1033" y="7784"/>
                  </a:cubicBezTo>
                  <a:cubicBezTo>
                    <a:pt x="4620" y="7267"/>
                    <a:pt x="8146" y="6598"/>
                    <a:pt x="11733" y="5990"/>
                  </a:cubicBezTo>
                  <a:cubicBezTo>
                    <a:pt x="18815" y="4775"/>
                    <a:pt x="25958" y="3620"/>
                    <a:pt x="33071" y="2404"/>
                  </a:cubicBezTo>
                  <a:cubicBezTo>
                    <a:pt x="35289" y="2009"/>
                    <a:pt x="37478" y="1644"/>
                    <a:pt x="39727" y="1279"/>
                  </a:cubicBezTo>
                  <a:lnTo>
                    <a:pt x="39727" y="1279"/>
                  </a:lnTo>
                  <a:cubicBezTo>
                    <a:pt x="33770" y="2738"/>
                    <a:pt x="27842" y="4136"/>
                    <a:pt x="21855" y="5595"/>
                  </a:cubicBezTo>
                  <a:cubicBezTo>
                    <a:pt x="14529" y="7267"/>
                    <a:pt x="7234" y="9000"/>
                    <a:pt x="0" y="10763"/>
                  </a:cubicBezTo>
                  <a:lnTo>
                    <a:pt x="0" y="11188"/>
                  </a:lnTo>
                  <a:cubicBezTo>
                    <a:pt x="2979" y="10459"/>
                    <a:pt x="6018" y="9729"/>
                    <a:pt x="9028" y="9000"/>
                  </a:cubicBezTo>
                  <a:cubicBezTo>
                    <a:pt x="16718" y="7176"/>
                    <a:pt x="24377" y="5322"/>
                    <a:pt x="32067" y="3498"/>
                  </a:cubicBezTo>
                  <a:cubicBezTo>
                    <a:pt x="36384" y="2465"/>
                    <a:pt x="40730" y="1401"/>
                    <a:pt x="45077" y="367"/>
                  </a:cubicBezTo>
                  <a:cubicBezTo>
                    <a:pt x="45309" y="309"/>
                    <a:pt x="45236" y="1"/>
                    <a:pt x="4501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6"/>
            <p:cNvSpPr/>
            <p:nvPr/>
          </p:nvSpPr>
          <p:spPr>
            <a:xfrm>
              <a:off x="1509425" y="922750"/>
              <a:ext cx="1238375" cy="316175"/>
            </a:xfrm>
            <a:custGeom>
              <a:avLst/>
              <a:gdLst/>
              <a:ahLst/>
              <a:cxnLst/>
              <a:rect l="l" t="t" r="r" b="b"/>
              <a:pathLst>
                <a:path w="49535" h="12647" extrusionOk="0">
                  <a:moveTo>
                    <a:pt x="49215" y="0"/>
                  </a:moveTo>
                  <a:cubicBezTo>
                    <a:pt x="49204" y="0"/>
                    <a:pt x="49192" y="1"/>
                    <a:pt x="49180" y="2"/>
                  </a:cubicBezTo>
                  <a:cubicBezTo>
                    <a:pt x="41733" y="1249"/>
                    <a:pt x="34286" y="2556"/>
                    <a:pt x="26839" y="3802"/>
                  </a:cubicBezTo>
                  <a:cubicBezTo>
                    <a:pt x="23101" y="4440"/>
                    <a:pt x="19362" y="5048"/>
                    <a:pt x="15593" y="5686"/>
                  </a:cubicBezTo>
                  <a:cubicBezTo>
                    <a:pt x="11915" y="6294"/>
                    <a:pt x="8237" y="6993"/>
                    <a:pt x="4559" y="7571"/>
                  </a:cubicBezTo>
                  <a:cubicBezTo>
                    <a:pt x="3040" y="7784"/>
                    <a:pt x="1520" y="7966"/>
                    <a:pt x="30" y="8118"/>
                  </a:cubicBezTo>
                  <a:lnTo>
                    <a:pt x="30" y="8483"/>
                  </a:lnTo>
                  <a:cubicBezTo>
                    <a:pt x="1003" y="8392"/>
                    <a:pt x="2006" y="8240"/>
                    <a:pt x="3040" y="8118"/>
                  </a:cubicBezTo>
                  <a:cubicBezTo>
                    <a:pt x="6748" y="7632"/>
                    <a:pt x="10487" y="6902"/>
                    <a:pt x="14195" y="6294"/>
                  </a:cubicBezTo>
                  <a:cubicBezTo>
                    <a:pt x="21672" y="5048"/>
                    <a:pt x="29210" y="3771"/>
                    <a:pt x="36688" y="2495"/>
                  </a:cubicBezTo>
                  <a:cubicBezTo>
                    <a:pt x="39910" y="1978"/>
                    <a:pt x="43101" y="1401"/>
                    <a:pt x="46353" y="884"/>
                  </a:cubicBezTo>
                  <a:lnTo>
                    <a:pt x="46353" y="884"/>
                  </a:lnTo>
                  <a:cubicBezTo>
                    <a:pt x="39758" y="2860"/>
                    <a:pt x="33131" y="4714"/>
                    <a:pt x="26475" y="6385"/>
                  </a:cubicBezTo>
                  <a:cubicBezTo>
                    <a:pt x="18785" y="8331"/>
                    <a:pt x="11125" y="10033"/>
                    <a:pt x="3435" y="11553"/>
                  </a:cubicBezTo>
                  <a:cubicBezTo>
                    <a:pt x="2310" y="11765"/>
                    <a:pt x="1125" y="12009"/>
                    <a:pt x="0" y="12252"/>
                  </a:cubicBezTo>
                  <a:lnTo>
                    <a:pt x="0" y="12647"/>
                  </a:lnTo>
                  <a:cubicBezTo>
                    <a:pt x="4590" y="11765"/>
                    <a:pt x="9149" y="10823"/>
                    <a:pt x="13739" y="9851"/>
                  </a:cubicBezTo>
                  <a:cubicBezTo>
                    <a:pt x="21429" y="8118"/>
                    <a:pt x="29028" y="6233"/>
                    <a:pt x="36566" y="4136"/>
                  </a:cubicBezTo>
                  <a:cubicBezTo>
                    <a:pt x="40821" y="2951"/>
                    <a:pt x="45077" y="1705"/>
                    <a:pt x="49302" y="367"/>
                  </a:cubicBezTo>
                  <a:cubicBezTo>
                    <a:pt x="49534" y="309"/>
                    <a:pt x="49461" y="0"/>
                    <a:pt x="49215"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6"/>
            <p:cNvSpPr/>
            <p:nvPr/>
          </p:nvSpPr>
          <p:spPr>
            <a:xfrm>
              <a:off x="1507900" y="1219875"/>
              <a:ext cx="845525" cy="245500"/>
            </a:xfrm>
            <a:custGeom>
              <a:avLst/>
              <a:gdLst/>
              <a:ahLst/>
              <a:cxnLst/>
              <a:rect l="l" t="t" r="r" b="b"/>
              <a:pathLst>
                <a:path w="33821" h="9820" extrusionOk="0">
                  <a:moveTo>
                    <a:pt x="33527" y="0"/>
                  </a:moveTo>
                  <a:cubicBezTo>
                    <a:pt x="33517" y="0"/>
                    <a:pt x="33507" y="1"/>
                    <a:pt x="33496" y="2"/>
                  </a:cubicBezTo>
                  <a:cubicBezTo>
                    <a:pt x="27296" y="1066"/>
                    <a:pt x="21064" y="2130"/>
                    <a:pt x="14864" y="3194"/>
                  </a:cubicBezTo>
                  <a:cubicBezTo>
                    <a:pt x="9909" y="4045"/>
                    <a:pt x="4985" y="4926"/>
                    <a:pt x="31" y="5747"/>
                  </a:cubicBezTo>
                  <a:lnTo>
                    <a:pt x="31" y="6142"/>
                  </a:lnTo>
                  <a:cubicBezTo>
                    <a:pt x="1520" y="5868"/>
                    <a:pt x="3040" y="5595"/>
                    <a:pt x="4529" y="5382"/>
                  </a:cubicBezTo>
                  <a:lnTo>
                    <a:pt x="23101" y="2191"/>
                  </a:lnTo>
                  <a:cubicBezTo>
                    <a:pt x="25137" y="1826"/>
                    <a:pt x="27144" y="1491"/>
                    <a:pt x="29119" y="1157"/>
                  </a:cubicBezTo>
                  <a:lnTo>
                    <a:pt x="29119" y="1157"/>
                  </a:lnTo>
                  <a:cubicBezTo>
                    <a:pt x="24438" y="2373"/>
                    <a:pt x="19818" y="3619"/>
                    <a:pt x="15168" y="4957"/>
                  </a:cubicBezTo>
                  <a:cubicBezTo>
                    <a:pt x="10122" y="6385"/>
                    <a:pt x="5076" y="7874"/>
                    <a:pt x="0" y="9394"/>
                  </a:cubicBezTo>
                  <a:lnTo>
                    <a:pt x="0" y="9820"/>
                  </a:lnTo>
                  <a:cubicBezTo>
                    <a:pt x="1672" y="9333"/>
                    <a:pt x="3344" y="8786"/>
                    <a:pt x="5016" y="8300"/>
                  </a:cubicBezTo>
                  <a:cubicBezTo>
                    <a:pt x="11095" y="6476"/>
                    <a:pt x="17174" y="4774"/>
                    <a:pt x="23314" y="3102"/>
                  </a:cubicBezTo>
                  <a:cubicBezTo>
                    <a:pt x="26718" y="2191"/>
                    <a:pt x="30183" y="1279"/>
                    <a:pt x="33587" y="397"/>
                  </a:cubicBezTo>
                  <a:cubicBezTo>
                    <a:pt x="33820" y="310"/>
                    <a:pt x="33747" y="0"/>
                    <a:pt x="33527"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26"/>
            <p:cNvSpPr/>
            <p:nvPr/>
          </p:nvSpPr>
          <p:spPr>
            <a:xfrm>
              <a:off x="1509425" y="767750"/>
              <a:ext cx="1417000" cy="328325"/>
            </a:xfrm>
            <a:custGeom>
              <a:avLst/>
              <a:gdLst/>
              <a:ahLst/>
              <a:cxnLst/>
              <a:rect l="l" t="t" r="r" b="b"/>
              <a:pathLst>
                <a:path w="56680" h="13133" extrusionOk="0">
                  <a:moveTo>
                    <a:pt x="56350" y="0"/>
                  </a:moveTo>
                  <a:cubicBezTo>
                    <a:pt x="56341" y="0"/>
                    <a:pt x="56332" y="1"/>
                    <a:pt x="56323" y="2"/>
                  </a:cubicBezTo>
                  <a:cubicBezTo>
                    <a:pt x="48056" y="1430"/>
                    <a:pt x="39758" y="2737"/>
                    <a:pt x="31490" y="3953"/>
                  </a:cubicBezTo>
                  <a:cubicBezTo>
                    <a:pt x="23192" y="5169"/>
                    <a:pt x="14924" y="6324"/>
                    <a:pt x="6596" y="7357"/>
                  </a:cubicBezTo>
                  <a:lnTo>
                    <a:pt x="0" y="8148"/>
                  </a:lnTo>
                  <a:lnTo>
                    <a:pt x="0" y="8452"/>
                  </a:lnTo>
                  <a:cubicBezTo>
                    <a:pt x="5866" y="7753"/>
                    <a:pt x="11763" y="7084"/>
                    <a:pt x="17630" y="6294"/>
                  </a:cubicBezTo>
                  <a:cubicBezTo>
                    <a:pt x="25928" y="5169"/>
                    <a:pt x="34226" y="4014"/>
                    <a:pt x="42493" y="2707"/>
                  </a:cubicBezTo>
                  <a:cubicBezTo>
                    <a:pt x="45229" y="2281"/>
                    <a:pt x="48025" y="1825"/>
                    <a:pt x="50761" y="1369"/>
                  </a:cubicBezTo>
                  <a:lnTo>
                    <a:pt x="50761" y="1369"/>
                  </a:lnTo>
                  <a:cubicBezTo>
                    <a:pt x="44256" y="2950"/>
                    <a:pt x="37721" y="4500"/>
                    <a:pt x="31186" y="5990"/>
                  </a:cubicBezTo>
                  <a:cubicBezTo>
                    <a:pt x="22827" y="7874"/>
                    <a:pt x="14468" y="9698"/>
                    <a:pt x="6079" y="11461"/>
                  </a:cubicBezTo>
                  <a:cubicBezTo>
                    <a:pt x="4043" y="11856"/>
                    <a:pt x="2006" y="12281"/>
                    <a:pt x="0" y="12707"/>
                  </a:cubicBezTo>
                  <a:lnTo>
                    <a:pt x="0" y="13133"/>
                  </a:lnTo>
                  <a:cubicBezTo>
                    <a:pt x="5775" y="11947"/>
                    <a:pt x="11490" y="10731"/>
                    <a:pt x="17234" y="9485"/>
                  </a:cubicBezTo>
                  <a:cubicBezTo>
                    <a:pt x="25593" y="7661"/>
                    <a:pt x="33952" y="5746"/>
                    <a:pt x="42311" y="3801"/>
                  </a:cubicBezTo>
                  <a:cubicBezTo>
                    <a:pt x="47022" y="2707"/>
                    <a:pt x="51734" y="1613"/>
                    <a:pt x="56445" y="458"/>
                  </a:cubicBezTo>
                  <a:cubicBezTo>
                    <a:pt x="56679" y="370"/>
                    <a:pt x="56575" y="0"/>
                    <a:pt x="5635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723795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723"/>
        <p:cNvGrpSpPr/>
        <p:nvPr/>
      </p:nvGrpSpPr>
      <p:grpSpPr>
        <a:xfrm>
          <a:off x="0" y="0"/>
          <a:ext cx="0" cy="0"/>
          <a:chOff x="0" y="0"/>
          <a:chExt cx="0" cy="0"/>
        </a:xfrm>
      </p:grpSpPr>
      <p:sp>
        <p:nvSpPr>
          <p:cNvPr id="724" name="Google Shape;724;p27"/>
          <p:cNvSpPr/>
          <p:nvPr/>
        </p:nvSpPr>
        <p:spPr>
          <a:xfrm>
            <a:off x="8408100" y="5902900"/>
            <a:ext cx="3861955" cy="1050931"/>
          </a:xfrm>
          <a:custGeom>
            <a:avLst/>
            <a:gdLst/>
            <a:ahLst/>
            <a:cxnLst/>
            <a:rect l="l" t="t" r="r" b="b"/>
            <a:pathLst>
              <a:path w="61887" h="67875" extrusionOk="0">
                <a:moveTo>
                  <a:pt x="61431" y="1"/>
                </a:moveTo>
                <a:cubicBezTo>
                  <a:pt x="58330" y="122"/>
                  <a:pt x="55291" y="1247"/>
                  <a:pt x="52190" y="2159"/>
                </a:cubicBezTo>
                <a:cubicBezTo>
                  <a:pt x="48452" y="3314"/>
                  <a:pt x="44652" y="4499"/>
                  <a:pt x="40883" y="5715"/>
                </a:cubicBezTo>
                <a:cubicBezTo>
                  <a:pt x="33315" y="8177"/>
                  <a:pt x="25746" y="10791"/>
                  <a:pt x="18208" y="13649"/>
                </a:cubicBezTo>
                <a:cubicBezTo>
                  <a:pt x="17326" y="13983"/>
                  <a:pt x="16445" y="14287"/>
                  <a:pt x="15533" y="14621"/>
                </a:cubicBezTo>
                <a:cubicBezTo>
                  <a:pt x="11399" y="16232"/>
                  <a:pt x="6688" y="18633"/>
                  <a:pt x="4864" y="25685"/>
                </a:cubicBezTo>
                <a:cubicBezTo>
                  <a:pt x="3496" y="30974"/>
                  <a:pt x="4226" y="37235"/>
                  <a:pt x="4074" y="43102"/>
                </a:cubicBezTo>
                <a:cubicBezTo>
                  <a:pt x="3952" y="51704"/>
                  <a:pt x="1977" y="59850"/>
                  <a:pt x="1" y="67874"/>
                </a:cubicBezTo>
                <a:lnTo>
                  <a:pt x="61887" y="67874"/>
                </a:lnTo>
                <a:lnTo>
                  <a:pt x="61887" y="1"/>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5" name="Google Shape;725;p27"/>
          <p:cNvSpPr/>
          <p:nvPr/>
        </p:nvSpPr>
        <p:spPr>
          <a:xfrm flipH="1">
            <a:off x="-78690" y="-93267"/>
            <a:ext cx="2208129" cy="1050939"/>
          </a:xfrm>
          <a:custGeom>
            <a:avLst/>
            <a:gdLst/>
            <a:ahLst/>
            <a:cxnLst/>
            <a:rect l="l" t="t" r="r" b="b"/>
            <a:pathLst>
              <a:path w="26202" h="13557" extrusionOk="0">
                <a:moveTo>
                  <a:pt x="1" y="0"/>
                </a:moveTo>
                <a:cubicBezTo>
                  <a:pt x="2797" y="4803"/>
                  <a:pt x="7478" y="8420"/>
                  <a:pt x="12615" y="10578"/>
                </a:cubicBezTo>
                <a:cubicBezTo>
                  <a:pt x="16901" y="12371"/>
                  <a:pt x="21521" y="13253"/>
                  <a:pt x="26202" y="13557"/>
                </a:cubicBezTo>
                <a:lnTo>
                  <a:pt x="26202"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6" name="Google Shape;726;p27"/>
          <p:cNvSpPr/>
          <p:nvPr/>
        </p:nvSpPr>
        <p:spPr>
          <a:xfrm>
            <a:off x="8408096" y="-337600"/>
            <a:ext cx="4055304" cy="1050920"/>
          </a:xfrm>
          <a:custGeom>
            <a:avLst/>
            <a:gdLst/>
            <a:ahLst/>
            <a:cxnLst/>
            <a:rect l="l" t="t" r="r" b="b"/>
            <a:pathLst>
              <a:path w="69911" h="41992" extrusionOk="0">
                <a:moveTo>
                  <a:pt x="18020" y="1"/>
                </a:moveTo>
                <a:cubicBezTo>
                  <a:pt x="15306" y="1"/>
                  <a:pt x="12593" y="22"/>
                  <a:pt x="9879" y="74"/>
                </a:cubicBezTo>
                <a:lnTo>
                  <a:pt x="0" y="74"/>
                </a:lnTo>
                <a:cubicBezTo>
                  <a:pt x="5410" y="15607"/>
                  <a:pt x="15715" y="26306"/>
                  <a:pt x="28116" y="36184"/>
                </a:cubicBezTo>
                <a:cubicBezTo>
                  <a:pt x="32944" y="39993"/>
                  <a:pt x="38960" y="41992"/>
                  <a:pt x="45010" y="41992"/>
                </a:cubicBezTo>
                <a:cubicBezTo>
                  <a:pt x="50691" y="41992"/>
                  <a:pt x="56402" y="40229"/>
                  <a:pt x="61187" y="36549"/>
                </a:cubicBezTo>
                <a:cubicBezTo>
                  <a:pt x="65746" y="32750"/>
                  <a:pt x="67630" y="27431"/>
                  <a:pt x="68786" y="21747"/>
                </a:cubicBezTo>
                <a:cubicBezTo>
                  <a:pt x="69910" y="14512"/>
                  <a:pt x="69545" y="7309"/>
                  <a:pt x="66871" y="470"/>
                </a:cubicBezTo>
                <a:cubicBezTo>
                  <a:pt x="64157" y="522"/>
                  <a:pt x="61443" y="543"/>
                  <a:pt x="58729" y="543"/>
                </a:cubicBezTo>
                <a:cubicBezTo>
                  <a:pt x="45159" y="543"/>
                  <a:pt x="31590" y="1"/>
                  <a:pt x="1802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27" name="Google Shape;727;p27"/>
          <p:cNvGrpSpPr/>
          <p:nvPr/>
        </p:nvGrpSpPr>
        <p:grpSpPr>
          <a:xfrm rot="5400000">
            <a:off x="10127333" y="-722966"/>
            <a:ext cx="1478267" cy="1394300"/>
            <a:chOff x="5340800" y="1510950"/>
            <a:chExt cx="1108700" cy="1045725"/>
          </a:xfrm>
        </p:grpSpPr>
        <p:sp>
          <p:nvSpPr>
            <p:cNvPr id="728" name="Google Shape;728;p27"/>
            <p:cNvSpPr/>
            <p:nvPr/>
          </p:nvSpPr>
          <p:spPr>
            <a:xfrm>
              <a:off x="5618900" y="1510950"/>
              <a:ext cx="134550" cy="185300"/>
            </a:xfrm>
            <a:custGeom>
              <a:avLst/>
              <a:gdLst/>
              <a:ahLst/>
              <a:cxnLst/>
              <a:rect l="l" t="t" r="r" b="b"/>
              <a:pathLst>
                <a:path w="5382" h="7412" extrusionOk="0">
                  <a:moveTo>
                    <a:pt x="2645" y="1"/>
                  </a:moveTo>
                  <a:cubicBezTo>
                    <a:pt x="1065" y="669"/>
                    <a:pt x="1" y="3162"/>
                    <a:pt x="1338" y="4469"/>
                  </a:cubicBezTo>
                  <a:lnTo>
                    <a:pt x="1521" y="4256"/>
                  </a:lnTo>
                  <a:cubicBezTo>
                    <a:pt x="1977" y="5350"/>
                    <a:pt x="1825" y="6688"/>
                    <a:pt x="2980" y="7356"/>
                  </a:cubicBezTo>
                  <a:cubicBezTo>
                    <a:pt x="3085" y="7395"/>
                    <a:pt x="3194" y="7412"/>
                    <a:pt x="3304" y="7412"/>
                  </a:cubicBezTo>
                  <a:cubicBezTo>
                    <a:pt x="3891" y="7412"/>
                    <a:pt x="4516" y="6924"/>
                    <a:pt x="4925" y="6566"/>
                  </a:cubicBezTo>
                  <a:cubicBezTo>
                    <a:pt x="5381" y="5685"/>
                    <a:pt x="5290" y="4833"/>
                    <a:pt x="5047" y="3922"/>
                  </a:cubicBezTo>
                  <a:cubicBezTo>
                    <a:pt x="4591" y="2341"/>
                    <a:pt x="4408" y="639"/>
                    <a:pt x="2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9" name="Google Shape;729;p27"/>
            <p:cNvSpPr/>
            <p:nvPr/>
          </p:nvSpPr>
          <p:spPr>
            <a:xfrm>
              <a:off x="6194900" y="1682550"/>
              <a:ext cx="121625" cy="196075"/>
            </a:xfrm>
            <a:custGeom>
              <a:avLst/>
              <a:gdLst/>
              <a:ahLst/>
              <a:cxnLst/>
              <a:rect l="l" t="t" r="r" b="b"/>
              <a:pathLst>
                <a:path w="4865" h="7843" extrusionOk="0">
                  <a:moveTo>
                    <a:pt x="1750" y="1"/>
                  </a:moveTo>
                  <a:cubicBezTo>
                    <a:pt x="715" y="1"/>
                    <a:pt x="182" y="1585"/>
                    <a:pt x="1" y="2620"/>
                  </a:cubicBezTo>
                  <a:cubicBezTo>
                    <a:pt x="1" y="3349"/>
                    <a:pt x="153" y="3957"/>
                    <a:pt x="609" y="4444"/>
                  </a:cubicBezTo>
                  <a:cubicBezTo>
                    <a:pt x="623" y="4543"/>
                    <a:pt x="498" y="4569"/>
                    <a:pt x="361" y="4569"/>
                  </a:cubicBezTo>
                  <a:cubicBezTo>
                    <a:pt x="204" y="4569"/>
                    <a:pt x="31" y="4535"/>
                    <a:pt x="31" y="4535"/>
                  </a:cubicBezTo>
                  <a:lnTo>
                    <a:pt x="31" y="4535"/>
                  </a:lnTo>
                  <a:cubicBezTo>
                    <a:pt x="31" y="5751"/>
                    <a:pt x="791" y="7301"/>
                    <a:pt x="1794" y="7757"/>
                  </a:cubicBezTo>
                  <a:cubicBezTo>
                    <a:pt x="1943" y="7816"/>
                    <a:pt x="2081" y="7843"/>
                    <a:pt x="2211" y="7843"/>
                  </a:cubicBezTo>
                  <a:cubicBezTo>
                    <a:pt x="3146" y="7843"/>
                    <a:pt x="3646" y="6459"/>
                    <a:pt x="4287" y="5872"/>
                  </a:cubicBezTo>
                  <a:cubicBezTo>
                    <a:pt x="4287" y="5356"/>
                    <a:pt x="4864" y="4991"/>
                    <a:pt x="4864" y="4504"/>
                  </a:cubicBezTo>
                  <a:cubicBezTo>
                    <a:pt x="4378" y="2833"/>
                    <a:pt x="3800" y="887"/>
                    <a:pt x="2341" y="158"/>
                  </a:cubicBezTo>
                  <a:cubicBezTo>
                    <a:pt x="2128" y="49"/>
                    <a:pt x="1932" y="1"/>
                    <a:pt x="17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7"/>
            <p:cNvSpPr/>
            <p:nvPr/>
          </p:nvSpPr>
          <p:spPr>
            <a:xfrm>
              <a:off x="5886400" y="1611125"/>
              <a:ext cx="129200" cy="170425"/>
            </a:xfrm>
            <a:custGeom>
              <a:avLst/>
              <a:gdLst/>
              <a:ahLst/>
              <a:cxnLst/>
              <a:rect l="l" t="t" r="r" b="b"/>
              <a:pathLst>
                <a:path w="5168" h="6817" extrusionOk="0">
                  <a:moveTo>
                    <a:pt x="2372" y="0"/>
                  </a:moveTo>
                  <a:cubicBezTo>
                    <a:pt x="2117" y="0"/>
                    <a:pt x="1856" y="49"/>
                    <a:pt x="1611" y="127"/>
                  </a:cubicBezTo>
                  <a:cubicBezTo>
                    <a:pt x="304" y="766"/>
                    <a:pt x="0" y="2437"/>
                    <a:pt x="395" y="4018"/>
                  </a:cubicBezTo>
                  <a:cubicBezTo>
                    <a:pt x="395" y="4022"/>
                    <a:pt x="397" y="4024"/>
                    <a:pt x="400" y="4024"/>
                  </a:cubicBezTo>
                  <a:cubicBezTo>
                    <a:pt x="420" y="4024"/>
                    <a:pt x="487" y="3957"/>
                    <a:pt x="487" y="3957"/>
                  </a:cubicBezTo>
                  <a:cubicBezTo>
                    <a:pt x="899" y="4976"/>
                    <a:pt x="1213" y="6817"/>
                    <a:pt x="2419" y="6817"/>
                  </a:cubicBezTo>
                  <a:cubicBezTo>
                    <a:pt x="2545" y="6817"/>
                    <a:pt x="2681" y="6797"/>
                    <a:pt x="2827" y="6754"/>
                  </a:cubicBezTo>
                  <a:cubicBezTo>
                    <a:pt x="4590" y="6298"/>
                    <a:pt x="5168" y="3805"/>
                    <a:pt x="4286" y="2285"/>
                  </a:cubicBezTo>
                  <a:cubicBezTo>
                    <a:pt x="4286" y="2073"/>
                    <a:pt x="3800" y="2103"/>
                    <a:pt x="3800" y="1890"/>
                  </a:cubicBezTo>
                  <a:cubicBezTo>
                    <a:pt x="3557" y="1647"/>
                    <a:pt x="3739" y="1009"/>
                    <a:pt x="3526" y="553"/>
                  </a:cubicBezTo>
                  <a:cubicBezTo>
                    <a:pt x="3237" y="148"/>
                    <a:pt x="2814" y="0"/>
                    <a:pt x="2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7"/>
            <p:cNvSpPr/>
            <p:nvPr/>
          </p:nvSpPr>
          <p:spPr>
            <a:xfrm>
              <a:off x="5502075" y="1767175"/>
              <a:ext cx="134350" cy="156350"/>
            </a:xfrm>
            <a:custGeom>
              <a:avLst/>
              <a:gdLst/>
              <a:ahLst/>
              <a:cxnLst/>
              <a:rect l="l" t="t" r="r" b="b"/>
              <a:pathLst>
                <a:path w="5374" h="6254" extrusionOk="0">
                  <a:moveTo>
                    <a:pt x="1626" y="0"/>
                  </a:moveTo>
                  <a:cubicBezTo>
                    <a:pt x="942" y="0"/>
                    <a:pt x="434" y="977"/>
                    <a:pt x="267" y="1575"/>
                  </a:cubicBezTo>
                  <a:cubicBezTo>
                    <a:pt x="267" y="2115"/>
                    <a:pt x="1" y="3067"/>
                    <a:pt x="546" y="3618"/>
                  </a:cubicBezTo>
                  <a:lnTo>
                    <a:pt x="546" y="3618"/>
                  </a:lnTo>
                  <a:cubicBezTo>
                    <a:pt x="543" y="3598"/>
                    <a:pt x="540" y="3582"/>
                    <a:pt x="540" y="3582"/>
                  </a:cubicBezTo>
                  <a:lnTo>
                    <a:pt x="540" y="3582"/>
                  </a:lnTo>
                  <a:cubicBezTo>
                    <a:pt x="542" y="3594"/>
                    <a:pt x="544" y="3606"/>
                    <a:pt x="546" y="3618"/>
                  </a:cubicBezTo>
                  <a:lnTo>
                    <a:pt x="546" y="3618"/>
                  </a:lnTo>
                  <a:cubicBezTo>
                    <a:pt x="546" y="3618"/>
                    <a:pt x="546" y="3618"/>
                    <a:pt x="546" y="3618"/>
                  </a:cubicBezTo>
                  <a:lnTo>
                    <a:pt x="546" y="3618"/>
                  </a:lnTo>
                  <a:cubicBezTo>
                    <a:pt x="547" y="3626"/>
                    <a:pt x="549" y="3634"/>
                    <a:pt x="550" y="3643"/>
                  </a:cubicBezTo>
                  <a:lnTo>
                    <a:pt x="550" y="3643"/>
                  </a:lnTo>
                  <a:cubicBezTo>
                    <a:pt x="549" y="3635"/>
                    <a:pt x="547" y="3626"/>
                    <a:pt x="546" y="3618"/>
                  </a:cubicBezTo>
                  <a:lnTo>
                    <a:pt x="546" y="3618"/>
                  </a:lnTo>
                  <a:cubicBezTo>
                    <a:pt x="554" y="3626"/>
                    <a:pt x="562" y="3634"/>
                    <a:pt x="571" y="3642"/>
                  </a:cubicBezTo>
                  <a:cubicBezTo>
                    <a:pt x="571" y="3682"/>
                    <a:pt x="568" y="3697"/>
                    <a:pt x="565" y="3697"/>
                  </a:cubicBezTo>
                  <a:cubicBezTo>
                    <a:pt x="561" y="3697"/>
                    <a:pt x="555" y="3670"/>
                    <a:pt x="550" y="3643"/>
                  </a:cubicBezTo>
                  <a:lnTo>
                    <a:pt x="550" y="3643"/>
                  </a:lnTo>
                  <a:cubicBezTo>
                    <a:pt x="720" y="4632"/>
                    <a:pt x="1407" y="6253"/>
                    <a:pt x="2498" y="6253"/>
                  </a:cubicBezTo>
                  <a:cubicBezTo>
                    <a:pt x="2729" y="6253"/>
                    <a:pt x="2979" y="6180"/>
                    <a:pt x="3245" y="6013"/>
                  </a:cubicBezTo>
                  <a:cubicBezTo>
                    <a:pt x="5373" y="4463"/>
                    <a:pt x="3762" y="1606"/>
                    <a:pt x="2212" y="238"/>
                  </a:cubicBezTo>
                  <a:cubicBezTo>
                    <a:pt x="2006" y="71"/>
                    <a:pt x="1809" y="0"/>
                    <a:pt x="16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7"/>
            <p:cNvSpPr/>
            <p:nvPr/>
          </p:nvSpPr>
          <p:spPr>
            <a:xfrm>
              <a:off x="6323325" y="1964600"/>
              <a:ext cx="126175" cy="167125"/>
            </a:xfrm>
            <a:custGeom>
              <a:avLst/>
              <a:gdLst/>
              <a:ahLst/>
              <a:cxnLst/>
              <a:rect l="l" t="t" r="r" b="b"/>
              <a:pathLst>
                <a:path w="5047" h="6685" extrusionOk="0">
                  <a:moveTo>
                    <a:pt x="2341" y="1"/>
                  </a:moveTo>
                  <a:cubicBezTo>
                    <a:pt x="1369" y="1"/>
                    <a:pt x="214" y="1156"/>
                    <a:pt x="1" y="2128"/>
                  </a:cubicBezTo>
                  <a:cubicBezTo>
                    <a:pt x="1" y="2736"/>
                    <a:pt x="335" y="3314"/>
                    <a:pt x="700" y="3891"/>
                  </a:cubicBezTo>
                  <a:cubicBezTo>
                    <a:pt x="761" y="4043"/>
                    <a:pt x="396" y="4043"/>
                    <a:pt x="396" y="4043"/>
                  </a:cubicBezTo>
                  <a:cubicBezTo>
                    <a:pt x="791" y="5016"/>
                    <a:pt x="973" y="6019"/>
                    <a:pt x="1977" y="6627"/>
                  </a:cubicBezTo>
                  <a:cubicBezTo>
                    <a:pt x="2056" y="6667"/>
                    <a:pt x="2151" y="6685"/>
                    <a:pt x="2255" y="6685"/>
                  </a:cubicBezTo>
                  <a:cubicBezTo>
                    <a:pt x="2631" y="6685"/>
                    <a:pt x="3126" y="6450"/>
                    <a:pt x="3436" y="6141"/>
                  </a:cubicBezTo>
                  <a:cubicBezTo>
                    <a:pt x="5046" y="4165"/>
                    <a:pt x="3739" y="1612"/>
                    <a:pt x="23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27"/>
            <p:cNvSpPr/>
            <p:nvPr/>
          </p:nvSpPr>
          <p:spPr>
            <a:xfrm>
              <a:off x="6001150" y="1883325"/>
              <a:ext cx="133000" cy="181875"/>
            </a:xfrm>
            <a:custGeom>
              <a:avLst/>
              <a:gdLst/>
              <a:ahLst/>
              <a:cxnLst/>
              <a:rect l="l" t="t" r="r" b="b"/>
              <a:pathLst>
                <a:path w="5320" h="7275" extrusionOk="0">
                  <a:moveTo>
                    <a:pt x="1975" y="1"/>
                  </a:moveTo>
                  <a:cubicBezTo>
                    <a:pt x="1272" y="1"/>
                    <a:pt x="676" y="730"/>
                    <a:pt x="304" y="1276"/>
                  </a:cubicBezTo>
                  <a:cubicBezTo>
                    <a:pt x="61" y="2188"/>
                    <a:pt x="0" y="3616"/>
                    <a:pt x="213" y="4528"/>
                  </a:cubicBezTo>
                  <a:cubicBezTo>
                    <a:pt x="232" y="4557"/>
                    <a:pt x="259" y="4569"/>
                    <a:pt x="290" y="4569"/>
                  </a:cubicBezTo>
                  <a:cubicBezTo>
                    <a:pt x="458" y="4569"/>
                    <a:pt x="760" y="4224"/>
                    <a:pt x="760" y="4224"/>
                  </a:cubicBezTo>
                  <a:cubicBezTo>
                    <a:pt x="1429" y="5136"/>
                    <a:pt x="1337" y="6504"/>
                    <a:pt x="2462" y="7173"/>
                  </a:cubicBezTo>
                  <a:cubicBezTo>
                    <a:pt x="2592" y="7242"/>
                    <a:pt x="2713" y="7274"/>
                    <a:pt x="2829" y="7274"/>
                  </a:cubicBezTo>
                  <a:cubicBezTo>
                    <a:pt x="3119" y="7274"/>
                    <a:pt x="3383" y="7073"/>
                    <a:pt x="3708" y="6747"/>
                  </a:cubicBezTo>
                  <a:cubicBezTo>
                    <a:pt x="5319" y="4437"/>
                    <a:pt x="4559" y="1732"/>
                    <a:pt x="2462" y="121"/>
                  </a:cubicBezTo>
                  <a:cubicBezTo>
                    <a:pt x="2295" y="37"/>
                    <a:pt x="2132" y="1"/>
                    <a:pt x="19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27"/>
            <p:cNvSpPr/>
            <p:nvPr/>
          </p:nvSpPr>
          <p:spPr>
            <a:xfrm>
              <a:off x="5736700" y="1822500"/>
              <a:ext cx="151250" cy="176375"/>
            </a:xfrm>
            <a:custGeom>
              <a:avLst/>
              <a:gdLst/>
              <a:ahLst/>
              <a:cxnLst/>
              <a:rect l="l" t="t" r="r" b="b"/>
              <a:pathLst>
                <a:path w="6050" h="7055" extrusionOk="0">
                  <a:moveTo>
                    <a:pt x="2584" y="1"/>
                  </a:moveTo>
                  <a:cubicBezTo>
                    <a:pt x="1459" y="1"/>
                    <a:pt x="243" y="943"/>
                    <a:pt x="0" y="2098"/>
                  </a:cubicBezTo>
                  <a:cubicBezTo>
                    <a:pt x="0" y="2767"/>
                    <a:pt x="760" y="3344"/>
                    <a:pt x="1216" y="4013"/>
                  </a:cubicBezTo>
                  <a:cubicBezTo>
                    <a:pt x="1277" y="4074"/>
                    <a:pt x="730" y="4165"/>
                    <a:pt x="730" y="4165"/>
                  </a:cubicBezTo>
                  <a:cubicBezTo>
                    <a:pt x="1186" y="5320"/>
                    <a:pt x="1520" y="6080"/>
                    <a:pt x="2614" y="6749"/>
                  </a:cubicBezTo>
                  <a:cubicBezTo>
                    <a:pt x="2910" y="6896"/>
                    <a:pt x="3306" y="7055"/>
                    <a:pt x="3660" y="7055"/>
                  </a:cubicBezTo>
                  <a:cubicBezTo>
                    <a:pt x="3889" y="7055"/>
                    <a:pt x="4100" y="6988"/>
                    <a:pt x="4256" y="6809"/>
                  </a:cubicBezTo>
                  <a:cubicBezTo>
                    <a:pt x="6049" y="4560"/>
                    <a:pt x="4134" y="1794"/>
                    <a:pt x="25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7"/>
            <p:cNvSpPr/>
            <p:nvPr/>
          </p:nvSpPr>
          <p:spPr>
            <a:xfrm>
              <a:off x="5340800" y="1954325"/>
              <a:ext cx="143625" cy="181825"/>
            </a:xfrm>
            <a:custGeom>
              <a:avLst/>
              <a:gdLst/>
              <a:ahLst/>
              <a:cxnLst/>
              <a:rect l="l" t="t" r="r" b="b"/>
              <a:pathLst>
                <a:path w="5745" h="7273" extrusionOk="0">
                  <a:moveTo>
                    <a:pt x="1904" y="1"/>
                  </a:moveTo>
                  <a:cubicBezTo>
                    <a:pt x="1353" y="1"/>
                    <a:pt x="915" y="655"/>
                    <a:pt x="730" y="1263"/>
                  </a:cubicBezTo>
                  <a:cubicBezTo>
                    <a:pt x="486" y="2175"/>
                    <a:pt x="0" y="2995"/>
                    <a:pt x="912" y="4150"/>
                  </a:cubicBezTo>
                  <a:cubicBezTo>
                    <a:pt x="915" y="4154"/>
                    <a:pt x="920" y="4155"/>
                    <a:pt x="925" y="4155"/>
                  </a:cubicBezTo>
                  <a:cubicBezTo>
                    <a:pt x="968" y="4155"/>
                    <a:pt x="1064" y="4059"/>
                    <a:pt x="1064" y="4059"/>
                  </a:cubicBezTo>
                  <a:cubicBezTo>
                    <a:pt x="1520" y="5214"/>
                    <a:pt x="1307" y="6491"/>
                    <a:pt x="2401" y="7190"/>
                  </a:cubicBezTo>
                  <a:cubicBezTo>
                    <a:pt x="2522" y="7246"/>
                    <a:pt x="2669" y="7273"/>
                    <a:pt x="2827" y="7273"/>
                  </a:cubicBezTo>
                  <a:cubicBezTo>
                    <a:pt x="3267" y="7273"/>
                    <a:pt x="3799" y="7069"/>
                    <a:pt x="4134" y="6734"/>
                  </a:cubicBezTo>
                  <a:cubicBezTo>
                    <a:pt x="5745" y="4454"/>
                    <a:pt x="4651" y="1172"/>
                    <a:pt x="2158" y="47"/>
                  </a:cubicBezTo>
                  <a:cubicBezTo>
                    <a:pt x="2071" y="15"/>
                    <a:pt x="1986" y="1"/>
                    <a:pt x="19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7"/>
            <p:cNvSpPr/>
            <p:nvPr/>
          </p:nvSpPr>
          <p:spPr>
            <a:xfrm>
              <a:off x="6136400" y="2134450"/>
              <a:ext cx="129200" cy="184875"/>
            </a:xfrm>
            <a:custGeom>
              <a:avLst/>
              <a:gdLst/>
              <a:ahLst/>
              <a:cxnLst/>
              <a:rect l="l" t="t" r="r" b="b"/>
              <a:pathLst>
                <a:path w="5168" h="7395" extrusionOk="0">
                  <a:moveTo>
                    <a:pt x="2300" y="0"/>
                  </a:moveTo>
                  <a:cubicBezTo>
                    <a:pt x="1341" y="0"/>
                    <a:pt x="402" y="1281"/>
                    <a:pt x="244" y="2325"/>
                  </a:cubicBezTo>
                  <a:cubicBezTo>
                    <a:pt x="0" y="3055"/>
                    <a:pt x="578" y="3876"/>
                    <a:pt x="1034" y="4392"/>
                  </a:cubicBezTo>
                  <a:cubicBezTo>
                    <a:pt x="1064" y="4453"/>
                    <a:pt x="882" y="4544"/>
                    <a:pt x="882" y="4544"/>
                  </a:cubicBezTo>
                  <a:cubicBezTo>
                    <a:pt x="1338" y="5730"/>
                    <a:pt x="1581" y="6581"/>
                    <a:pt x="2736" y="7280"/>
                  </a:cubicBezTo>
                  <a:cubicBezTo>
                    <a:pt x="2906" y="7359"/>
                    <a:pt x="3054" y="7394"/>
                    <a:pt x="3186" y="7394"/>
                  </a:cubicBezTo>
                  <a:cubicBezTo>
                    <a:pt x="3811" y="7394"/>
                    <a:pt x="4067" y="6606"/>
                    <a:pt x="4469" y="6003"/>
                  </a:cubicBezTo>
                  <a:cubicBezTo>
                    <a:pt x="5168" y="3876"/>
                    <a:pt x="4408" y="2173"/>
                    <a:pt x="3253" y="502"/>
                  </a:cubicBezTo>
                  <a:cubicBezTo>
                    <a:pt x="2953" y="147"/>
                    <a:pt x="2625" y="0"/>
                    <a:pt x="2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27"/>
            <p:cNvSpPr/>
            <p:nvPr/>
          </p:nvSpPr>
          <p:spPr>
            <a:xfrm>
              <a:off x="5857525" y="2108875"/>
              <a:ext cx="110200" cy="174550"/>
            </a:xfrm>
            <a:custGeom>
              <a:avLst/>
              <a:gdLst/>
              <a:ahLst/>
              <a:cxnLst/>
              <a:rect l="l" t="t" r="r" b="b"/>
              <a:pathLst>
                <a:path w="4408" h="6982" extrusionOk="0">
                  <a:moveTo>
                    <a:pt x="2168" y="1"/>
                  </a:moveTo>
                  <a:cubicBezTo>
                    <a:pt x="1948" y="1"/>
                    <a:pt x="1711" y="50"/>
                    <a:pt x="1459" y="126"/>
                  </a:cubicBezTo>
                  <a:cubicBezTo>
                    <a:pt x="61" y="826"/>
                    <a:pt x="0" y="2376"/>
                    <a:pt x="456" y="3956"/>
                  </a:cubicBezTo>
                  <a:cubicBezTo>
                    <a:pt x="487" y="4017"/>
                    <a:pt x="122" y="4047"/>
                    <a:pt x="122" y="4047"/>
                  </a:cubicBezTo>
                  <a:cubicBezTo>
                    <a:pt x="516" y="5230"/>
                    <a:pt x="1138" y="6981"/>
                    <a:pt x="2478" y="6981"/>
                  </a:cubicBezTo>
                  <a:cubicBezTo>
                    <a:pt x="2687" y="6981"/>
                    <a:pt x="2915" y="6938"/>
                    <a:pt x="3161" y="6844"/>
                  </a:cubicBezTo>
                  <a:cubicBezTo>
                    <a:pt x="4073" y="6388"/>
                    <a:pt x="4408" y="5385"/>
                    <a:pt x="4408" y="4473"/>
                  </a:cubicBezTo>
                  <a:cubicBezTo>
                    <a:pt x="4408" y="3561"/>
                    <a:pt x="3526" y="2710"/>
                    <a:pt x="3526" y="1798"/>
                  </a:cubicBezTo>
                  <a:cubicBezTo>
                    <a:pt x="3313" y="1585"/>
                    <a:pt x="3435" y="1038"/>
                    <a:pt x="3192" y="582"/>
                  </a:cubicBezTo>
                  <a:cubicBezTo>
                    <a:pt x="2900" y="155"/>
                    <a:pt x="2559" y="1"/>
                    <a:pt x="2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27"/>
            <p:cNvSpPr/>
            <p:nvPr/>
          </p:nvSpPr>
          <p:spPr>
            <a:xfrm>
              <a:off x="5544450" y="2108225"/>
              <a:ext cx="131475" cy="188575"/>
            </a:xfrm>
            <a:custGeom>
              <a:avLst/>
              <a:gdLst/>
              <a:ahLst/>
              <a:cxnLst/>
              <a:rect l="l" t="t" r="r" b="b"/>
              <a:pathLst>
                <a:path w="5259" h="7543" extrusionOk="0">
                  <a:moveTo>
                    <a:pt x="2432" y="0"/>
                  </a:moveTo>
                  <a:cubicBezTo>
                    <a:pt x="851" y="700"/>
                    <a:pt x="0" y="3101"/>
                    <a:pt x="1368" y="4438"/>
                  </a:cubicBezTo>
                  <a:cubicBezTo>
                    <a:pt x="1383" y="4453"/>
                    <a:pt x="1397" y="4459"/>
                    <a:pt x="1408" y="4459"/>
                  </a:cubicBezTo>
                  <a:cubicBezTo>
                    <a:pt x="1442" y="4459"/>
                    <a:pt x="1459" y="4408"/>
                    <a:pt x="1459" y="4408"/>
                  </a:cubicBezTo>
                  <a:cubicBezTo>
                    <a:pt x="1915" y="5502"/>
                    <a:pt x="1733" y="6809"/>
                    <a:pt x="2827" y="7478"/>
                  </a:cubicBezTo>
                  <a:cubicBezTo>
                    <a:pt x="2957" y="7523"/>
                    <a:pt x="3090" y="7543"/>
                    <a:pt x="3225" y="7543"/>
                  </a:cubicBezTo>
                  <a:cubicBezTo>
                    <a:pt x="3818" y="7543"/>
                    <a:pt x="4431" y="7156"/>
                    <a:pt x="4803" y="6809"/>
                  </a:cubicBezTo>
                  <a:cubicBezTo>
                    <a:pt x="5259" y="5928"/>
                    <a:pt x="5107" y="4985"/>
                    <a:pt x="4894" y="4104"/>
                  </a:cubicBezTo>
                  <a:cubicBezTo>
                    <a:pt x="4438" y="2554"/>
                    <a:pt x="4195" y="700"/>
                    <a:pt x="2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27"/>
            <p:cNvSpPr/>
            <p:nvPr/>
          </p:nvSpPr>
          <p:spPr>
            <a:xfrm>
              <a:off x="5977575" y="2375750"/>
              <a:ext cx="134525" cy="175525"/>
            </a:xfrm>
            <a:custGeom>
              <a:avLst/>
              <a:gdLst/>
              <a:ahLst/>
              <a:cxnLst/>
              <a:rect l="l" t="t" r="r" b="b"/>
              <a:pathLst>
                <a:path w="5381" h="7021" extrusionOk="0">
                  <a:moveTo>
                    <a:pt x="1651" y="1"/>
                  </a:moveTo>
                  <a:cubicBezTo>
                    <a:pt x="1538" y="1"/>
                    <a:pt x="1423" y="19"/>
                    <a:pt x="1308" y="60"/>
                  </a:cubicBezTo>
                  <a:cubicBezTo>
                    <a:pt x="1" y="941"/>
                    <a:pt x="92" y="2917"/>
                    <a:pt x="517" y="4224"/>
                  </a:cubicBezTo>
                  <a:cubicBezTo>
                    <a:pt x="529" y="4246"/>
                    <a:pt x="544" y="4255"/>
                    <a:pt x="561" y="4255"/>
                  </a:cubicBezTo>
                  <a:cubicBezTo>
                    <a:pt x="639" y="4255"/>
                    <a:pt x="761" y="4072"/>
                    <a:pt x="761" y="4072"/>
                  </a:cubicBezTo>
                  <a:cubicBezTo>
                    <a:pt x="1429" y="5196"/>
                    <a:pt x="1156" y="6777"/>
                    <a:pt x="2736" y="7020"/>
                  </a:cubicBezTo>
                  <a:cubicBezTo>
                    <a:pt x="5381" y="5895"/>
                    <a:pt x="4256" y="3069"/>
                    <a:pt x="3132" y="1032"/>
                  </a:cubicBezTo>
                  <a:cubicBezTo>
                    <a:pt x="2751" y="474"/>
                    <a:pt x="2222" y="1"/>
                    <a:pt x="16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27"/>
            <p:cNvSpPr/>
            <p:nvPr/>
          </p:nvSpPr>
          <p:spPr>
            <a:xfrm>
              <a:off x="5719975" y="2377025"/>
              <a:ext cx="152775" cy="179650"/>
            </a:xfrm>
            <a:custGeom>
              <a:avLst/>
              <a:gdLst/>
              <a:ahLst/>
              <a:cxnLst/>
              <a:rect l="l" t="t" r="r" b="b"/>
              <a:pathLst>
                <a:path w="6111" h="7186" extrusionOk="0">
                  <a:moveTo>
                    <a:pt x="2061" y="1"/>
                  </a:moveTo>
                  <a:cubicBezTo>
                    <a:pt x="1454" y="1"/>
                    <a:pt x="776" y="323"/>
                    <a:pt x="609" y="1042"/>
                  </a:cubicBezTo>
                  <a:cubicBezTo>
                    <a:pt x="365" y="2167"/>
                    <a:pt x="1" y="3048"/>
                    <a:pt x="912" y="4173"/>
                  </a:cubicBezTo>
                  <a:lnTo>
                    <a:pt x="821" y="4233"/>
                  </a:lnTo>
                  <a:cubicBezTo>
                    <a:pt x="1221" y="5219"/>
                    <a:pt x="1504" y="7186"/>
                    <a:pt x="2652" y="7186"/>
                  </a:cubicBezTo>
                  <a:cubicBezTo>
                    <a:pt x="2814" y="7186"/>
                    <a:pt x="2993" y="7147"/>
                    <a:pt x="3192" y="7060"/>
                  </a:cubicBezTo>
                  <a:cubicBezTo>
                    <a:pt x="6110" y="5692"/>
                    <a:pt x="4590" y="1680"/>
                    <a:pt x="2523" y="69"/>
                  </a:cubicBezTo>
                  <a:cubicBezTo>
                    <a:pt x="2382" y="24"/>
                    <a:pt x="2224" y="1"/>
                    <a:pt x="20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1" name="Google Shape;741;p27"/>
          <p:cNvSpPr/>
          <p:nvPr/>
        </p:nvSpPr>
        <p:spPr>
          <a:xfrm rot="-1518083">
            <a:off x="332193" y="6127959"/>
            <a:ext cx="2647187" cy="1551117"/>
          </a:xfrm>
          <a:custGeom>
            <a:avLst/>
            <a:gdLst/>
            <a:ahLst/>
            <a:cxnLst/>
            <a:rect l="l" t="t" r="r" b="b"/>
            <a:pathLst>
              <a:path w="83680" h="49546" fill="none" extrusionOk="0">
                <a:moveTo>
                  <a:pt x="0" y="6992"/>
                </a:moveTo>
                <a:cubicBezTo>
                  <a:pt x="1672" y="5411"/>
                  <a:pt x="3739" y="4104"/>
                  <a:pt x="5775" y="3071"/>
                </a:cubicBezTo>
                <a:cubicBezTo>
                  <a:pt x="9879" y="1034"/>
                  <a:pt x="14499" y="31"/>
                  <a:pt x="19058" y="1"/>
                </a:cubicBezTo>
                <a:cubicBezTo>
                  <a:pt x="23466" y="1"/>
                  <a:pt x="27903" y="882"/>
                  <a:pt x="31916" y="2706"/>
                </a:cubicBezTo>
                <a:cubicBezTo>
                  <a:pt x="36536" y="4803"/>
                  <a:pt x="39758" y="8329"/>
                  <a:pt x="43648" y="11399"/>
                </a:cubicBezTo>
                <a:cubicBezTo>
                  <a:pt x="47113" y="14135"/>
                  <a:pt x="52159" y="16414"/>
                  <a:pt x="56262" y="13557"/>
                </a:cubicBezTo>
                <a:cubicBezTo>
                  <a:pt x="57752" y="12554"/>
                  <a:pt x="59576" y="10062"/>
                  <a:pt x="58360" y="8208"/>
                </a:cubicBezTo>
                <a:cubicBezTo>
                  <a:pt x="57144" y="6353"/>
                  <a:pt x="54287" y="7144"/>
                  <a:pt x="52889" y="8329"/>
                </a:cubicBezTo>
                <a:cubicBezTo>
                  <a:pt x="49940" y="10761"/>
                  <a:pt x="49727" y="15472"/>
                  <a:pt x="52463" y="18086"/>
                </a:cubicBezTo>
                <a:cubicBezTo>
                  <a:pt x="56141" y="21582"/>
                  <a:pt x="61855" y="20670"/>
                  <a:pt x="66293" y="22190"/>
                </a:cubicBezTo>
                <a:cubicBezTo>
                  <a:pt x="76992" y="25867"/>
                  <a:pt x="82676" y="39181"/>
                  <a:pt x="83679" y="49546"/>
                </a:cubicBezTo>
              </a:path>
            </a:pathLst>
          </a:custGeom>
          <a:noFill/>
          <a:ln w="14450" cap="flat" cmpd="sng">
            <a:solidFill>
              <a:schemeClr val="accent3"/>
            </a:solidFill>
            <a:prstDash val="solid"/>
            <a:miter lim="3039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42" name="Google Shape;742;p27"/>
          <p:cNvGrpSpPr/>
          <p:nvPr/>
        </p:nvGrpSpPr>
        <p:grpSpPr>
          <a:xfrm rot="4333965">
            <a:off x="9399556" y="5357854"/>
            <a:ext cx="1403609" cy="2141036"/>
            <a:chOff x="5268600" y="1434950"/>
            <a:chExt cx="433925" cy="661900"/>
          </a:xfrm>
        </p:grpSpPr>
        <p:sp>
          <p:nvSpPr>
            <p:cNvPr id="743" name="Google Shape;743;p27"/>
            <p:cNvSpPr/>
            <p:nvPr/>
          </p:nvSpPr>
          <p:spPr>
            <a:xfrm>
              <a:off x="5617400" y="1434950"/>
              <a:ext cx="17500" cy="14475"/>
            </a:xfrm>
            <a:custGeom>
              <a:avLst/>
              <a:gdLst/>
              <a:ahLst/>
              <a:cxnLst/>
              <a:rect l="l" t="t" r="r" b="b"/>
              <a:pathLst>
                <a:path w="700" h="579" extrusionOk="0">
                  <a:moveTo>
                    <a:pt x="365" y="1"/>
                  </a:moveTo>
                  <a:cubicBezTo>
                    <a:pt x="0" y="1"/>
                    <a:pt x="0" y="579"/>
                    <a:pt x="365" y="579"/>
                  </a:cubicBezTo>
                  <a:cubicBezTo>
                    <a:pt x="699" y="579"/>
                    <a:pt x="699" y="1"/>
                    <a:pt x="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27"/>
            <p:cNvSpPr/>
            <p:nvPr/>
          </p:nvSpPr>
          <p:spPr>
            <a:xfrm>
              <a:off x="5639425" y="1523875"/>
              <a:ext cx="19025" cy="15225"/>
            </a:xfrm>
            <a:custGeom>
              <a:avLst/>
              <a:gdLst/>
              <a:ahLst/>
              <a:cxnLst/>
              <a:rect l="l" t="t" r="r" b="b"/>
              <a:pathLst>
                <a:path w="761" h="609" extrusionOk="0">
                  <a:moveTo>
                    <a:pt x="365" y="0"/>
                  </a:moveTo>
                  <a:cubicBezTo>
                    <a:pt x="1" y="61"/>
                    <a:pt x="1" y="608"/>
                    <a:pt x="365" y="608"/>
                  </a:cubicBezTo>
                  <a:cubicBezTo>
                    <a:pt x="761" y="608"/>
                    <a:pt x="761" y="0"/>
                    <a:pt x="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27"/>
            <p:cNvSpPr/>
            <p:nvPr/>
          </p:nvSpPr>
          <p:spPr>
            <a:xfrm>
              <a:off x="5685025" y="1518525"/>
              <a:ext cx="17500" cy="12975"/>
            </a:xfrm>
            <a:custGeom>
              <a:avLst/>
              <a:gdLst/>
              <a:ahLst/>
              <a:cxnLst/>
              <a:rect l="l" t="t" r="r" b="b"/>
              <a:pathLst>
                <a:path w="700" h="519" extrusionOk="0">
                  <a:moveTo>
                    <a:pt x="336" y="0"/>
                  </a:moveTo>
                  <a:cubicBezTo>
                    <a:pt x="1" y="0"/>
                    <a:pt x="10" y="518"/>
                    <a:pt x="365" y="518"/>
                  </a:cubicBezTo>
                  <a:cubicBezTo>
                    <a:pt x="700" y="518"/>
                    <a:pt x="700" y="1"/>
                    <a:pt x="365" y="1"/>
                  </a:cubicBezTo>
                  <a:cubicBezTo>
                    <a:pt x="355" y="1"/>
                    <a:pt x="346"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7"/>
            <p:cNvSpPr/>
            <p:nvPr/>
          </p:nvSpPr>
          <p:spPr>
            <a:xfrm>
              <a:off x="5583200" y="1564900"/>
              <a:ext cx="11425" cy="8375"/>
            </a:xfrm>
            <a:custGeom>
              <a:avLst/>
              <a:gdLst/>
              <a:ahLst/>
              <a:cxnLst/>
              <a:rect l="l" t="t" r="r" b="b"/>
              <a:pathLst>
                <a:path w="457" h="335" extrusionOk="0">
                  <a:moveTo>
                    <a:pt x="213" y="1"/>
                  </a:moveTo>
                  <a:cubicBezTo>
                    <a:pt x="0" y="1"/>
                    <a:pt x="0" y="335"/>
                    <a:pt x="213" y="335"/>
                  </a:cubicBezTo>
                  <a:cubicBezTo>
                    <a:pt x="456" y="335"/>
                    <a:pt x="456"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27"/>
            <p:cNvSpPr/>
            <p:nvPr/>
          </p:nvSpPr>
          <p:spPr>
            <a:xfrm>
              <a:off x="5640200" y="1570975"/>
              <a:ext cx="16725" cy="12950"/>
            </a:xfrm>
            <a:custGeom>
              <a:avLst/>
              <a:gdLst/>
              <a:ahLst/>
              <a:cxnLst/>
              <a:rect l="l" t="t" r="r" b="b"/>
              <a:pathLst>
                <a:path w="669" h="518" extrusionOk="0">
                  <a:moveTo>
                    <a:pt x="334" y="1"/>
                  </a:moveTo>
                  <a:cubicBezTo>
                    <a:pt x="0" y="1"/>
                    <a:pt x="0" y="518"/>
                    <a:pt x="334" y="518"/>
                  </a:cubicBezTo>
                  <a:cubicBezTo>
                    <a:pt x="669" y="518"/>
                    <a:pt x="6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7"/>
            <p:cNvSpPr/>
            <p:nvPr/>
          </p:nvSpPr>
          <p:spPr>
            <a:xfrm>
              <a:off x="5617400" y="1615050"/>
              <a:ext cx="19025" cy="14475"/>
            </a:xfrm>
            <a:custGeom>
              <a:avLst/>
              <a:gdLst/>
              <a:ahLst/>
              <a:cxnLst/>
              <a:rect l="l" t="t" r="r" b="b"/>
              <a:pathLst>
                <a:path w="761" h="579" extrusionOk="0">
                  <a:moveTo>
                    <a:pt x="365" y="1"/>
                  </a:moveTo>
                  <a:cubicBezTo>
                    <a:pt x="0" y="1"/>
                    <a:pt x="0" y="578"/>
                    <a:pt x="365" y="578"/>
                  </a:cubicBezTo>
                  <a:cubicBezTo>
                    <a:pt x="760" y="578"/>
                    <a:pt x="760" y="1"/>
                    <a:pt x="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27"/>
            <p:cNvSpPr/>
            <p:nvPr/>
          </p:nvSpPr>
          <p:spPr>
            <a:xfrm>
              <a:off x="5568000" y="1611250"/>
              <a:ext cx="26625" cy="21300"/>
            </a:xfrm>
            <a:custGeom>
              <a:avLst/>
              <a:gdLst/>
              <a:ahLst/>
              <a:cxnLst/>
              <a:rect l="l" t="t" r="r" b="b"/>
              <a:pathLst>
                <a:path w="1065" h="852" extrusionOk="0">
                  <a:moveTo>
                    <a:pt x="517" y="1"/>
                  </a:moveTo>
                  <a:cubicBezTo>
                    <a:pt x="0" y="1"/>
                    <a:pt x="0" y="852"/>
                    <a:pt x="517" y="852"/>
                  </a:cubicBezTo>
                  <a:cubicBezTo>
                    <a:pt x="1064" y="852"/>
                    <a:pt x="1064"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27"/>
            <p:cNvSpPr/>
            <p:nvPr/>
          </p:nvSpPr>
          <p:spPr>
            <a:xfrm>
              <a:off x="5545200" y="1706250"/>
              <a:ext cx="12950" cy="10650"/>
            </a:xfrm>
            <a:custGeom>
              <a:avLst/>
              <a:gdLst/>
              <a:ahLst/>
              <a:cxnLst/>
              <a:rect l="l" t="t" r="r" b="b"/>
              <a:pathLst>
                <a:path w="518" h="426" extrusionOk="0">
                  <a:moveTo>
                    <a:pt x="274" y="0"/>
                  </a:moveTo>
                  <a:cubicBezTo>
                    <a:pt x="1" y="31"/>
                    <a:pt x="1" y="426"/>
                    <a:pt x="274" y="426"/>
                  </a:cubicBezTo>
                  <a:cubicBezTo>
                    <a:pt x="517" y="426"/>
                    <a:pt x="517"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27"/>
            <p:cNvSpPr/>
            <p:nvPr/>
          </p:nvSpPr>
          <p:spPr>
            <a:xfrm>
              <a:off x="5449450" y="1656850"/>
              <a:ext cx="24350" cy="20550"/>
            </a:xfrm>
            <a:custGeom>
              <a:avLst/>
              <a:gdLst/>
              <a:ahLst/>
              <a:cxnLst/>
              <a:rect l="l" t="t" r="r" b="b"/>
              <a:pathLst>
                <a:path w="974" h="822" extrusionOk="0">
                  <a:moveTo>
                    <a:pt x="487" y="0"/>
                  </a:moveTo>
                  <a:cubicBezTo>
                    <a:pt x="1" y="0"/>
                    <a:pt x="1" y="821"/>
                    <a:pt x="487" y="821"/>
                  </a:cubicBezTo>
                  <a:cubicBezTo>
                    <a:pt x="973" y="821"/>
                    <a:pt x="973"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27"/>
            <p:cNvSpPr/>
            <p:nvPr/>
          </p:nvSpPr>
          <p:spPr>
            <a:xfrm>
              <a:off x="5474525" y="1749550"/>
              <a:ext cx="25100" cy="16750"/>
            </a:xfrm>
            <a:custGeom>
              <a:avLst/>
              <a:gdLst/>
              <a:ahLst/>
              <a:cxnLst/>
              <a:rect l="l" t="t" r="r" b="b"/>
              <a:pathLst>
                <a:path w="1004" h="670" extrusionOk="0">
                  <a:moveTo>
                    <a:pt x="366" y="1"/>
                  </a:moveTo>
                  <a:cubicBezTo>
                    <a:pt x="153" y="1"/>
                    <a:pt x="1" y="153"/>
                    <a:pt x="1" y="335"/>
                  </a:cubicBezTo>
                  <a:cubicBezTo>
                    <a:pt x="1" y="517"/>
                    <a:pt x="153" y="669"/>
                    <a:pt x="366" y="669"/>
                  </a:cubicBezTo>
                  <a:lnTo>
                    <a:pt x="669" y="669"/>
                  </a:lnTo>
                  <a:cubicBezTo>
                    <a:pt x="852" y="669"/>
                    <a:pt x="1004" y="517"/>
                    <a:pt x="1004" y="335"/>
                  </a:cubicBezTo>
                  <a:cubicBezTo>
                    <a:pt x="1004" y="153"/>
                    <a:pt x="852" y="1"/>
                    <a:pt x="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7"/>
            <p:cNvSpPr/>
            <p:nvPr/>
          </p:nvSpPr>
          <p:spPr>
            <a:xfrm>
              <a:off x="5388675" y="1784500"/>
              <a:ext cx="26600" cy="20550"/>
            </a:xfrm>
            <a:custGeom>
              <a:avLst/>
              <a:gdLst/>
              <a:ahLst/>
              <a:cxnLst/>
              <a:rect l="l" t="t" r="r" b="b"/>
              <a:pathLst>
                <a:path w="1064" h="822" extrusionOk="0">
                  <a:moveTo>
                    <a:pt x="517" y="1"/>
                  </a:moveTo>
                  <a:cubicBezTo>
                    <a:pt x="0" y="1"/>
                    <a:pt x="0" y="822"/>
                    <a:pt x="517" y="822"/>
                  </a:cubicBezTo>
                  <a:cubicBezTo>
                    <a:pt x="1064" y="822"/>
                    <a:pt x="1064"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27"/>
            <p:cNvSpPr/>
            <p:nvPr/>
          </p:nvSpPr>
          <p:spPr>
            <a:xfrm>
              <a:off x="5502650" y="1812625"/>
              <a:ext cx="22825" cy="30425"/>
            </a:xfrm>
            <a:custGeom>
              <a:avLst/>
              <a:gdLst/>
              <a:ahLst/>
              <a:cxnLst/>
              <a:rect l="l" t="t" r="r" b="b"/>
              <a:pathLst>
                <a:path w="913" h="1217" extrusionOk="0">
                  <a:moveTo>
                    <a:pt x="456" y="1"/>
                  </a:moveTo>
                  <a:cubicBezTo>
                    <a:pt x="213" y="61"/>
                    <a:pt x="0" y="244"/>
                    <a:pt x="0" y="457"/>
                  </a:cubicBezTo>
                  <a:lnTo>
                    <a:pt x="0" y="760"/>
                  </a:lnTo>
                  <a:cubicBezTo>
                    <a:pt x="0" y="1004"/>
                    <a:pt x="183" y="1216"/>
                    <a:pt x="456" y="1216"/>
                  </a:cubicBezTo>
                  <a:cubicBezTo>
                    <a:pt x="669" y="1216"/>
                    <a:pt x="912" y="1034"/>
                    <a:pt x="912" y="760"/>
                  </a:cubicBezTo>
                  <a:lnTo>
                    <a:pt x="912" y="457"/>
                  </a:lnTo>
                  <a:cubicBezTo>
                    <a:pt x="912" y="244"/>
                    <a:pt x="669"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27"/>
            <p:cNvSpPr/>
            <p:nvPr/>
          </p:nvSpPr>
          <p:spPr>
            <a:xfrm>
              <a:off x="5417550" y="1842650"/>
              <a:ext cx="34200" cy="32325"/>
            </a:xfrm>
            <a:custGeom>
              <a:avLst/>
              <a:gdLst/>
              <a:ahLst/>
              <a:cxnLst/>
              <a:rect l="l" t="t" r="r" b="b"/>
              <a:pathLst>
                <a:path w="1368" h="1293" extrusionOk="0">
                  <a:moveTo>
                    <a:pt x="536" y="0"/>
                  </a:moveTo>
                  <a:cubicBezTo>
                    <a:pt x="410" y="0"/>
                    <a:pt x="289" y="46"/>
                    <a:pt x="213" y="137"/>
                  </a:cubicBezTo>
                  <a:cubicBezTo>
                    <a:pt x="0" y="319"/>
                    <a:pt x="0" y="623"/>
                    <a:pt x="213" y="836"/>
                  </a:cubicBezTo>
                  <a:lnTo>
                    <a:pt x="517" y="1140"/>
                  </a:lnTo>
                  <a:cubicBezTo>
                    <a:pt x="578" y="1201"/>
                    <a:pt x="730" y="1292"/>
                    <a:pt x="851" y="1292"/>
                  </a:cubicBezTo>
                  <a:cubicBezTo>
                    <a:pt x="942" y="1292"/>
                    <a:pt x="1125" y="1231"/>
                    <a:pt x="1186" y="1140"/>
                  </a:cubicBezTo>
                  <a:cubicBezTo>
                    <a:pt x="1368" y="927"/>
                    <a:pt x="1368" y="623"/>
                    <a:pt x="1186" y="441"/>
                  </a:cubicBezTo>
                  <a:lnTo>
                    <a:pt x="882" y="137"/>
                  </a:lnTo>
                  <a:cubicBezTo>
                    <a:pt x="790" y="46"/>
                    <a:pt x="661" y="0"/>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7"/>
            <p:cNvSpPr/>
            <p:nvPr/>
          </p:nvSpPr>
          <p:spPr>
            <a:xfrm>
              <a:off x="5379550" y="1896025"/>
              <a:ext cx="31925" cy="30600"/>
            </a:xfrm>
            <a:custGeom>
              <a:avLst/>
              <a:gdLst/>
              <a:ahLst/>
              <a:cxnLst/>
              <a:rect l="l" t="t" r="r" b="b"/>
              <a:pathLst>
                <a:path w="1277" h="1224" extrusionOk="0">
                  <a:moveTo>
                    <a:pt x="913" y="0"/>
                  </a:moveTo>
                  <a:cubicBezTo>
                    <a:pt x="894" y="0"/>
                    <a:pt x="873" y="3"/>
                    <a:pt x="851" y="8"/>
                  </a:cubicBezTo>
                  <a:lnTo>
                    <a:pt x="730" y="8"/>
                  </a:lnTo>
                  <a:cubicBezTo>
                    <a:pt x="699" y="38"/>
                    <a:pt x="608" y="99"/>
                    <a:pt x="547" y="130"/>
                  </a:cubicBezTo>
                  <a:cubicBezTo>
                    <a:pt x="426" y="221"/>
                    <a:pt x="304" y="312"/>
                    <a:pt x="213" y="403"/>
                  </a:cubicBezTo>
                  <a:cubicBezTo>
                    <a:pt x="0" y="555"/>
                    <a:pt x="0" y="890"/>
                    <a:pt x="213" y="1072"/>
                  </a:cubicBezTo>
                  <a:cubicBezTo>
                    <a:pt x="274" y="1163"/>
                    <a:pt x="426" y="1224"/>
                    <a:pt x="547" y="1224"/>
                  </a:cubicBezTo>
                  <a:cubicBezTo>
                    <a:pt x="669" y="1224"/>
                    <a:pt x="821" y="1194"/>
                    <a:pt x="882" y="1072"/>
                  </a:cubicBezTo>
                  <a:cubicBezTo>
                    <a:pt x="1003" y="981"/>
                    <a:pt x="1064" y="859"/>
                    <a:pt x="1155" y="738"/>
                  </a:cubicBezTo>
                  <a:cubicBezTo>
                    <a:pt x="1216" y="616"/>
                    <a:pt x="1277" y="555"/>
                    <a:pt x="1277" y="434"/>
                  </a:cubicBezTo>
                  <a:cubicBezTo>
                    <a:pt x="1277" y="312"/>
                    <a:pt x="1216" y="221"/>
                    <a:pt x="1155" y="130"/>
                  </a:cubicBezTo>
                  <a:cubicBezTo>
                    <a:pt x="1080" y="55"/>
                    <a:pt x="1005" y="0"/>
                    <a:pt x="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7"/>
            <p:cNvSpPr/>
            <p:nvPr/>
          </p:nvSpPr>
          <p:spPr>
            <a:xfrm>
              <a:off x="5358275" y="1979050"/>
              <a:ext cx="25850" cy="21300"/>
            </a:xfrm>
            <a:custGeom>
              <a:avLst/>
              <a:gdLst/>
              <a:ahLst/>
              <a:cxnLst/>
              <a:rect l="l" t="t" r="r" b="b"/>
              <a:pathLst>
                <a:path w="1034" h="852" extrusionOk="0">
                  <a:moveTo>
                    <a:pt x="517" y="0"/>
                  </a:moveTo>
                  <a:cubicBezTo>
                    <a:pt x="0" y="0"/>
                    <a:pt x="0" y="851"/>
                    <a:pt x="517" y="851"/>
                  </a:cubicBezTo>
                  <a:cubicBezTo>
                    <a:pt x="1034" y="851"/>
                    <a:pt x="1034" y="0"/>
                    <a:pt x="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7"/>
            <p:cNvSpPr/>
            <p:nvPr/>
          </p:nvSpPr>
          <p:spPr>
            <a:xfrm>
              <a:off x="5268600" y="2077075"/>
              <a:ext cx="24350" cy="19775"/>
            </a:xfrm>
            <a:custGeom>
              <a:avLst/>
              <a:gdLst/>
              <a:ahLst/>
              <a:cxnLst/>
              <a:rect l="l" t="t" r="r" b="b"/>
              <a:pathLst>
                <a:path w="974" h="791" extrusionOk="0">
                  <a:moveTo>
                    <a:pt x="487" y="0"/>
                  </a:moveTo>
                  <a:cubicBezTo>
                    <a:pt x="1" y="0"/>
                    <a:pt x="1" y="791"/>
                    <a:pt x="487" y="791"/>
                  </a:cubicBezTo>
                  <a:cubicBezTo>
                    <a:pt x="973" y="791"/>
                    <a:pt x="973"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9" name="Google Shape;759;p27"/>
          <p:cNvGrpSpPr/>
          <p:nvPr/>
        </p:nvGrpSpPr>
        <p:grpSpPr>
          <a:xfrm rot="10340269">
            <a:off x="1273481" y="-397022"/>
            <a:ext cx="2922904" cy="1169700"/>
            <a:chOff x="618050" y="2914475"/>
            <a:chExt cx="1629250" cy="652000"/>
          </a:xfrm>
        </p:grpSpPr>
        <p:sp>
          <p:nvSpPr>
            <p:cNvPr id="760" name="Google Shape;760;p27"/>
            <p:cNvSpPr/>
            <p:nvPr/>
          </p:nvSpPr>
          <p:spPr>
            <a:xfrm>
              <a:off x="618050" y="3024650"/>
              <a:ext cx="1500825" cy="539550"/>
            </a:xfrm>
            <a:custGeom>
              <a:avLst/>
              <a:gdLst/>
              <a:ahLst/>
              <a:cxnLst/>
              <a:rect l="l" t="t" r="r" b="b"/>
              <a:pathLst>
                <a:path w="60033" h="21582" fill="none" extrusionOk="0">
                  <a:moveTo>
                    <a:pt x="1" y="12463"/>
                  </a:moveTo>
                  <a:cubicBezTo>
                    <a:pt x="2676" y="8754"/>
                    <a:pt x="6688" y="5897"/>
                    <a:pt x="10609" y="3952"/>
                  </a:cubicBezTo>
                  <a:cubicBezTo>
                    <a:pt x="15168" y="1733"/>
                    <a:pt x="20153" y="1"/>
                    <a:pt x="25229" y="92"/>
                  </a:cubicBezTo>
                  <a:cubicBezTo>
                    <a:pt x="27813" y="122"/>
                    <a:pt x="30275" y="274"/>
                    <a:pt x="32798" y="1034"/>
                  </a:cubicBezTo>
                  <a:cubicBezTo>
                    <a:pt x="35047" y="1672"/>
                    <a:pt x="37084" y="2797"/>
                    <a:pt x="39211" y="3739"/>
                  </a:cubicBezTo>
                  <a:cubicBezTo>
                    <a:pt x="43132" y="5563"/>
                    <a:pt x="46354" y="8633"/>
                    <a:pt x="49515" y="11520"/>
                  </a:cubicBezTo>
                  <a:cubicBezTo>
                    <a:pt x="53072" y="14834"/>
                    <a:pt x="56506" y="18299"/>
                    <a:pt x="60032" y="21581"/>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27"/>
            <p:cNvSpPr/>
            <p:nvPr/>
          </p:nvSpPr>
          <p:spPr>
            <a:xfrm>
              <a:off x="618050" y="2914475"/>
              <a:ext cx="1629250" cy="652000"/>
            </a:xfrm>
            <a:custGeom>
              <a:avLst/>
              <a:gdLst/>
              <a:ahLst/>
              <a:cxnLst/>
              <a:rect l="l" t="t" r="r" b="b"/>
              <a:pathLst>
                <a:path w="65170" h="26080" fill="none" extrusionOk="0">
                  <a:moveTo>
                    <a:pt x="1" y="10243"/>
                  </a:moveTo>
                  <a:cubicBezTo>
                    <a:pt x="2159" y="8298"/>
                    <a:pt x="4499" y="6383"/>
                    <a:pt x="7113" y="5107"/>
                  </a:cubicBezTo>
                  <a:cubicBezTo>
                    <a:pt x="8360" y="4499"/>
                    <a:pt x="9606" y="3830"/>
                    <a:pt x="10913" y="3283"/>
                  </a:cubicBezTo>
                  <a:cubicBezTo>
                    <a:pt x="12281" y="2675"/>
                    <a:pt x="13709" y="2280"/>
                    <a:pt x="15138" y="1794"/>
                  </a:cubicBezTo>
                  <a:cubicBezTo>
                    <a:pt x="17813" y="790"/>
                    <a:pt x="20792" y="456"/>
                    <a:pt x="23618" y="243"/>
                  </a:cubicBezTo>
                  <a:cubicBezTo>
                    <a:pt x="26597" y="0"/>
                    <a:pt x="29454" y="669"/>
                    <a:pt x="32281" y="1307"/>
                  </a:cubicBezTo>
                  <a:cubicBezTo>
                    <a:pt x="32737" y="1429"/>
                    <a:pt x="32980" y="1733"/>
                    <a:pt x="33406" y="1824"/>
                  </a:cubicBezTo>
                  <a:cubicBezTo>
                    <a:pt x="33831" y="1976"/>
                    <a:pt x="34257" y="2067"/>
                    <a:pt x="34682" y="2219"/>
                  </a:cubicBezTo>
                  <a:cubicBezTo>
                    <a:pt x="35473" y="2432"/>
                    <a:pt x="36293" y="2705"/>
                    <a:pt x="37084" y="2979"/>
                  </a:cubicBezTo>
                  <a:cubicBezTo>
                    <a:pt x="38786" y="3587"/>
                    <a:pt x="40427" y="4377"/>
                    <a:pt x="41977" y="5289"/>
                  </a:cubicBezTo>
                  <a:cubicBezTo>
                    <a:pt x="46202" y="7751"/>
                    <a:pt x="50245" y="10912"/>
                    <a:pt x="53497" y="14560"/>
                  </a:cubicBezTo>
                  <a:cubicBezTo>
                    <a:pt x="57175" y="18663"/>
                    <a:pt x="60367" y="23162"/>
                    <a:pt x="65169" y="26080"/>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27"/>
            <p:cNvSpPr/>
            <p:nvPr/>
          </p:nvSpPr>
          <p:spPr>
            <a:xfrm>
              <a:off x="618050" y="3156875"/>
              <a:ext cx="1246250" cy="408850"/>
            </a:xfrm>
            <a:custGeom>
              <a:avLst/>
              <a:gdLst/>
              <a:ahLst/>
              <a:cxnLst/>
              <a:rect l="l" t="t" r="r" b="b"/>
              <a:pathLst>
                <a:path w="49850" h="16354" fill="none" extrusionOk="0">
                  <a:moveTo>
                    <a:pt x="1" y="12250"/>
                  </a:moveTo>
                  <a:cubicBezTo>
                    <a:pt x="5806" y="7417"/>
                    <a:pt x="12342" y="2827"/>
                    <a:pt x="19849" y="973"/>
                  </a:cubicBezTo>
                  <a:cubicBezTo>
                    <a:pt x="23406" y="122"/>
                    <a:pt x="27175" y="0"/>
                    <a:pt x="30792" y="851"/>
                  </a:cubicBezTo>
                  <a:cubicBezTo>
                    <a:pt x="34622" y="1703"/>
                    <a:pt x="37844" y="4073"/>
                    <a:pt x="40853" y="6535"/>
                  </a:cubicBezTo>
                  <a:cubicBezTo>
                    <a:pt x="42494" y="7873"/>
                    <a:pt x="44135" y="9301"/>
                    <a:pt x="45321" y="11034"/>
                  </a:cubicBezTo>
                  <a:cubicBezTo>
                    <a:pt x="45625" y="11429"/>
                    <a:pt x="46142" y="11824"/>
                    <a:pt x="46476" y="12250"/>
                  </a:cubicBezTo>
                  <a:cubicBezTo>
                    <a:pt x="46841" y="12645"/>
                    <a:pt x="47266" y="13101"/>
                    <a:pt x="47601" y="13526"/>
                  </a:cubicBezTo>
                  <a:cubicBezTo>
                    <a:pt x="48421" y="14438"/>
                    <a:pt x="49120" y="15381"/>
                    <a:pt x="49850" y="16323"/>
                  </a:cubicBezTo>
                  <a:moveTo>
                    <a:pt x="1" y="16080"/>
                  </a:moveTo>
                  <a:cubicBezTo>
                    <a:pt x="5290" y="11885"/>
                    <a:pt x="11186" y="7751"/>
                    <a:pt x="17722" y="5745"/>
                  </a:cubicBezTo>
                  <a:cubicBezTo>
                    <a:pt x="21065" y="4712"/>
                    <a:pt x="24591" y="4286"/>
                    <a:pt x="28086" y="4864"/>
                  </a:cubicBezTo>
                  <a:cubicBezTo>
                    <a:pt x="31217" y="5411"/>
                    <a:pt x="33922" y="6931"/>
                    <a:pt x="36354" y="8937"/>
                  </a:cubicBezTo>
                  <a:cubicBezTo>
                    <a:pt x="37692" y="10031"/>
                    <a:pt x="38907" y="11216"/>
                    <a:pt x="40123" y="12432"/>
                  </a:cubicBezTo>
                  <a:cubicBezTo>
                    <a:pt x="41339" y="13648"/>
                    <a:pt x="42524" y="15077"/>
                    <a:pt x="43588" y="16353"/>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405939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766"/>
        <p:cNvGrpSpPr/>
        <p:nvPr/>
      </p:nvGrpSpPr>
      <p:grpSpPr>
        <a:xfrm>
          <a:off x="0" y="0"/>
          <a:ext cx="0" cy="0"/>
          <a:chOff x="0" y="0"/>
          <a:chExt cx="0" cy="0"/>
        </a:xfrm>
      </p:grpSpPr>
    </p:spTree>
    <p:extLst>
      <p:ext uri="{BB962C8B-B14F-4D97-AF65-F5344CB8AC3E}">
        <p14:creationId xmlns:p14="http://schemas.microsoft.com/office/powerpoint/2010/main" val="23899778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767"/>
        <p:cNvGrpSpPr/>
        <p:nvPr/>
      </p:nvGrpSpPr>
      <p:grpSpPr>
        <a:xfrm>
          <a:off x="0" y="0"/>
          <a:ext cx="0" cy="0"/>
          <a:chOff x="0" y="0"/>
          <a:chExt cx="0" cy="0"/>
        </a:xfrm>
      </p:grpSpPr>
      <p:sp>
        <p:nvSpPr>
          <p:cNvPr id="768" name="Google Shape;768;p30"/>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263765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960000" y="713333"/>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13" name="Google Shape;113;p4"/>
          <p:cNvSpPr txBox="1">
            <a:spLocks noGrp="1"/>
          </p:cNvSpPr>
          <p:nvPr>
            <p:ph type="body" idx="1"/>
          </p:nvPr>
        </p:nvSpPr>
        <p:spPr>
          <a:xfrm>
            <a:off x="960000" y="1536633"/>
            <a:ext cx="10272000" cy="2563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2133"/>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pPr lvl="0"/>
            <a:r>
              <a:rPr lang="en-US"/>
              <a:t>Click to edit Master text styles</a:t>
            </a:r>
          </a:p>
        </p:txBody>
      </p:sp>
      <p:sp>
        <p:nvSpPr>
          <p:cNvPr id="114" name="Google Shape;114;p4"/>
          <p:cNvSpPr/>
          <p:nvPr/>
        </p:nvSpPr>
        <p:spPr>
          <a:xfrm>
            <a:off x="8882267" y="-184899"/>
            <a:ext cx="3442867" cy="1557833"/>
          </a:xfrm>
          <a:custGeom>
            <a:avLst/>
            <a:gdLst/>
            <a:ahLst/>
            <a:cxnLst/>
            <a:rect l="l" t="t" r="r" b="b"/>
            <a:pathLst>
              <a:path w="103286" h="46735" extrusionOk="0">
                <a:moveTo>
                  <a:pt x="1" y="0"/>
                </a:moveTo>
                <a:cubicBezTo>
                  <a:pt x="6485" y="15982"/>
                  <a:pt x="18553" y="18294"/>
                  <a:pt x="28531" y="18294"/>
                </a:cubicBezTo>
                <a:cubicBezTo>
                  <a:pt x="32593" y="18294"/>
                  <a:pt x="36310" y="17910"/>
                  <a:pt x="39161" y="17910"/>
                </a:cubicBezTo>
                <a:cubicBezTo>
                  <a:pt x="39549" y="17910"/>
                  <a:pt x="39921" y="17918"/>
                  <a:pt x="40275" y="17934"/>
                </a:cubicBezTo>
                <a:cubicBezTo>
                  <a:pt x="52160" y="18511"/>
                  <a:pt x="56780" y="20487"/>
                  <a:pt x="61856" y="22979"/>
                </a:cubicBezTo>
                <a:cubicBezTo>
                  <a:pt x="71036" y="27630"/>
                  <a:pt x="75717" y="41156"/>
                  <a:pt x="80580" y="44347"/>
                </a:cubicBezTo>
                <a:cubicBezTo>
                  <a:pt x="83218" y="46061"/>
                  <a:pt x="86788" y="46734"/>
                  <a:pt x="90488" y="46734"/>
                </a:cubicBezTo>
                <a:cubicBezTo>
                  <a:pt x="95057" y="46734"/>
                  <a:pt x="99826" y="45708"/>
                  <a:pt x="103286" y="44347"/>
                </a:cubicBezTo>
                <a:lnTo>
                  <a:pt x="103286" y="31"/>
                </a:lnTo>
                <a:lnTo>
                  <a:pt x="103286"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4"/>
          <p:cNvSpPr/>
          <p:nvPr/>
        </p:nvSpPr>
        <p:spPr>
          <a:xfrm flipH="1">
            <a:off x="-79925" y="5281126"/>
            <a:ext cx="3442861" cy="1695311"/>
          </a:xfrm>
          <a:custGeom>
            <a:avLst/>
            <a:gdLst/>
            <a:ahLst/>
            <a:cxnLst/>
            <a:rect l="l" t="t" r="r" b="b"/>
            <a:pathLst>
              <a:path w="79213" h="42351" extrusionOk="0">
                <a:moveTo>
                  <a:pt x="76190" y="0"/>
                </a:moveTo>
                <a:cubicBezTo>
                  <a:pt x="72446" y="0"/>
                  <a:pt x="66119" y="1724"/>
                  <a:pt x="62494" y="12290"/>
                </a:cubicBezTo>
                <a:cubicBezTo>
                  <a:pt x="58781" y="23054"/>
                  <a:pt x="55512" y="27061"/>
                  <a:pt x="47311" y="27061"/>
                </a:cubicBezTo>
                <a:cubicBezTo>
                  <a:pt x="43563" y="27061"/>
                  <a:pt x="38785" y="26224"/>
                  <a:pt x="32464" y="24813"/>
                </a:cubicBezTo>
                <a:cubicBezTo>
                  <a:pt x="28113" y="23848"/>
                  <a:pt x="24158" y="23367"/>
                  <a:pt x="20623" y="23367"/>
                </a:cubicBezTo>
                <a:cubicBezTo>
                  <a:pt x="7786" y="23367"/>
                  <a:pt x="501" y="29719"/>
                  <a:pt x="1" y="42351"/>
                </a:cubicBezTo>
                <a:lnTo>
                  <a:pt x="79212" y="42351"/>
                </a:lnTo>
                <a:lnTo>
                  <a:pt x="79212" y="405"/>
                </a:lnTo>
                <a:cubicBezTo>
                  <a:pt x="79212" y="405"/>
                  <a:pt x="78004" y="0"/>
                  <a:pt x="76190"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6" name="Google Shape;116;p4"/>
          <p:cNvGrpSpPr/>
          <p:nvPr/>
        </p:nvGrpSpPr>
        <p:grpSpPr>
          <a:xfrm>
            <a:off x="485359" y="6151523"/>
            <a:ext cx="1233525" cy="763595"/>
            <a:chOff x="4313450" y="4574950"/>
            <a:chExt cx="829800" cy="513675"/>
          </a:xfrm>
        </p:grpSpPr>
        <p:sp>
          <p:nvSpPr>
            <p:cNvPr id="117" name="Google Shape;117;p4"/>
            <p:cNvSpPr/>
            <p:nvPr/>
          </p:nvSpPr>
          <p:spPr>
            <a:xfrm>
              <a:off x="4421075" y="4584475"/>
              <a:ext cx="136275" cy="104950"/>
            </a:xfrm>
            <a:custGeom>
              <a:avLst/>
              <a:gdLst/>
              <a:ahLst/>
              <a:cxnLst/>
              <a:rect l="l" t="t" r="r" b="b"/>
              <a:pathLst>
                <a:path w="5451" h="4198" extrusionOk="0">
                  <a:moveTo>
                    <a:pt x="2726" y="1"/>
                  </a:moveTo>
                  <a:cubicBezTo>
                    <a:pt x="1" y="1"/>
                    <a:pt x="1" y="4197"/>
                    <a:pt x="2726" y="4197"/>
                  </a:cubicBezTo>
                  <a:cubicBezTo>
                    <a:pt x="2743" y="4197"/>
                    <a:pt x="2760" y="4198"/>
                    <a:pt x="2778" y="4198"/>
                  </a:cubicBezTo>
                  <a:cubicBezTo>
                    <a:pt x="5451" y="4198"/>
                    <a:pt x="5434" y="1"/>
                    <a:pt x="27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4"/>
            <p:cNvSpPr/>
            <p:nvPr/>
          </p:nvSpPr>
          <p:spPr>
            <a:xfrm>
              <a:off x="4460600" y="4693475"/>
              <a:ext cx="152625" cy="119925"/>
            </a:xfrm>
            <a:custGeom>
              <a:avLst/>
              <a:gdLst/>
              <a:ahLst/>
              <a:cxnLst/>
              <a:rect l="l" t="t" r="r" b="b"/>
              <a:pathLst>
                <a:path w="6105" h="4797" extrusionOk="0">
                  <a:moveTo>
                    <a:pt x="3052" y="1"/>
                  </a:moveTo>
                  <a:cubicBezTo>
                    <a:pt x="0" y="1"/>
                    <a:pt x="0" y="4797"/>
                    <a:pt x="3052" y="4797"/>
                  </a:cubicBezTo>
                  <a:cubicBezTo>
                    <a:pt x="6104" y="4797"/>
                    <a:pt x="6104" y="1"/>
                    <a:pt x="30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4"/>
            <p:cNvSpPr/>
            <p:nvPr/>
          </p:nvSpPr>
          <p:spPr>
            <a:xfrm>
              <a:off x="4607750" y="4792950"/>
              <a:ext cx="126750" cy="125375"/>
            </a:xfrm>
            <a:custGeom>
              <a:avLst/>
              <a:gdLst/>
              <a:ahLst/>
              <a:cxnLst/>
              <a:rect l="l" t="t" r="r" b="b"/>
              <a:pathLst>
                <a:path w="5070" h="5015" extrusionOk="0">
                  <a:moveTo>
                    <a:pt x="2562" y="0"/>
                  </a:moveTo>
                  <a:cubicBezTo>
                    <a:pt x="1908" y="0"/>
                    <a:pt x="1254" y="273"/>
                    <a:pt x="764" y="709"/>
                  </a:cubicBezTo>
                  <a:cubicBezTo>
                    <a:pt x="382" y="1145"/>
                    <a:pt x="0" y="1908"/>
                    <a:pt x="0" y="2507"/>
                  </a:cubicBezTo>
                  <a:cubicBezTo>
                    <a:pt x="0" y="3107"/>
                    <a:pt x="218" y="3815"/>
                    <a:pt x="764" y="4251"/>
                  </a:cubicBezTo>
                  <a:cubicBezTo>
                    <a:pt x="1254" y="4742"/>
                    <a:pt x="1854" y="5014"/>
                    <a:pt x="2562" y="5014"/>
                  </a:cubicBezTo>
                  <a:cubicBezTo>
                    <a:pt x="3162" y="5014"/>
                    <a:pt x="3816" y="4742"/>
                    <a:pt x="4306" y="4251"/>
                  </a:cubicBezTo>
                  <a:cubicBezTo>
                    <a:pt x="4742" y="3870"/>
                    <a:pt x="5069" y="3107"/>
                    <a:pt x="5069" y="2507"/>
                  </a:cubicBezTo>
                  <a:cubicBezTo>
                    <a:pt x="5069" y="1799"/>
                    <a:pt x="4851" y="1199"/>
                    <a:pt x="4306" y="709"/>
                  </a:cubicBezTo>
                  <a:cubicBezTo>
                    <a:pt x="3870" y="273"/>
                    <a:pt x="3216" y="0"/>
                    <a:pt x="25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4"/>
            <p:cNvSpPr/>
            <p:nvPr/>
          </p:nvSpPr>
          <p:spPr>
            <a:xfrm>
              <a:off x="4694950" y="4629450"/>
              <a:ext cx="129475" cy="105275"/>
            </a:xfrm>
            <a:custGeom>
              <a:avLst/>
              <a:gdLst/>
              <a:ahLst/>
              <a:cxnLst/>
              <a:rect l="l" t="t" r="r" b="b"/>
              <a:pathLst>
                <a:path w="5179" h="4211" extrusionOk="0">
                  <a:moveTo>
                    <a:pt x="2617" y="0"/>
                  </a:moveTo>
                  <a:cubicBezTo>
                    <a:pt x="1091" y="0"/>
                    <a:pt x="1" y="1744"/>
                    <a:pt x="818" y="3107"/>
                  </a:cubicBezTo>
                  <a:cubicBezTo>
                    <a:pt x="818" y="3161"/>
                    <a:pt x="927" y="3161"/>
                    <a:pt x="927" y="3270"/>
                  </a:cubicBezTo>
                  <a:cubicBezTo>
                    <a:pt x="1281" y="3897"/>
                    <a:pt x="1935" y="4210"/>
                    <a:pt x="2596" y="4210"/>
                  </a:cubicBezTo>
                  <a:cubicBezTo>
                    <a:pt x="3257" y="4210"/>
                    <a:pt x="3925" y="3897"/>
                    <a:pt x="4306" y="3270"/>
                  </a:cubicBezTo>
                  <a:cubicBezTo>
                    <a:pt x="4306" y="3161"/>
                    <a:pt x="4361" y="3161"/>
                    <a:pt x="4361" y="3107"/>
                  </a:cubicBezTo>
                  <a:cubicBezTo>
                    <a:pt x="5178" y="1744"/>
                    <a:pt x="4197" y="0"/>
                    <a:pt x="2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4953825" y="4574950"/>
              <a:ext cx="143100" cy="111750"/>
            </a:xfrm>
            <a:custGeom>
              <a:avLst/>
              <a:gdLst/>
              <a:ahLst/>
              <a:cxnLst/>
              <a:rect l="l" t="t" r="r" b="b"/>
              <a:pathLst>
                <a:path w="5724" h="4470" extrusionOk="0">
                  <a:moveTo>
                    <a:pt x="2889" y="0"/>
                  </a:moveTo>
                  <a:cubicBezTo>
                    <a:pt x="1" y="0"/>
                    <a:pt x="1" y="4469"/>
                    <a:pt x="2889" y="4469"/>
                  </a:cubicBezTo>
                  <a:cubicBezTo>
                    <a:pt x="5723" y="4469"/>
                    <a:pt x="5723" y="0"/>
                    <a:pt x="28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4874800" y="4679850"/>
              <a:ext cx="98125" cy="76400"/>
            </a:xfrm>
            <a:custGeom>
              <a:avLst/>
              <a:gdLst/>
              <a:ahLst/>
              <a:cxnLst/>
              <a:rect l="l" t="t" r="r" b="b"/>
              <a:pathLst>
                <a:path w="3925" h="3056" extrusionOk="0">
                  <a:moveTo>
                    <a:pt x="1963" y="1"/>
                  </a:moveTo>
                  <a:cubicBezTo>
                    <a:pt x="1" y="1"/>
                    <a:pt x="1" y="3053"/>
                    <a:pt x="1963" y="3053"/>
                  </a:cubicBezTo>
                  <a:cubicBezTo>
                    <a:pt x="1996" y="3055"/>
                    <a:pt x="2029" y="3055"/>
                    <a:pt x="2061" y="3055"/>
                  </a:cubicBezTo>
                  <a:cubicBezTo>
                    <a:pt x="3924" y="3055"/>
                    <a:pt x="3892" y="1"/>
                    <a:pt x="19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4842100" y="4835175"/>
              <a:ext cx="69525" cy="54525"/>
            </a:xfrm>
            <a:custGeom>
              <a:avLst/>
              <a:gdLst/>
              <a:ahLst/>
              <a:cxnLst/>
              <a:rect l="l" t="t" r="r" b="b"/>
              <a:pathLst>
                <a:path w="2781" h="2181" extrusionOk="0">
                  <a:moveTo>
                    <a:pt x="1363" y="1"/>
                  </a:moveTo>
                  <a:cubicBezTo>
                    <a:pt x="1" y="1"/>
                    <a:pt x="1" y="2181"/>
                    <a:pt x="1363" y="2181"/>
                  </a:cubicBezTo>
                  <a:cubicBezTo>
                    <a:pt x="2780" y="2181"/>
                    <a:pt x="2780" y="1"/>
                    <a:pt x="1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4748100" y="4897850"/>
              <a:ext cx="80400" cy="62700"/>
            </a:xfrm>
            <a:custGeom>
              <a:avLst/>
              <a:gdLst/>
              <a:ahLst/>
              <a:cxnLst/>
              <a:rect l="l" t="t" r="r" b="b"/>
              <a:pathLst>
                <a:path w="3216" h="2508" extrusionOk="0">
                  <a:moveTo>
                    <a:pt x="1635" y="1"/>
                  </a:moveTo>
                  <a:cubicBezTo>
                    <a:pt x="0" y="1"/>
                    <a:pt x="0" y="2508"/>
                    <a:pt x="1635" y="2508"/>
                  </a:cubicBezTo>
                  <a:cubicBezTo>
                    <a:pt x="3216" y="2508"/>
                    <a:pt x="3216" y="1"/>
                    <a:pt x="1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4"/>
            <p:cNvSpPr/>
            <p:nvPr/>
          </p:nvSpPr>
          <p:spPr>
            <a:xfrm>
              <a:off x="4618650" y="4987775"/>
              <a:ext cx="95400" cy="74975"/>
            </a:xfrm>
            <a:custGeom>
              <a:avLst/>
              <a:gdLst/>
              <a:ahLst/>
              <a:cxnLst/>
              <a:rect l="l" t="t" r="r" b="b"/>
              <a:pathLst>
                <a:path w="3816" h="2999" extrusionOk="0">
                  <a:moveTo>
                    <a:pt x="1908" y="1"/>
                  </a:moveTo>
                  <a:cubicBezTo>
                    <a:pt x="0" y="1"/>
                    <a:pt x="0" y="2998"/>
                    <a:pt x="1908" y="2998"/>
                  </a:cubicBezTo>
                  <a:cubicBezTo>
                    <a:pt x="3816" y="2944"/>
                    <a:pt x="3816" y="1"/>
                    <a:pt x="1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4"/>
            <p:cNvSpPr/>
            <p:nvPr/>
          </p:nvSpPr>
          <p:spPr>
            <a:xfrm>
              <a:off x="4460600" y="4884225"/>
              <a:ext cx="98125" cy="75000"/>
            </a:xfrm>
            <a:custGeom>
              <a:avLst/>
              <a:gdLst/>
              <a:ahLst/>
              <a:cxnLst/>
              <a:rect l="l" t="t" r="r" b="b"/>
              <a:pathLst>
                <a:path w="3925" h="3000" extrusionOk="0">
                  <a:moveTo>
                    <a:pt x="1962" y="1"/>
                  </a:moveTo>
                  <a:cubicBezTo>
                    <a:pt x="0" y="1"/>
                    <a:pt x="0" y="2998"/>
                    <a:pt x="1962" y="2998"/>
                  </a:cubicBezTo>
                  <a:cubicBezTo>
                    <a:pt x="1980" y="2999"/>
                    <a:pt x="1997" y="2999"/>
                    <a:pt x="2014" y="2999"/>
                  </a:cubicBezTo>
                  <a:cubicBezTo>
                    <a:pt x="3924" y="2999"/>
                    <a:pt x="3907" y="1"/>
                    <a:pt x="19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4357050" y="4799750"/>
              <a:ext cx="74950" cy="57250"/>
            </a:xfrm>
            <a:custGeom>
              <a:avLst/>
              <a:gdLst/>
              <a:ahLst/>
              <a:cxnLst/>
              <a:rect l="l" t="t" r="r" b="b"/>
              <a:pathLst>
                <a:path w="2998" h="2290" extrusionOk="0">
                  <a:moveTo>
                    <a:pt x="1472" y="1"/>
                  </a:moveTo>
                  <a:cubicBezTo>
                    <a:pt x="0" y="1"/>
                    <a:pt x="0" y="2290"/>
                    <a:pt x="1472" y="2290"/>
                  </a:cubicBezTo>
                  <a:cubicBezTo>
                    <a:pt x="2998" y="2290"/>
                    <a:pt x="2998" y="1"/>
                    <a:pt x="14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a:off x="4313450" y="4613100"/>
              <a:ext cx="80400" cy="64050"/>
            </a:xfrm>
            <a:custGeom>
              <a:avLst/>
              <a:gdLst/>
              <a:ahLst/>
              <a:cxnLst/>
              <a:rect l="l" t="t" r="r" b="b"/>
              <a:pathLst>
                <a:path w="3216" h="2562" extrusionOk="0">
                  <a:moveTo>
                    <a:pt x="1635" y="0"/>
                  </a:moveTo>
                  <a:cubicBezTo>
                    <a:pt x="0" y="0"/>
                    <a:pt x="0" y="2562"/>
                    <a:pt x="1635" y="2562"/>
                  </a:cubicBezTo>
                  <a:cubicBezTo>
                    <a:pt x="3216" y="2562"/>
                    <a:pt x="3216" y="0"/>
                    <a:pt x="1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a:off x="5071000" y="4792950"/>
              <a:ext cx="72250" cy="55875"/>
            </a:xfrm>
            <a:custGeom>
              <a:avLst/>
              <a:gdLst/>
              <a:ahLst/>
              <a:cxnLst/>
              <a:rect l="l" t="t" r="r" b="b"/>
              <a:pathLst>
                <a:path w="2890" h="2235" extrusionOk="0">
                  <a:moveTo>
                    <a:pt x="1472" y="0"/>
                  </a:moveTo>
                  <a:cubicBezTo>
                    <a:pt x="1" y="0"/>
                    <a:pt x="1" y="2235"/>
                    <a:pt x="1472" y="2235"/>
                  </a:cubicBezTo>
                  <a:cubicBezTo>
                    <a:pt x="2889" y="2235"/>
                    <a:pt x="2889" y="0"/>
                    <a:pt x="14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4"/>
            <p:cNvSpPr/>
            <p:nvPr/>
          </p:nvSpPr>
          <p:spPr>
            <a:xfrm>
              <a:off x="4959275" y="4753650"/>
              <a:ext cx="95400" cy="94475"/>
            </a:xfrm>
            <a:custGeom>
              <a:avLst/>
              <a:gdLst/>
              <a:ahLst/>
              <a:cxnLst/>
              <a:rect l="l" t="t" r="r" b="b"/>
              <a:pathLst>
                <a:path w="3816" h="3779" extrusionOk="0">
                  <a:moveTo>
                    <a:pt x="1852" y="0"/>
                  </a:moveTo>
                  <a:cubicBezTo>
                    <a:pt x="1357" y="0"/>
                    <a:pt x="907" y="135"/>
                    <a:pt x="546" y="537"/>
                  </a:cubicBezTo>
                  <a:cubicBezTo>
                    <a:pt x="219" y="864"/>
                    <a:pt x="1" y="1354"/>
                    <a:pt x="1" y="1899"/>
                  </a:cubicBezTo>
                  <a:cubicBezTo>
                    <a:pt x="1" y="2335"/>
                    <a:pt x="219" y="2880"/>
                    <a:pt x="546" y="3262"/>
                  </a:cubicBezTo>
                  <a:cubicBezTo>
                    <a:pt x="920" y="3636"/>
                    <a:pt x="1320" y="3779"/>
                    <a:pt x="1763" y="3779"/>
                  </a:cubicBezTo>
                  <a:cubicBezTo>
                    <a:pt x="1965" y="3779"/>
                    <a:pt x="2177" y="3749"/>
                    <a:pt x="2399" y="3698"/>
                  </a:cubicBezTo>
                  <a:lnTo>
                    <a:pt x="2453" y="3698"/>
                  </a:lnTo>
                  <a:cubicBezTo>
                    <a:pt x="2889" y="3643"/>
                    <a:pt x="3216" y="3316"/>
                    <a:pt x="3434" y="3044"/>
                  </a:cubicBezTo>
                  <a:cubicBezTo>
                    <a:pt x="3652" y="2717"/>
                    <a:pt x="3816" y="2281"/>
                    <a:pt x="3816" y="1899"/>
                  </a:cubicBezTo>
                  <a:cubicBezTo>
                    <a:pt x="3816" y="1518"/>
                    <a:pt x="3761" y="1191"/>
                    <a:pt x="3543" y="918"/>
                  </a:cubicBezTo>
                  <a:cubicBezTo>
                    <a:pt x="3434" y="537"/>
                    <a:pt x="2835" y="101"/>
                    <a:pt x="2453" y="46"/>
                  </a:cubicBezTo>
                  <a:lnTo>
                    <a:pt x="2399" y="46"/>
                  </a:lnTo>
                  <a:cubicBezTo>
                    <a:pt x="2212" y="17"/>
                    <a:pt x="2029" y="0"/>
                    <a:pt x="1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4"/>
            <p:cNvSpPr/>
            <p:nvPr/>
          </p:nvSpPr>
          <p:spPr>
            <a:xfrm>
              <a:off x="4917050" y="4910125"/>
              <a:ext cx="68150" cy="68150"/>
            </a:xfrm>
            <a:custGeom>
              <a:avLst/>
              <a:gdLst/>
              <a:ahLst/>
              <a:cxnLst/>
              <a:rect l="l" t="t" r="r" b="b"/>
              <a:pathLst>
                <a:path w="2726" h="2726" extrusionOk="0">
                  <a:moveTo>
                    <a:pt x="1363" y="0"/>
                  </a:moveTo>
                  <a:cubicBezTo>
                    <a:pt x="654" y="0"/>
                    <a:pt x="0" y="600"/>
                    <a:pt x="0" y="1363"/>
                  </a:cubicBezTo>
                  <a:cubicBezTo>
                    <a:pt x="0" y="2126"/>
                    <a:pt x="600" y="2725"/>
                    <a:pt x="1363" y="2725"/>
                  </a:cubicBezTo>
                  <a:cubicBezTo>
                    <a:pt x="2017" y="2725"/>
                    <a:pt x="2725" y="2126"/>
                    <a:pt x="2725" y="1363"/>
                  </a:cubicBezTo>
                  <a:cubicBezTo>
                    <a:pt x="2725" y="600"/>
                    <a:pt x="2126" y="0"/>
                    <a:pt x="1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a:off x="4806675" y="5010950"/>
              <a:ext cx="70875" cy="55875"/>
            </a:xfrm>
            <a:custGeom>
              <a:avLst/>
              <a:gdLst/>
              <a:ahLst/>
              <a:cxnLst/>
              <a:rect l="l" t="t" r="r" b="b"/>
              <a:pathLst>
                <a:path w="2835" h="2235" extrusionOk="0">
                  <a:moveTo>
                    <a:pt x="1418" y="0"/>
                  </a:moveTo>
                  <a:cubicBezTo>
                    <a:pt x="1" y="0"/>
                    <a:pt x="1" y="2235"/>
                    <a:pt x="1418" y="2235"/>
                  </a:cubicBezTo>
                  <a:cubicBezTo>
                    <a:pt x="2835" y="2235"/>
                    <a:pt x="2835" y="0"/>
                    <a:pt x="1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a:off x="4707225" y="5015025"/>
              <a:ext cx="94025" cy="73600"/>
            </a:xfrm>
            <a:custGeom>
              <a:avLst/>
              <a:gdLst/>
              <a:ahLst/>
              <a:cxnLst/>
              <a:rect l="l" t="t" r="r" b="b"/>
              <a:pathLst>
                <a:path w="3761" h="2944" extrusionOk="0">
                  <a:moveTo>
                    <a:pt x="1908" y="1"/>
                  </a:moveTo>
                  <a:cubicBezTo>
                    <a:pt x="0" y="1"/>
                    <a:pt x="0" y="2944"/>
                    <a:pt x="1908" y="2944"/>
                  </a:cubicBezTo>
                  <a:cubicBezTo>
                    <a:pt x="3761" y="2944"/>
                    <a:pt x="3761" y="1"/>
                    <a:pt x="19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4" name="Google Shape;134;p4"/>
          <p:cNvSpPr/>
          <p:nvPr/>
        </p:nvSpPr>
        <p:spPr>
          <a:xfrm rot="588138">
            <a:off x="10553927" y="-52694"/>
            <a:ext cx="2173828" cy="1249700"/>
          </a:xfrm>
          <a:custGeom>
            <a:avLst/>
            <a:gdLst/>
            <a:ahLst/>
            <a:cxnLst/>
            <a:rect l="l" t="t" r="r" b="b"/>
            <a:pathLst>
              <a:path w="32829" h="14739" extrusionOk="0">
                <a:moveTo>
                  <a:pt x="18846" y="0"/>
                </a:moveTo>
                <a:cubicBezTo>
                  <a:pt x="16849" y="0"/>
                  <a:pt x="14787" y="236"/>
                  <a:pt x="12888" y="817"/>
                </a:cubicBezTo>
                <a:cubicBezTo>
                  <a:pt x="7721" y="2215"/>
                  <a:pt x="3101" y="5498"/>
                  <a:pt x="1" y="9875"/>
                </a:cubicBezTo>
                <a:cubicBezTo>
                  <a:pt x="1946" y="11486"/>
                  <a:pt x="3861" y="13097"/>
                  <a:pt x="5776" y="14738"/>
                </a:cubicBezTo>
                <a:cubicBezTo>
                  <a:pt x="6840" y="9936"/>
                  <a:pt x="10791" y="5924"/>
                  <a:pt x="15594" y="4799"/>
                </a:cubicBezTo>
                <a:cubicBezTo>
                  <a:pt x="15867" y="4738"/>
                  <a:pt x="16080" y="4708"/>
                  <a:pt x="16354" y="4647"/>
                </a:cubicBezTo>
                <a:cubicBezTo>
                  <a:pt x="17016" y="4540"/>
                  <a:pt x="17686" y="4487"/>
                  <a:pt x="18356" y="4487"/>
                </a:cubicBezTo>
                <a:cubicBezTo>
                  <a:pt x="20917" y="4487"/>
                  <a:pt x="23480" y="5250"/>
                  <a:pt x="25624" y="6623"/>
                </a:cubicBezTo>
                <a:cubicBezTo>
                  <a:pt x="26378" y="7125"/>
                  <a:pt x="27465" y="8449"/>
                  <a:pt x="28486" y="8449"/>
                </a:cubicBezTo>
                <a:cubicBezTo>
                  <a:pt x="28576" y="8449"/>
                  <a:pt x="28666" y="8438"/>
                  <a:pt x="28755" y="8416"/>
                </a:cubicBezTo>
                <a:cubicBezTo>
                  <a:pt x="29287" y="8298"/>
                  <a:pt x="32457" y="5369"/>
                  <a:pt x="32805" y="5369"/>
                </a:cubicBezTo>
                <a:cubicBezTo>
                  <a:pt x="32815" y="5369"/>
                  <a:pt x="32823" y="5371"/>
                  <a:pt x="32828" y="5376"/>
                </a:cubicBezTo>
                <a:cubicBezTo>
                  <a:pt x="29636" y="1911"/>
                  <a:pt x="25533" y="513"/>
                  <a:pt x="20974" y="88"/>
                </a:cubicBezTo>
                <a:cubicBezTo>
                  <a:pt x="20280" y="31"/>
                  <a:pt x="19568" y="0"/>
                  <a:pt x="1884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4"/>
          <p:cNvSpPr/>
          <p:nvPr/>
        </p:nvSpPr>
        <p:spPr>
          <a:xfrm rot="10679119">
            <a:off x="7915426" y="6103609"/>
            <a:ext cx="4872365" cy="1821088"/>
          </a:xfrm>
          <a:custGeom>
            <a:avLst/>
            <a:gdLst/>
            <a:ahLst/>
            <a:cxnLst/>
            <a:rect l="l" t="t" r="r" b="b"/>
            <a:pathLst>
              <a:path w="38812" h="26023" extrusionOk="0">
                <a:moveTo>
                  <a:pt x="25648" y="1"/>
                </a:moveTo>
                <a:cubicBezTo>
                  <a:pt x="23416" y="1"/>
                  <a:pt x="20560" y="438"/>
                  <a:pt x="16836" y="1278"/>
                </a:cubicBezTo>
                <a:cubicBezTo>
                  <a:pt x="4464" y="4074"/>
                  <a:pt x="1546" y="12737"/>
                  <a:pt x="1546" y="12737"/>
                </a:cubicBezTo>
                <a:cubicBezTo>
                  <a:pt x="1" y="15502"/>
                  <a:pt x="269" y="25741"/>
                  <a:pt x="6149" y="25741"/>
                </a:cubicBezTo>
                <a:cubicBezTo>
                  <a:pt x="6861" y="25741"/>
                  <a:pt x="7655" y="25591"/>
                  <a:pt x="8537" y="25260"/>
                </a:cubicBezTo>
                <a:cubicBezTo>
                  <a:pt x="10520" y="24517"/>
                  <a:pt x="12418" y="24250"/>
                  <a:pt x="14268" y="24250"/>
                </a:cubicBezTo>
                <a:cubicBezTo>
                  <a:pt x="19032" y="24250"/>
                  <a:pt x="23475" y="26022"/>
                  <a:pt x="28194" y="26022"/>
                </a:cubicBezTo>
                <a:cubicBezTo>
                  <a:pt x="29147" y="26022"/>
                  <a:pt x="30111" y="25950"/>
                  <a:pt x="31091" y="25777"/>
                </a:cubicBezTo>
                <a:cubicBezTo>
                  <a:pt x="38812" y="24378"/>
                  <a:pt x="36410" y="14956"/>
                  <a:pt x="34222" y="7539"/>
                </a:cubicBezTo>
                <a:cubicBezTo>
                  <a:pt x="32669" y="2371"/>
                  <a:pt x="30849" y="1"/>
                  <a:pt x="2564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6" name="Google Shape;136;p4"/>
          <p:cNvGrpSpPr/>
          <p:nvPr/>
        </p:nvGrpSpPr>
        <p:grpSpPr>
          <a:xfrm>
            <a:off x="9241845" y="6018532"/>
            <a:ext cx="2523503" cy="1318443"/>
            <a:chOff x="2844625" y="4267650"/>
            <a:chExt cx="1305350" cy="682000"/>
          </a:xfrm>
        </p:grpSpPr>
        <p:sp>
          <p:nvSpPr>
            <p:cNvPr id="137" name="Google Shape;137;p4"/>
            <p:cNvSpPr/>
            <p:nvPr/>
          </p:nvSpPr>
          <p:spPr>
            <a:xfrm>
              <a:off x="2844625" y="4267650"/>
              <a:ext cx="1305350" cy="624775"/>
            </a:xfrm>
            <a:custGeom>
              <a:avLst/>
              <a:gdLst/>
              <a:ahLst/>
              <a:cxnLst/>
              <a:rect l="l" t="t" r="r" b="b"/>
              <a:pathLst>
                <a:path w="52214" h="24991" extrusionOk="0">
                  <a:moveTo>
                    <a:pt x="25184" y="0"/>
                  </a:moveTo>
                  <a:cubicBezTo>
                    <a:pt x="22880" y="0"/>
                    <a:pt x="20587" y="257"/>
                    <a:pt x="18422" y="792"/>
                  </a:cubicBezTo>
                  <a:cubicBezTo>
                    <a:pt x="15534" y="1555"/>
                    <a:pt x="12863" y="3081"/>
                    <a:pt x="10247" y="4553"/>
                  </a:cubicBezTo>
                  <a:cubicBezTo>
                    <a:pt x="7904" y="5970"/>
                    <a:pt x="6323" y="7768"/>
                    <a:pt x="4742" y="10003"/>
                  </a:cubicBezTo>
                  <a:cubicBezTo>
                    <a:pt x="3053" y="12456"/>
                    <a:pt x="2290" y="15453"/>
                    <a:pt x="1091" y="18124"/>
                  </a:cubicBezTo>
                  <a:cubicBezTo>
                    <a:pt x="600" y="19159"/>
                    <a:pt x="273" y="20249"/>
                    <a:pt x="1" y="21339"/>
                  </a:cubicBezTo>
                  <a:cubicBezTo>
                    <a:pt x="873" y="21666"/>
                    <a:pt x="1799" y="22048"/>
                    <a:pt x="2726" y="22429"/>
                  </a:cubicBezTo>
                  <a:cubicBezTo>
                    <a:pt x="2998" y="21721"/>
                    <a:pt x="3271" y="21012"/>
                    <a:pt x="3598" y="20249"/>
                  </a:cubicBezTo>
                  <a:cubicBezTo>
                    <a:pt x="4524" y="18069"/>
                    <a:pt x="5724" y="15998"/>
                    <a:pt x="6596" y="13818"/>
                  </a:cubicBezTo>
                  <a:cubicBezTo>
                    <a:pt x="8449" y="9294"/>
                    <a:pt x="13190" y="6406"/>
                    <a:pt x="17605" y="4771"/>
                  </a:cubicBezTo>
                  <a:cubicBezTo>
                    <a:pt x="20590" y="3705"/>
                    <a:pt x="23669" y="3171"/>
                    <a:pt x="26765" y="3171"/>
                  </a:cubicBezTo>
                  <a:cubicBezTo>
                    <a:pt x="28415" y="3171"/>
                    <a:pt x="30071" y="3323"/>
                    <a:pt x="31721" y="3626"/>
                  </a:cubicBezTo>
                  <a:cubicBezTo>
                    <a:pt x="32811" y="3844"/>
                    <a:pt x="33955" y="4171"/>
                    <a:pt x="34991" y="4662"/>
                  </a:cubicBezTo>
                  <a:cubicBezTo>
                    <a:pt x="36026" y="5098"/>
                    <a:pt x="37062" y="5534"/>
                    <a:pt x="37988" y="6024"/>
                  </a:cubicBezTo>
                  <a:cubicBezTo>
                    <a:pt x="38969" y="6460"/>
                    <a:pt x="39787" y="7223"/>
                    <a:pt x="40713" y="7714"/>
                  </a:cubicBezTo>
                  <a:cubicBezTo>
                    <a:pt x="41858" y="8313"/>
                    <a:pt x="42839" y="9131"/>
                    <a:pt x="43493" y="10221"/>
                  </a:cubicBezTo>
                  <a:cubicBezTo>
                    <a:pt x="44964" y="12401"/>
                    <a:pt x="46981" y="14363"/>
                    <a:pt x="47580" y="17034"/>
                  </a:cubicBezTo>
                  <a:cubicBezTo>
                    <a:pt x="47962" y="18396"/>
                    <a:pt x="48507" y="19813"/>
                    <a:pt x="48670" y="21285"/>
                  </a:cubicBezTo>
                  <a:cubicBezTo>
                    <a:pt x="48888" y="22484"/>
                    <a:pt x="49161" y="23792"/>
                    <a:pt x="49325" y="24991"/>
                  </a:cubicBezTo>
                  <a:cubicBezTo>
                    <a:pt x="50306" y="24718"/>
                    <a:pt x="51287" y="24446"/>
                    <a:pt x="52213" y="24173"/>
                  </a:cubicBezTo>
                  <a:cubicBezTo>
                    <a:pt x="51941" y="23247"/>
                    <a:pt x="51559" y="22266"/>
                    <a:pt x="51341" y="21230"/>
                  </a:cubicBezTo>
                  <a:cubicBezTo>
                    <a:pt x="51069" y="19759"/>
                    <a:pt x="50415" y="18396"/>
                    <a:pt x="50142" y="16870"/>
                  </a:cubicBezTo>
                  <a:cubicBezTo>
                    <a:pt x="49597" y="14254"/>
                    <a:pt x="48016" y="11911"/>
                    <a:pt x="46436" y="9785"/>
                  </a:cubicBezTo>
                  <a:cubicBezTo>
                    <a:pt x="46054" y="9240"/>
                    <a:pt x="45836" y="8640"/>
                    <a:pt x="45400" y="8095"/>
                  </a:cubicBezTo>
                  <a:cubicBezTo>
                    <a:pt x="45073" y="7714"/>
                    <a:pt x="44692" y="7278"/>
                    <a:pt x="44310" y="6896"/>
                  </a:cubicBezTo>
                  <a:cubicBezTo>
                    <a:pt x="43384" y="5861"/>
                    <a:pt x="42130" y="5370"/>
                    <a:pt x="40986" y="4716"/>
                  </a:cubicBezTo>
                  <a:cubicBezTo>
                    <a:pt x="38860" y="3408"/>
                    <a:pt x="36626" y="2100"/>
                    <a:pt x="34228" y="1337"/>
                  </a:cubicBezTo>
                  <a:cubicBezTo>
                    <a:pt x="31386" y="463"/>
                    <a:pt x="28275" y="0"/>
                    <a:pt x="25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2964525" y="4405975"/>
              <a:ext cx="1072350" cy="506900"/>
            </a:xfrm>
            <a:custGeom>
              <a:avLst/>
              <a:gdLst/>
              <a:ahLst/>
              <a:cxnLst/>
              <a:rect l="l" t="t" r="r" b="b"/>
              <a:pathLst>
                <a:path w="42894" h="20276" extrusionOk="0">
                  <a:moveTo>
                    <a:pt x="23709" y="1"/>
                  </a:moveTo>
                  <a:cubicBezTo>
                    <a:pt x="22510" y="1"/>
                    <a:pt x="21256" y="219"/>
                    <a:pt x="20112" y="382"/>
                  </a:cubicBezTo>
                  <a:cubicBezTo>
                    <a:pt x="18913" y="655"/>
                    <a:pt x="17659" y="1091"/>
                    <a:pt x="16460" y="1472"/>
                  </a:cubicBezTo>
                  <a:cubicBezTo>
                    <a:pt x="15152" y="1908"/>
                    <a:pt x="13735" y="2181"/>
                    <a:pt x="12427" y="2671"/>
                  </a:cubicBezTo>
                  <a:cubicBezTo>
                    <a:pt x="10138" y="3489"/>
                    <a:pt x="8176" y="4960"/>
                    <a:pt x="6650" y="6759"/>
                  </a:cubicBezTo>
                  <a:cubicBezTo>
                    <a:pt x="4852" y="8721"/>
                    <a:pt x="3435" y="10956"/>
                    <a:pt x="2127" y="13190"/>
                  </a:cubicBezTo>
                  <a:cubicBezTo>
                    <a:pt x="1418" y="14389"/>
                    <a:pt x="819" y="15588"/>
                    <a:pt x="382" y="16842"/>
                  </a:cubicBezTo>
                  <a:cubicBezTo>
                    <a:pt x="219" y="17114"/>
                    <a:pt x="164" y="17387"/>
                    <a:pt x="1" y="17659"/>
                  </a:cubicBezTo>
                  <a:cubicBezTo>
                    <a:pt x="764" y="17932"/>
                    <a:pt x="1418" y="18095"/>
                    <a:pt x="2181" y="18313"/>
                  </a:cubicBezTo>
                  <a:cubicBezTo>
                    <a:pt x="3489" y="16024"/>
                    <a:pt x="4688" y="13572"/>
                    <a:pt x="6323" y="11446"/>
                  </a:cubicBezTo>
                  <a:cubicBezTo>
                    <a:pt x="7631" y="9757"/>
                    <a:pt x="8503" y="7740"/>
                    <a:pt x="10247" y="6323"/>
                  </a:cubicBezTo>
                  <a:cubicBezTo>
                    <a:pt x="11991" y="4906"/>
                    <a:pt x="14171" y="4415"/>
                    <a:pt x="16297" y="3816"/>
                  </a:cubicBezTo>
                  <a:cubicBezTo>
                    <a:pt x="18422" y="3216"/>
                    <a:pt x="20439" y="2562"/>
                    <a:pt x="22619" y="2399"/>
                  </a:cubicBezTo>
                  <a:cubicBezTo>
                    <a:pt x="22957" y="2370"/>
                    <a:pt x="23290" y="2356"/>
                    <a:pt x="23618" y="2356"/>
                  </a:cubicBezTo>
                  <a:cubicBezTo>
                    <a:pt x="25146" y="2356"/>
                    <a:pt x="26589" y="2649"/>
                    <a:pt x="28069" y="3053"/>
                  </a:cubicBezTo>
                  <a:cubicBezTo>
                    <a:pt x="29105" y="3325"/>
                    <a:pt x="30140" y="3271"/>
                    <a:pt x="31067" y="3761"/>
                  </a:cubicBezTo>
                  <a:cubicBezTo>
                    <a:pt x="31884" y="4143"/>
                    <a:pt x="32811" y="4361"/>
                    <a:pt x="33410" y="4960"/>
                  </a:cubicBezTo>
                  <a:cubicBezTo>
                    <a:pt x="35154" y="6541"/>
                    <a:pt x="36626" y="8449"/>
                    <a:pt x="37770" y="10465"/>
                  </a:cubicBezTo>
                  <a:cubicBezTo>
                    <a:pt x="38969" y="12754"/>
                    <a:pt x="39514" y="14934"/>
                    <a:pt x="40005" y="17387"/>
                  </a:cubicBezTo>
                  <a:cubicBezTo>
                    <a:pt x="40223" y="18313"/>
                    <a:pt x="40277" y="19294"/>
                    <a:pt x="40332" y="20275"/>
                  </a:cubicBezTo>
                  <a:cubicBezTo>
                    <a:pt x="41258" y="20166"/>
                    <a:pt x="42076" y="19948"/>
                    <a:pt x="42893" y="19730"/>
                  </a:cubicBezTo>
                  <a:cubicBezTo>
                    <a:pt x="42621" y="17714"/>
                    <a:pt x="42348" y="15643"/>
                    <a:pt x="41803" y="13572"/>
                  </a:cubicBezTo>
                  <a:cubicBezTo>
                    <a:pt x="41149" y="11228"/>
                    <a:pt x="39787" y="8830"/>
                    <a:pt x="38315" y="6868"/>
                  </a:cubicBezTo>
                  <a:cubicBezTo>
                    <a:pt x="36953" y="5124"/>
                    <a:pt x="35318" y="2998"/>
                    <a:pt x="33138" y="2235"/>
                  </a:cubicBezTo>
                  <a:cubicBezTo>
                    <a:pt x="32102" y="1854"/>
                    <a:pt x="31230" y="1363"/>
                    <a:pt x="30140" y="1200"/>
                  </a:cubicBezTo>
                  <a:cubicBezTo>
                    <a:pt x="29541" y="1145"/>
                    <a:pt x="28887" y="1091"/>
                    <a:pt x="28287" y="818"/>
                  </a:cubicBezTo>
                  <a:cubicBezTo>
                    <a:pt x="27742" y="600"/>
                    <a:pt x="27252" y="382"/>
                    <a:pt x="26652" y="328"/>
                  </a:cubicBezTo>
                  <a:cubicBezTo>
                    <a:pt x="25726" y="273"/>
                    <a:pt x="24745" y="1"/>
                    <a:pt x="23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3072175" y="4541325"/>
              <a:ext cx="848875" cy="394700"/>
            </a:xfrm>
            <a:custGeom>
              <a:avLst/>
              <a:gdLst/>
              <a:ahLst/>
              <a:cxnLst/>
              <a:rect l="l" t="t" r="r" b="b"/>
              <a:pathLst>
                <a:path w="33955" h="15788" extrusionOk="0">
                  <a:moveTo>
                    <a:pt x="19740" y="1"/>
                  </a:moveTo>
                  <a:cubicBezTo>
                    <a:pt x="19431" y="1"/>
                    <a:pt x="19119" y="13"/>
                    <a:pt x="18804" y="37"/>
                  </a:cubicBezTo>
                  <a:cubicBezTo>
                    <a:pt x="14498" y="364"/>
                    <a:pt x="10519" y="2163"/>
                    <a:pt x="7140" y="4779"/>
                  </a:cubicBezTo>
                  <a:cubicBezTo>
                    <a:pt x="5233" y="6305"/>
                    <a:pt x="3707" y="8267"/>
                    <a:pt x="2181" y="10174"/>
                  </a:cubicBezTo>
                  <a:cubicBezTo>
                    <a:pt x="1309" y="11264"/>
                    <a:pt x="600" y="12409"/>
                    <a:pt x="1" y="13608"/>
                  </a:cubicBezTo>
                  <a:cubicBezTo>
                    <a:pt x="437" y="13717"/>
                    <a:pt x="818" y="13771"/>
                    <a:pt x="1254" y="13935"/>
                  </a:cubicBezTo>
                  <a:cubicBezTo>
                    <a:pt x="3162" y="11428"/>
                    <a:pt x="5233" y="9030"/>
                    <a:pt x="7631" y="6904"/>
                  </a:cubicBezTo>
                  <a:cubicBezTo>
                    <a:pt x="9157" y="5596"/>
                    <a:pt x="10955" y="4615"/>
                    <a:pt x="12699" y="3634"/>
                  </a:cubicBezTo>
                  <a:cubicBezTo>
                    <a:pt x="14225" y="2817"/>
                    <a:pt x="16569" y="2490"/>
                    <a:pt x="18313" y="2217"/>
                  </a:cubicBezTo>
                  <a:cubicBezTo>
                    <a:pt x="18745" y="2163"/>
                    <a:pt x="19169" y="2137"/>
                    <a:pt x="19586" y="2137"/>
                  </a:cubicBezTo>
                  <a:cubicBezTo>
                    <a:pt x="22956" y="2137"/>
                    <a:pt x="25814" y="3855"/>
                    <a:pt x="27851" y="6523"/>
                  </a:cubicBezTo>
                  <a:cubicBezTo>
                    <a:pt x="29159" y="8212"/>
                    <a:pt x="30140" y="10174"/>
                    <a:pt x="30685" y="12300"/>
                  </a:cubicBezTo>
                  <a:cubicBezTo>
                    <a:pt x="31012" y="13444"/>
                    <a:pt x="31121" y="14589"/>
                    <a:pt x="31339" y="15788"/>
                  </a:cubicBezTo>
                  <a:cubicBezTo>
                    <a:pt x="32211" y="15624"/>
                    <a:pt x="33028" y="15570"/>
                    <a:pt x="33955" y="15352"/>
                  </a:cubicBezTo>
                  <a:cubicBezTo>
                    <a:pt x="33573" y="13771"/>
                    <a:pt x="33301" y="12136"/>
                    <a:pt x="32701" y="10610"/>
                  </a:cubicBezTo>
                  <a:cubicBezTo>
                    <a:pt x="31829" y="8485"/>
                    <a:pt x="30739" y="6632"/>
                    <a:pt x="29322" y="4888"/>
                  </a:cubicBezTo>
                  <a:cubicBezTo>
                    <a:pt x="26900" y="1860"/>
                    <a:pt x="23591" y="1"/>
                    <a:pt x="197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3173000" y="4672150"/>
              <a:ext cx="647225" cy="273425"/>
            </a:xfrm>
            <a:custGeom>
              <a:avLst/>
              <a:gdLst/>
              <a:ahLst/>
              <a:cxnLst/>
              <a:rect l="l" t="t" r="r" b="b"/>
              <a:pathLst>
                <a:path w="25889" h="10937" extrusionOk="0">
                  <a:moveTo>
                    <a:pt x="13455" y="0"/>
                  </a:moveTo>
                  <a:cubicBezTo>
                    <a:pt x="12321" y="0"/>
                    <a:pt x="11148" y="324"/>
                    <a:pt x="10138" y="745"/>
                  </a:cubicBezTo>
                  <a:cubicBezTo>
                    <a:pt x="8557" y="1344"/>
                    <a:pt x="7522" y="2380"/>
                    <a:pt x="6105" y="3197"/>
                  </a:cubicBezTo>
                  <a:cubicBezTo>
                    <a:pt x="3543" y="4669"/>
                    <a:pt x="1418" y="6794"/>
                    <a:pt x="1" y="9356"/>
                  </a:cubicBezTo>
                  <a:cubicBezTo>
                    <a:pt x="437" y="9465"/>
                    <a:pt x="873" y="9574"/>
                    <a:pt x="1363" y="9628"/>
                  </a:cubicBezTo>
                  <a:cubicBezTo>
                    <a:pt x="2072" y="8756"/>
                    <a:pt x="2835" y="7939"/>
                    <a:pt x="3761" y="7176"/>
                  </a:cubicBezTo>
                  <a:cubicBezTo>
                    <a:pt x="4633" y="6358"/>
                    <a:pt x="5778" y="5432"/>
                    <a:pt x="6813" y="4887"/>
                  </a:cubicBezTo>
                  <a:cubicBezTo>
                    <a:pt x="7958" y="4233"/>
                    <a:pt x="8884" y="3252"/>
                    <a:pt x="10138" y="2707"/>
                  </a:cubicBezTo>
                  <a:cubicBezTo>
                    <a:pt x="11098" y="2244"/>
                    <a:pt x="12105" y="1967"/>
                    <a:pt x="13144" y="1967"/>
                  </a:cubicBezTo>
                  <a:cubicBezTo>
                    <a:pt x="13696" y="1967"/>
                    <a:pt x="14257" y="2046"/>
                    <a:pt x="14825" y="2216"/>
                  </a:cubicBezTo>
                  <a:cubicBezTo>
                    <a:pt x="16133" y="2543"/>
                    <a:pt x="17496" y="2925"/>
                    <a:pt x="18586" y="3633"/>
                  </a:cubicBezTo>
                  <a:cubicBezTo>
                    <a:pt x="19894" y="4451"/>
                    <a:pt x="20493" y="5486"/>
                    <a:pt x="21256" y="6794"/>
                  </a:cubicBezTo>
                  <a:cubicBezTo>
                    <a:pt x="22019" y="8157"/>
                    <a:pt x="22891" y="9465"/>
                    <a:pt x="23382" y="10936"/>
                  </a:cubicBezTo>
                  <a:cubicBezTo>
                    <a:pt x="24254" y="10882"/>
                    <a:pt x="25071" y="10827"/>
                    <a:pt x="25889" y="10664"/>
                  </a:cubicBezTo>
                  <a:cubicBezTo>
                    <a:pt x="25671" y="10119"/>
                    <a:pt x="25453" y="9519"/>
                    <a:pt x="25180" y="8974"/>
                  </a:cubicBezTo>
                  <a:cubicBezTo>
                    <a:pt x="24472" y="7339"/>
                    <a:pt x="23436" y="5704"/>
                    <a:pt x="22346" y="4178"/>
                  </a:cubicBezTo>
                  <a:cubicBezTo>
                    <a:pt x="20657" y="1726"/>
                    <a:pt x="17223" y="581"/>
                    <a:pt x="14444" y="91"/>
                  </a:cubicBezTo>
                  <a:cubicBezTo>
                    <a:pt x="14121" y="29"/>
                    <a:pt x="13789" y="0"/>
                    <a:pt x="134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3303800" y="4814450"/>
              <a:ext cx="399250" cy="135200"/>
            </a:xfrm>
            <a:custGeom>
              <a:avLst/>
              <a:gdLst/>
              <a:ahLst/>
              <a:cxnLst/>
              <a:rect l="l" t="t" r="r" b="b"/>
              <a:pathLst>
                <a:path w="15970" h="5408" extrusionOk="0">
                  <a:moveTo>
                    <a:pt x="6886" y="0"/>
                  </a:moveTo>
                  <a:cubicBezTo>
                    <a:pt x="5846" y="0"/>
                    <a:pt x="4822" y="245"/>
                    <a:pt x="3761" y="775"/>
                  </a:cubicBezTo>
                  <a:cubicBezTo>
                    <a:pt x="2726" y="1320"/>
                    <a:pt x="1854" y="1974"/>
                    <a:pt x="1091" y="2846"/>
                  </a:cubicBezTo>
                  <a:cubicBezTo>
                    <a:pt x="709" y="3391"/>
                    <a:pt x="328" y="3936"/>
                    <a:pt x="1" y="4590"/>
                  </a:cubicBezTo>
                  <a:cubicBezTo>
                    <a:pt x="328" y="4645"/>
                    <a:pt x="709" y="4645"/>
                    <a:pt x="1036" y="4699"/>
                  </a:cubicBezTo>
                  <a:cubicBezTo>
                    <a:pt x="1636" y="3936"/>
                    <a:pt x="2399" y="3391"/>
                    <a:pt x="3216" y="2846"/>
                  </a:cubicBezTo>
                  <a:cubicBezTo>
                    <a:pt x="4306" y="2120"/>
                    <a:pt x="5445" y="1684"/>
                    <a:pt x="6648" y="1684"/>
                  </a:cubicBezTo>
                  <a:cubicBezTo>
                    <a:pt x="7249" y="1684"/>
                    <a:pt x="7867" y="1793"/>
                    <a:pt x="8503" y="2029"/>
                  </a:cubicBezTo>
                  <a:cubicBezTo>
                    <a:pt x="10084" y="2683"/>
                    <a:pt x="11119" y="3119"/>
                    <a:pt x="12209" y="4481"/>
                  </a:cubicBezTo>
                  <a:cubicBezTo>
                    <a:pt x="12482" y="4754"/>
                    <a:pt x="12700" y="5135"/>
                    <a:pt x="12863" y="5408"/>
                  </a:cubicBezTo>
                  <a:cubicBezTo>
                    <a:pt x="13899" y="5408"/>
                    <a:pt x="14934" y="5299"/>
                    <a:pt x="15970" y="5244"/>
                  </a:cubicBezTo>
                  <a:cubicBezTo>
                    <a:pt x="15425" y="4427"/>
                    <a:pt x="14716" y="3664"/>
                    <a:pt x="14062" y="3010"/>
                  </a:cubicBezTo>
                  <a:cubicBezTo>
                    <a:pt x="12591" y="1593"/>
                    <a:pt x="11228" y="1102"/>
                    <a:pt x="9266" y="394"/>
                  </a:cubicBezTo>
                  <a:cubicBezTo>
                    <a:pt x="8450" y="137"/>
                    <a:pt x="7664" y="0"/>
                    <a:pt x="68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2" name="Google Shape;142;p4"/>
          <p:cNvSpPr/>
          <p:nvPr/>
        </p:nvSpPr>
        <p:spPr>
          <a:xfrm rot="2700000">
            <a:off x="2350181" y="4902379"/>
            <a:ext cx="2655575" cy="2885539"/>
          </a:xfrm>
          <a:custGeom>
            <a:avLst/>
            <a:gdLst/>
            <a:ahLst/>
            <a:cxnLst/>
            <a:rect l="l" t="t" r="r" b="b"/>
            <a:pathLst>
              <a:path w="79668" h="86567" extrusionOk="0">
                <a:moveTo>
                  <a:pt x="92" y="86171"/>
                </a:moveTo>
                <a:cubicBezTo>
                  <a:pt x="1003" y="85928"/>
                  <a:pt x="1915" y="85716"/>
                  <a:pt x="2827" y="85594"/>
                </a:cubicBezTo>
                <a:cubicBezTo>
                  <a:pt x="5107" y="85260"/>
                  <a:pt x="7447" y="85594"/>
                  <a:pt x="9727" y="85472"/>
                </a:cubicBezTo>
                <a:cubicBezTo>
                  <a:pt x="11885" y="85412"/>
                  <a:pt x="14013" y="84773"/>
                  <a:pt x="16019" y="83983"/>
                </a:cubicBezTo>
                <a:cubicBezTo>
                  <a:pt x="17630" y="83345"/>
                  <a:pt x="18907" y="82129"/>
                  <a:pt x="20274" y="81095"/>
                </a:cubicBezTo>
                <a:cubicBezTo>
                  <a:pt x="22524" y="79332"/>
                  <a:pt x="23496" y="77843"/>
                  <a:pt x="23770" y="74956"/>
                </a:cubicBezTo>
                <a:cubicBezTo>
                  <a:pt x="24043" y="72676"/>
                  <a:pt x="24621" y="70427"/>
                  <a:pt x="25320" y="68268"/>
                </a:cubicBezTo>
                <a:cubicBezTo>
                  <a:pt x="25898" y="66475"/>
                  <a:pt x="26688" y="64773"/>
                  <a:pt x="27083" y="62949"/>
                </a:cubicBezTo>
                <a:cubicBezTo>
                  <a:pt x="27417" y="61460"/>
                  <a:pt x="27600" y="59940"/>
                  <a:pt x="28025" y="58451"/>
                </a:cubicBezTo>
                <a:cubicBezTo>
                  <a:pt x="28481" y="56779"/>
                  <a:pt x="29241" y="55229"/>
                  <a:pt x="30031" y="53679"/>
                </a:cubicBezTo>
                <a:cubicBezTo>
                  <a:pt x="30913" y="52037"/>
                  <a:pt x="31825" y="50396"/>
                  <a:pt x="32889" y="48907"/>
                </a:cubicBezTo>
                <a:cubicBezTo>
                  <a:pt x="33436" y="48207"/>
                  <a:pt x="33952" y="47478"/>
                  <a:pt x="34621" y="46900"/>
                </a:cubicBezTo>
                <a:cubicBezTo>
                  <a:pt x="36171" y="45563"/>
                  <a:pt x="38117" y="45016"/>
                  <a:pt x="40062" y="44590"/>
                </a:cubicBezTo>
                <a:cubicBezTo>
                  <a:pt x="41156" y="44317"/>
                  <a:pt x="42311" y="44165"/>
                  <a:pt x="43405" y="43952"/>
                </a:cubicBezTo>
                <a:cubicBezTo>
                  <a:pt x="44804" y="43648"/>
                  <a:pt x="46202" y="43131"/>
                  <a:pt x="47509" y="42584"/>
                </a:cubicBezTo>
                <a:cubicBezTo>
                  <a:pt x="49789" y="41520"/>
                  <a:pt x="52281" y="40001"/>
                  <a:pt x="53041" y="37417"/>
                </a:cubicBezTo>
                <a:cubicBezTo>
                  <a:pt x="53588" y="35654"/>
                  <a:pt x="53710" y="33861"/>
                  <a:pt x="54105" y="32098"/>
                </a:cubicBezTo>
                <a:cubicBezTo>
                  <a:pt x="54287" y="31216"/>
                  <a:pt x="54591" y="30365"/>
                  <a:pt x="54956" y="29545"/>
                </a:cubicBezTo>
                <a:cubicBezTo>
                  <a:pt x="55321" y="28754"/>
                  <a:pt x="55716" y="27964"/>
                  <a:pt x="56263" y="27265"/>
                </a:cubicBezTo>
                <a:cubicBezTo>
                  <a:pt x="57084" y="26171"/>
                  <a:pt x="58147" y="25259"/>
                  <a:pt x="59272" y="24377"/>
                </a:cubicBezTo>
                <a:cubicBezTo>
                  <a:pt x="61248" y="22827"/>
                  <a:pt x="63254" y="21307"/>
                  <a:pt x="65412" y="19970"/>
                </a:cubicBezTo>
                <a:cubicBezTo>
                  <a:pt x="67722" y="18572"/>
                  <a:pt x="70214" y="17326"/>
                  <a:pt x="72433" y="15806"/>
                </a:cubicBezTo>
                <a:cubicBezTo>
                  <a:pt x="73801" y="14894"/>
                  <a:pt x="74713" y="13404"/>
                  <a:pt x="75594" y="12067"/>
                </a:cubicBezTo>
                <a:cubicBezTo>
                  <a:pt x="76810" y="10274"/>
                  <a:pt x="77601" y="8237"/>
                  <a:pt x="78057" y="6140"/>
                </a:cubicBezTo>
                <a:cubicBezTo>
                  <a:pt x="78573" y="4134"/>
                  <a:pt x="78908" y="2037"/>
                  <a:pt x="79333" y="0"/>
                </a:cubicBezTo>
                <a:lnTo>
                  <a:pt x="79668" y="0"/>
                </a:lnTo>
                <a:cubicBezTo>
                  <a:pt x="79181" y="2432"/>
                  <a:pt x="78756" y="4894"/>
                  <a:pt x="78117" y="7325"/>
                </a:cubicBezTo>
                <a:cubicBezTo>
                  <a:pt x="77509" y="9757"/>
                  <a:pt x="76202" y="11945"/>
                  <a:pt x="74683" y="13952"/>
                </a:cubicBezTo>
                <a:cubicBezTo>
                  <a:pt x="74318" y="14468"/>
                  <a:pt x="73923" y="14955"/>
                  <a:pt x="73467" y="15411"/>
                </a:cubicBezTo>
                <a:cubicBezTo>
                  <a:pt x="72980" y="15867"/>
                  <a:pt x="72403" y="16231"/>
                  <a:pt x="71886" y="16596"/>
                </a:cubicBezTo>
                <a:cubicBezTo>
                  <a:pt x="69667" y="17994"/>
                  <a:pt x="67327" y="19210"/>
                  <a:pt x="65108" y="20578"/>
                </a:cubicBezTo>
                <a:cubicBezTo>
                  <a:pt x="63467" y="21642"/>
                  <a:pt x="61947" y="22797"/>
                  <a:pt x="60397" y="23952"/>
                </a:cubicBezTo>
                <a:cubicBezTo>
                  <a:pt x="59302" y="24803"/>
                  <a:pt x="58147" y="25684"/>
                  <a:pt x="57205" y="26687"/>
                </a:cubicBezTo>
                <a:cubicBezTo>
                  <a:pt x="56263" y="27690"/>
                  <a:pt x="55625" y="28906"/>
                  <a:pt x="55077" y="30122"/>
                </a:cubicBezTo>
                <a:cubicBezTo>
                  <a:pt x="54804" y="30700"/>
                  <a:pt x="54621" y="31307"/>
                  <a:pt x="54469" y="31946"/>
                </a:cubicBezTo>
                <a:cubicBezTo>
                  <a:pt x="53801" y="34833"/>
                  <a:pt x="53953" y="38329"/>
                  <a:pt x="51521" y="40457"/>
                </a:cubicBezTo>
                <a:cubicBezTo>
                  <a:pt x="49241" y="42584"/>
                  <a:pt x="45959" y="43800"/>
                  <a:pt x="42950" y="44408"/>
                </a:cubicBezTo>
                <a:cubicBezTo>
                  <a:pt x="40001" y="44985"/>
                  <a:pt x="36718" y="45350"/>
                  <a:pt x="34500" y="47569"/>
                </a:cubicBezTo>
                <a:cubicBezTo>
                  <a:pt x="32706" y="49484"/>
                  <a:pt x="31399" y="51824"/>
                  <a:pt x="30183" y="54135"/>
                </a:cubicBezTo>
                <a:cubicBezTo>
                  <a:pt x="29515" y="55381"/>
                  <a:pt x="28937" y="56718"/>
                  <a:pt x="28481" y="58086"/>
                </a:cubicBezTo>
                <a:cubicBezTo>
                  <a:pt x="28056" y="59423"/>
                  <a:pt x="27873" y="60822"/>
                  <a:pt x="27600" y="62159"/>
                </a:cubicBezTo>
                <a:cubicBezTo>
                  <a:pt x="27357" y="63527"/>
                  <a:pt x="26931" y="64895"/>
                  <a:pt x="26445" y="66171"/>
                </a:cubicBezTo>
                <a:cubicBezTo>
                  <a:pt x="25746" y="68025"/>
                  <a:pt x="25138" y="69910"/>
                  <a:pt x="24651" y="71825"/>
                </a:cubicBezTo>
                <a:cubicBezTo>
                  <a:pt x="24347" y="73041"/>
                  <a:pt x="24195" y="74317"/>
                  <a:pt x="24013" y="75563"/>
                </a:cubicBezTo>
                <a:cubicBezTo>
                  <a:pt x="23861" y="76840"/>
                  <a:pt x="23435" y="78147"/>
                  <a:pt x="22645" y="79211"/>
                </a:cubicBezTo>
                <a:cubicBezTo>
                  <a:pt x="21794" y="80305"/>
                  <a:pt x="20730" y="81156"/>
                  <a:pt x="19666" y="82007"/>
                </a:cubicBezTo>
                <a:cubicBezTo>
                  <a:pt x="18846" y="82676"/>
                  <a:pt x="18025" y="83314"/>
                  <a:pt x="17113" y="83831"/>
                </a:cubicBezTo>
                <a:cubicBezTo>
                  <a:pt x="16049" y="84439"/>
                  <a:pt x="14894" y="84834"/>
                  <a:pt x="13709" y="85168"/>
                </a:cubicBezTo>
                <a:cubicBezTo>
                  <a:pt x="12250" y="85624"/>
                  <a:pt x="10730" y="85868"/>
                  <a:pt x="9210" y="85898"/>
                </a:cubicBezTo>
                <a:cubicBezTo>
                  <a:pt x="7204" y="85928"/>
                  <a:pt x="5198" y="85655"/>
                  <a:pt x="3192" y="85928"/>
                </a:cubicBezTo>
                <a:cubicBezTo>
                  <a:pt x="2128" y="86080"/>
                  <a:pt x="1064" y="86323"/>
                  <a:pt x="0" y="86567"/>
                </a:cubicBezTo>
                <a:lnTo>
                  <a:pt x="0" y="8617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3" name="Google Shape;143;p4"/>
          <p:cNvGrpSpPr/>
          <p:nvPr/>
        </p:nvGrpSpPr>
        <p:grpSpPr>
          <a:xfrm rot="10800000">
            <a:off x="354529" y="-266047"/>
            <a:ext cx="2523600" cy="979477"/>
            <a:chOff x="618050" y="2914475"/>
            <a:chExt cx="1629250" cy="652000"/>
          </a:xfrm>
        </p:grpSpPr>
        <p:sp>
          <p:nvSpPr>
            <p:cNvPr id="144" name="Google Shape;144;p4"/>
            <p:cNvSpPr/>
            <p:nvPr/>
          </p:nvSpPr>
          <p:spPr>
            <a:xfrm>
              <a:off x="618050" y="3024650"/>
              <a:ext cx="1500825" cy="539550"/>
            </a:xfrm>
            <a:custGeom>
              <a:avLst/>
              <a:gdLst/>
              <a:ahLst/>
              <a:cxnLst/>
              <a:rect l="l" t="t" r="r" b="b"/>
              <a:pathLst>
                <a:path w="60033" h="21582" fill="none" extrusionOk="0">
                  <a:moveTo>
                    <a:pt x="1" y="12463"/>
                  </a:moveTo>
                  <a:cubicBezTo>
                    <a:pt x="2676" y="8754"/>
                    <a:pt x="6688" y="5897"/>
                    <a:pt x="10609" y="3952"/>
                  </a:cubicBezTo>
                  <a:cubicBezTo>
                    <a:pt x="15168" y="1733"/>
                    <a:pt x="20153" y="1"/>
                    <a:pt x="25229" y="92"/>
                  </a:cubicBezTo>
                  <a:cubicBezTo>
                    <a:pt x="27813" y="122"/>
                    <a:pt x="30275" y="274"/>
                    <a:pt x="32798" y="1034"/>
                  </a:cubicBezTo>
                  <a:cubicBezTo>
                    <a:pt x="35047" y="1672"/>
                    <a:pt x="37084" y="2797"/>
                    <a:pt x="39211" y="3739"/>
                  </a:cubicBezTo>
                  <a:cubicBezTo>
                    <a:pt x="43132" y="5563"/>
                    <a:pt x="46354" y="8633"/>
                    <a:pt x="49515" y="11520"/>
                  </a:cubicBezTo>
                  <a:cubicBezTo>
                    <a:pt x="53072" y="14834"/>
                    <a:pt x="56506" y="18299"/>
                    <a:pt x="60032" y="21581"/>
                  </a:cubicBezTo>
                </a:path>
              </a:pathLst>
            </a:custGeom>
            <a:noFill/>
            <a:ln w="174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a:off x="618050" y="2914475"/>
              <a:ext cx="1629250" cy="652000"/>
            </a:xfrm>
            <a:custGeom>
              <a:avLst/>
              <a:gdLst/>
              <a:ahLst/>
              <a:cxnLst/>
              <a:rect l="l" t="t" r="r" b="b"/>
              <a:pathLst>
                <a:path w="65170" h="26080" fill="none" extrusionOk="0">
                  <a:moveTo>
                    <a:pt x="1" y="10243"/>
                  </a:moveTo>
                  <a:cubicBezTo>
                    <a:pt x="2159" y="8298"/>
                    <a:pt x="4499" y="6383"/>
                    <a:pt x="7113" y="5107"/>
                  </a:cubicBezTo>
                  <a:cubicBezTo>
                    <a:pt x="8360" y="4499"/>
                    <a:pt x="9606" y="3830"/>
                    <a:pt x="10913" y="3283"/>
                  </a:cubicBezTo>
                  <a:cubicBezTo>
                    <a:pt x="12281" y="2675"/>
                    <a:pt x="13709" y="2280"/>
                    <a:pt x="15138" y="1794"/>
                  </a:cubicBezTo>
                  <a:cubicBezTo>
                    <a:pt x="17813" y="790"/>
                    <a:pt x="20792" y="456"/>
                    <a:pt x="23618" y="243"/>
                  </a:cubicBezTo>
                  <a:cubicBezTo>
                    <a:pt x="26597" y="0"/>
                    <a:pt x="29454" y="669"/>
                    <a:pt x="32281" y="1307"/>
                  </a:cubicBezTo>
                  <a:cubicBezTo>
                    <a:pt x="32737" y="1429"/>
                    <a:pt x="32980" y="1733"/>
                    <a:pt x="33406" y="1824"/>
                  </a:cubicBezTo>
                  <a:cubicBezTo>
                    <a:pt x="33831" y="1976"/>
                    <a:pt x="34257" y="2067"/>
                    <a:pt x="34682" y="2219"/>
                  </a:cubicBezTo>
                  <a:cubicBezTo>
                    <a:pt x="35473" y="2432"/>
                    <a:pt x="36293" y="2705"/>
                    <a:pt x="37084" y="2979"/>
                  </a:cubicBezTo>
                  <a:cubicBezTo>
                    <a:pt x="38786" y="3587"/>
                    <a:pt x="40427" y="4377"/>
                    <a:pt x="41977" y="5289"/>
                  </a:cubicBezTo>
                  <a:cubicBezTo>
                    <a:pt x="46202" y="7751"/>
                    <a:pt x="50245" y="10912"/>
                    <a:pt x="53497" y="14560"/>
                  </a:cubicBezTo>
                  <a:cubicBezTo>
                    <a:pt x="57175" y="18663"/>
                    <a:pt x="60367" y="23162"/>
                    <a:pt x="65169" y="26080"/>
                  </a:cubicBezTo>
                </a:path>
              </a:pathLst>
            </a:custGeom>
            <a:noFill/>
            <a:ln w="174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a:off x="618050" y="3156875"/>
              <a:ext cx="1246250" cy="408850"/>
            </a:xfrm>
            <a:custGeom>
              <a:avLst/>
              <a:gdLst/>
              <a:ahLst/>
              <a:cxnLst/>
              <a:rect l="l" t="t" r="r" b="b"/>
              <a:pathLst>
                <a:path w="49850" h="16354" fill="none" extrusionOk="0">
                  <a:moveTo>
                    <a:pt x="1" y="12250"/>
                  </a:moveTo>
                  <a:cubicBezTo>
                    <a:pt x="5806" y="7417"/>
                    <a:pt x="12342" y="2827"/>
                    <a:pt x="19849" y="973"/>
                  </a:cubicBezTo>
                  <a:cubicBezTo>
                    <a:pt x="23406" y="122"/>
                    <a:pt x="27175" y="0"/>
                    <a:pt x="30792" y="851"/>
                  </a:cubicBezTo>
                  <a:cubicBezTo>
                    <a:pt x="34622" y="1703"/>
                    <a:pt x="37844" y="4073"/>
                    <a:pt x="40853" y="6535"/>
                  </a:cubicBezTo>
                  <a:cubicBezTo>
                    <a:pt x="42494" y="7873"/>
                    <a:pt x="44135" y="9301"/>
                    <a:pt x="45321" y="11034"/>
                  </a:cubicBezTo>
                  <a:cubicBezTo>
                    <a:pt x="45625" y="11429"/>
                    <a:pt x="46142" y="11824"/>
                    <a:pt x="46476" y="12250"/>
                  </a:cubicBezTo>
                  <a:cubicBezTo>
                    <a:pt x="46841" y="12645"/>
                    <a:pt x="47266" y="13101"/>
                    <a:pt x="47601" y="13526"/>
                  </a:cubicBezTo>
                  <a:cubicBezTo>
                    <a:pt x="48421" y="14438"/>
                    <a:pt x="49120" y="15381"/>
                    <a:pt x="49850" y="16323"/>
                  </a:cubicBezTo>
                  <a:moveTo>
                    <a:pt x="1" y="16080"/>
                  </a:moveTo>
                  <a:cubicBezTo>
                    <a:pt x="5290" y="11885"/>
                    <a:pt x="11186" y="7751"/>
                    <a:pt x="17722" y="5745"/>
                  </a:cubicBezTo>
                  <a:cubicBezTo>
                    <a:pt x="21065" y="4712"/>
                    <a:pt x="24591" y="4286"/>
                    <a:pt x="28086" y="4864"/>
                  </a:cubicBezTo>
                  <a:cubicBezTo>
                    <a:pt x="31217" y="5411"/>
                    <a:pt x="33922" y="6931"/>
                    <a:pt x="36354" y="8937"/>
                  </a:cubicBezTo>
                  <a:cubicBezTo>
                    <a:pt x="37692" y="10031"/>
                    <a:pt x="38907" y="11216"/>
                    <a:pt x="40123" y="12432"/>
                  </a:cubicBezTo>
                  <a:cubicBezTo>
                    <a:pt x="41339" y="13648"/>
                    <a:pt x="42524" y="15077"/>
                    <a:pt x="43588" y="16353"/>
                  </a:cubicBezTo>
                </a:path>
              </a:pathLst>
            </a:custGeom>
            <a:noFill/>
            <a:ln w="174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9954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7"/>
        <p:cNvGrpSpPr/>
        <p:nvPr/>
      </p:nvGrpSpPr>
      <p:grpSpPr>
        <a:xfrm>
          <a:off x="0" y="0"/>
          <a:ext cx="0" cy="0"/>
          <a:chOff x="0" y="0"/>
          <a:chExt cx="0" cy="0"/>
        </a:xfrm>
      </p:grpSpPr>
      <p:sp>
        <p:nvSpPr>
          <p:cNvPr id="148" name="Google Shape;148;p5"/>
          <p:cNvSpPr txBox="1">
            <a:spLocks noGrp="1"/>
          </p:cNvSpPr>
          <p:nvPr>
            <p:ph type="subTitle" idx="1"/>
          </p:nvPr>
        </p:nvSpPr>
        <p:spPr>
          <a:xfrm>
            <a:off x="1575233" y="3070833"/>
            <a:ext cx="3876800" cy="951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149" name="Google Shape;149;p5"/>
          <p:cNvSpPr txBox="1">
            <a:spLocks noGrp="1"/>
          </p:cNvSpPr>
          <p:nvPr>
            <p:ph type="subTitle" idx="2"/>
          </p:nvPr>
        </p:nvSpPr>
        <p:spPr>
          <a:xfrm>
            <a:off x="6448400" y="3070833"/>
            <a:ext cx="38768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r>
              <a:rPr lang="en-US"/>
              <a:t>Click to edit Master subtitle style</a:t>
            </a:r>
            <a:endParaRPr/>
          </a:p>
        </p:txBody>
      </p:sp>
      <p:sp>
        <p:nvSpPr>
          <p:cNvPr id="150" name="Google Shape;150;p5"/>
          <p:cNvSpPr txBox="1">
            <a:spLocks noGrp="1"/>
          </p:cNvSpPr>
          <p:nvPr>
            <p:ph type="subTitle" idx="3"/>
          </p:nvPr>
        </p:nvSpPr>
        <p:spPr>
          <a:xfrm>
            <a:off x="1575233" y="3889533"/>
            <a:ext cx="38768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1" name="Google Shape;151;p5"/>
          <p:cNvSpPr txBox="1">
            <a:spLocks noGrp="1"/>
          </p:cNvSpPr>
          <p:nvPr>
            <p:ph type="subTitle" idx="4"/>
          </p:nvPr>
        </p:nvSpPr>
        <p:spPr>
          <a:xfrm>
            <a:off x="6448400" y="3889533"/>
            <a:ext cx="38768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52" name="Google Shape;152;p5"/>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24506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dk1"/>
        </a:solidFill>
        <a:effectLst/>
      </p:bgPr>
    </p:bg>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960000" y="713333"/>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Sawarabi Mincho"/>
              <a:buNone/>
              <a:defRPr sz="4000">
                <a:latin typeface="Sawarabi Mincho"/>
                <a:ea typeface="Sawarabi Mincho"/>
                <a:cs typeface="Sawarabi Mincho"/>
                <a:sym typeface="Sawarabi Mincho"/>
              </a:defRPr>
            </a:lvl2pPr>
            <a:lvl3pPr lvl="2" rtl="0">
              <a:spcBef>
                <a:spcPts val="0"/>
              </a:spcBef>
              <a:spcAft>
                <a:spcPts val="0"/>
              </a:spcAft>
              <a:buSzPts val="3000"/>
              <a:buFont typeface="Sawarabi Mincho"/>
              <a:buNone/>
              <a:defRPr sz="4000">
                <a:latin typeface="Sawarabi Mincho"/>
                <a:ea typeface="Sawarabi Mincho"/>
                <a:cs typeface="Sawarabi Mincho"/>
                <a:sym typeface="Sawarabi Mincho"/>
              </a:defRPr>
            </a:lvl3pPr>
            <a:lvl4pPr lvl="3" rtl="0">
              <a:spcBef>
                <a:spcPts val="0"/>
              </a:spcBef>
              <a:spcAft>
                <a:spcPts val="0"/>
              </a:spcAft>
              <a:buSzPts val="3000"/>
              <a:buFont typeface="Sawarabi Mincho"/>
              <a:buNone/>
              <a:defRPr sz="4000">
                <a:latin typeface="Sawarabi Mincho"/>
                <a:ea typeface="Sawarabi Mincho"/>
                <a:cs typeface="Sawarabi Mincho"/>
                <a:sym typeface="Sawarabi Mincho"/>
              </a:defRPr>
            </a:lvl4pPr>
            <a:lvl5pPr lvl="4" rtl="0">
              <a:spcBef>
                <a:spcPts val="0"/>
              </a:spcBef>
              <a:spcAft>
                <a:spcPts val="0"/>
              </a:spcAft>
              <a:buSzPts val="3000"/>
              <a:buFont typeface="Sawarabi Mincho"/>
              <a:buNone/>
              <a:defRPr sz="4000">
                <a:latin typeface="Sawarabi Mincho"/>
                <a:ea typeface="Sawarabi Mincho"/>
                <a:cs typeface="Sawarabi Mincho"/>
                <a:sym typeface="Sawarabi Mincho"/>
              </a:defRPr>
            </a:lvl5pPr>
            <a:lvl6pPr lvl="5" rtl="0">
              <a:spcBef>
                <a:spcPts val="0"/>
              </a:spcBef>
              <a:spcAft>
                <a:spcPts val="0"/>
              </a:spcAft>
              <a:buSzPts val="3000"/>
              <a:buFont typeface="Sawarabi Mincho"/>
              <a:buNone/>
              <a:defRPr sz="4000">
                <a:latin typeface="Sawarabi Mincho"/>
                <a:ea typeface="Sawarabi Mincho"/>
                <a:cs typeface="Sawarabi Mincho"/>
                <a:sym typeface="Sawarabi Mincho"/>
              </a:defRPr>
            </a:lvl6pPr>
            <a:lvl7pPr lvl="6" rtl="0">
              <a:spcBef>
                <a:spcPts val="0"/>
              </a:spcBef>
              <a:spcAft>
                <a:spcPts val="0"/>
              </a:spcAft>
              <a:buSzPts val="3000"/>
              <a:buFont typeface="Sawarabi Mincho"/>
              <a:buNone/>
              <a:defRPr sz="4000">
                <a:latin typeface="Sawarabi Mincho"/>
                <a:ea typeface="Sawarabi Mincho"/>
                <a:cs typeface="Sawarabi Mincho"/>
                <a:sym typeface="Sawarabi Mincho"/>
              </a:defRPr>
            </a:lvl7pPr>
            <a:lvl8pPr lvl="7" rtl="0">
              <a:spcBef>
                <a:spcPts val="0"/>
              </a:spcBef>
              <a:spcAft>
                <a:spcPts val="0"/>
              </a:spcAft>
              <a:buSzPts val="3000"/>
              <a:buFont typeface="Sawarabi Mincho"/>
              <a:buNone/>
              <a:defRPr sz="4000">
                <a:latin typeface="Sawarabi Mincho"/>
                <a:ea typeface="Sawarabi Mincho"/>
                <a:cs typeface="Sawarabi Mincho"/>
                <a:sym typeface="Sawarabi Mincho"/>
              </a:defRPr>
            </a:lvl8pPr>
            <a:lvl9pPr lvl="8" rtl="0">
              <a:spcBef>
                <a:spcPts val="0"/>
              </a:spcBef>
              <a:spcAft>
                <a:spcPts val="0"/>
              </a:spcAft>
              <a:buSzPts val="3000"/>
              <a:buFont typeface="Sawarabi Mincho"/>
              <a:buNone/>
              <a:defRPr sz="4000">
                <a:latin typeface="Sawarabi Mincho"/>
                <a:ea typeface="Sawarabi Mincho"/>
                <a:cs typeface="Sawarabi Mincho"/>
                <a:sym typeface="Sawarabi Mincho"/>
              </a:defRPr>
            </a:lvl9pPr>
          </a:lstStyle>
          <a:p>
            <a:r>
              <a:rPr lang="en-US"/>
              <a:t>Click to edit Master title style</a:t>
            </a:r>
            <a:endParaRPr/>
          </a:p>
        </p:txBody>
      </p:sp>
      <p:sp>
        <p:nvSpPr>
          <p:cNvPr id="155" name="Google Shape;155;p6"/>
          <p:cNvSpPr/>
          <p:nvPr/>
        </p:nvSpPr>
        <p:spPr>
          <a:xfrm rot="10591906">
            <a:off x="-39581" y="-479670"/>
            <a:ext cx="12270772" cy="1752372"/>
          </a:xfrm>
          <a:custGeom>
            <a:avLst/>
            <a:gdLst/>
            <a:ahLst/>
            <a:cxnLst/>
            <a:rect l="l" t="t" r="r" b="b"/>
            <a:pathLst>
              <a:path w="289216" h="58422" extrusionOk="0">
                <a:moveTo>
                  <a:pt x="56388" y="1"/>
                </a:moveTo>
                <a:cubicBezTo>
                  <a:pt x="47185" y="1"/>
                  <a:pt x="37885" y="1280"/>
                  <a:pt x="28876" y="3223"/>
                </a:cubicBezTo>
                <a:cubicBezTo>
                  <a:pt x="17295" y="5746"/>
                  <a:pt x="7143" y="11582"/>
                  <a:pt x="0" y="17479"/>
                </a:cubicBezTo>
                <a:lnTo>
                  <a:pt x="0" y="58422"/>
                </a:lnTo>
                <a:lnTo>
                  <a:pt x="289215" y="58422"/>
                </a:lnTo>
                <a:lnTo>
                  <a:pt x="289215" y="45503"/>
                </a:lnTo>
                <a:cubicBezTo>
                  <a:pt x="266836" y="35074"/>
                  <a:pt x="242148" y="29634"/>
                  <a:pt x="217463" y="29634"/>
                </a:cubicBezTo>
                <a:cubicBezTo>
                  <a:pt x="206106" y="29634"/>
                  <a:pt x="194750" y="30786"/>
                  <a:pt x="183621" y="33132"/>
                </a:cubicBezTo>
                <a:cubicBezTo>
                  <a:pt x="173852" y="35195"/>
                  <a:pt x="164058" y="38129"/>
                  <a:pt x="154133" y="38129"/>
                </a:cubicBezTo>
                <a:cubicBezTo>
                  <a:pt x="152940" y="38129"/>
                  <a:pt x="151746" y="38087"/>
                  <a:pt x="150550" y="37996"/>
                </a:cubicBezTo>
                <a:cubicBezTo>
                  <a:pt x="148575" y="37844"/>
                  <a:pt x="146660" y="37540"/>
                  <a:pt x="144805" y="37145"/>
                </a:cubicBezTo>
                <a:cubicBezTo>
                  <a:pt x="122617" y="32555"/>
                  <a:pt x="105443" y="12767"/>
                  <a:pt x="83771" y="4621"/>
                </a:cubicBezTo>
                <a:cubicBezTo>
                  <a:pt x="75017" y="1325"/>
                  <a:pt x="65753" y="1"/>
                  <a:pt x="56388"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6"/>
          <p:cNvSpPr/>
          <p:nvPr/>
        </p:nvSpPr>
        <p:spPr>
          <a:xfrm rot="10800000">
            <a:off x="-39240" y="5121798"/>
            <a:ext cx="3837075" cy="1736205"/>
          </a:xfrm>
          <a:custGeom>
            <a:avLst/>
            <a:gdLst/>
            <a:ahLst/>
            <a:cxnLst/>
            <a:rect l="l" t="t" r="r" b="b"/>
            <a:pathLst>
              <a:path w="103286" h="46735" extrusionOk="0">
                <a:moveTo>
                  <a:pt x="1" y="0"/>
                </a:moveTo>
                <a:cubicBezTo>
                  <a:pt x="6485" y="15982"/>
                  <a:pt x="18553" y="18294"/>
                  <a:pt x="28531" y="18294"/>
                </a:cubicBezTo>
                <a:cubicBezTo>
                  <a:pt x="32593" y="18294"/>
                  <a:pt x="36310" y="17910"/>
                  <a:pt x="39161" y="17910"/>
                </a:cubicBezTo>
                <a:cubicBezTo>
                  <a:pt x="39549" y="17910"/>
                  <a:pt x="39921" y="17918"/>
                  <a:pt x="40275" y="17934"/>
                </a:cubicBezTo>
                <a:cubicBezTo>
                  <a:pt x="52160" y="18511"/>
                  <a:pt x="56780" y="20487"/>
                  <a:pt x="61856" y="22979"/>
                </a:cubicBezTo>
                <a:cubicBezTo>
                  <a:pt x="71036" y="27630"/>
                  <a:pt x="75717" y="41156"/>
                  <a:pt x="80580" y="44347"/>
                </a:cubicBezTo>
                <a:cubicBezTo>
                  <a:pt x="83218" y="46061"/>
                  <a:pt x="86788" y="46734"/>
                  <a:pt x="90488" y="46734"/>
                </a:cubicBezTo>
                <a:cubicBezTo>
                  <a:pt x="95057" y="46734"/>
                  <a:pt x="99826" y="45708"/>
                  <a:pt x="103286" y="44347"/>
                </a:cubicBezTo>
                <a:lnTo>
                  <a:pt x="103286" y="31"/>
                </a:lnTo>
                <a:lnTo>
                  <a:pt x="103286"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6"/>
          <p:cNvSpPr/>
          <p:nvPr/>
        </p:nvSpPr>
        <p:spPr>
          <a:xfrm rot="10800000" flipH="1">
            <a:off x="8699471" y="5121799"/>
            <a:ext cx="3497356" cy="1736200"/>
          </a:xfrm>
          <a:custGeom>
            <a:avLst/>
            <a:gdLst/>
            <a:ahLst/>
            <a:cxnLst/>
            <a:rect l="l" t="t" r="r" b="b"/>
            <a:pathLst>
              <a:path w="26202" h="13557" extrusionOk="0">
                <a:moveTo>
                  <a:pt x="1" y="0"/>
                </a:moveTo>
                <a:cubicBezTo>
                  <a:pt x="2797" y="4803"/>
                  <a:pt x="7478" y="8420"/>
                  <a:pt x="12615" y="10578"/>
                </a:cubicBezTo>
                <a:cubicBezTo>
                  <a:pt x="16901" y="12371"/>
                  <a:pt x="21521" y="13253"/>
                  <a:pt x="26202" y="13557"/>
                </a:cubicBezTo>
                <a:lnTo>
                  <a:pt x="26202"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8" name="Google Shape;158;p6"/>
          <p:cNvGrpSpPr/>
          <p:nvPr/>
        </p:nvGrpSpPr>
        <p:grpSpPr>
          <a:xfrm flipH="1">
            <a:off x="9939010" y="6144678"/>
            <a:ext cx="2017055" cy="854041"/>
            <a:chOff x="-87993" y="156860"/>
            <a:chExt cx="2559715" cy="1024357"/>
          </a:xfrm>
        </p:grpSpPr>
        <p:sp>
          <p:nvSpPr>
            <p:cNvPr id="159" name="Google Shape;159;p6"/>
            <p:cNvSpPr/>
            <p:nvPr/>
          </p:nvSpPr>
          <p:spPr>
            <a:xfrm>
              <a:off x="-87993" y="329956"/>
              <a:ext cx="2357946" cy="847687"/>
            </a:xfrm>
            <a:custGeom>
              <a:avLst/>
              <a:gdLst/>
              <a:ahLst/>
              <a:cxnLst/>
              <a:rect l="l" t="t" r="r" b="b"/>
              <a:pathLst>
                <a:path w="60033" h="21582" fill="none" extrusionOk="0">
                  <a:moveTo>
                    <a:pt x="1" y="12463"/>
                  </a:moveTo>
                  <a:cubicBezTo>
                    <a:pt x="2676" y="8754"/>
                    <a:pt x="6688" y="5897"/>
                    <a:pt x="10609" y="3952"/>
                  </a:cubicBezTo>
                  <a:cubicBezTo>
                    <a:pt x="15168" y="1733"/>
                    <a:pt x="20153" y="1"/>
                    <a:pt x="25229" y="92"/>
                  </a:cubicBezTo>
                  <a:cubicBezTo>
                    <a:pt x="27813" y="122"/>
                    <a:pt x="30275" y="274"/>
                    <a:pt x="32798" y="1034"/>
                  </a:cubicBezTo>
                  <a:cubicBezTo>
                    <a:pt x="35047" y="1672"/>
                    <a:pt x="37084" y="2797"/>
                    <a:pt x="39211" y="3739"/>
                  </a:cubicBezTo>
                  <a:cubicBezTo>
                    <a:pt x="43132" y="5563"/>
                    <a:pt x="46354" y="8633"/>
                    <a:pt x="49515" y="11520"/>
                  </a:cubicBezTo>
                  <a:cubicBezTo>
                    <a:pt x="53072" y="14834"/>
                    <a:pt x="56506" y="18299"/>
                    <a:pt x="60032" y="21581"/>
                  </a:cubicBezTo>
                </a:path>
              </a:pathLst>
            </a:custGeom>
            <a:solidFill>
              <a:schemeClr val="lt1"/>
            </a:solidFill>
            <a:ln w="174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6"/>
            <p:cNvSpPr/>
            <p:nvPr/>
          </p:nvSpPr>
          <p:spPr>
            <a:xfrm>
              <a:off x="-87993" y="156860"/>
              <a:ext cx="2559715" cy="1024357"/>
            </a:xfrm>
            <a:custGeom>
              <a:avLst/>
              <a:gdLst/>
              <a:ahLst/>
              <a:cxnLst/>
              <a:rect l="l" t="t" r="r" b="b"/>
              <a:pathLst>
                <a:path w="65170" h="26080" fill="none" extrusionOk="0">
                  <a:moveTo>
                    <a:pt x="1" y="10243"/>
                  </a:moveTo>
                  <a:cubicBezTo>
                    <a:pt x="2159" y="8298"/>
                    <a:pt x="4499" y="6383"/>
                    <a:pt x="7113" y="5107"/>
                  </a:cubicBezTo>
                  <a:cubicBezTo>
                    <a:pt x="8360" y="4499"/>
                    <a:pt x="9606" y="3830"/>
                    <a:pt x="10913" y="3283"/>
                  </a:cubicBezTo>
                  <a:cubicBezTo>
                    <a:pt x="12281" y="2675"/>
                    <a:pt x="13709" y="2280"/>
                    <a:pt x="15138" y="1794"/>
                  </a:cubicBezTo>
                  <a:cubicBezTo>
                    <a:pt x="17813" y="790"/>
                    <a:pt x="20792" y="456"/>
                    <a:pt x="23618" y="243"/>
                  </a:cubicBezTo>
                  <a:cubicBezTo>
                    <a:pt x="26597" y="0"/>
                    <a:pt x="29454" y="669"/>
                    <a:pt x="32281" y="1307"/>
                  </a:cubicBezTo>
                  <a:cubicBezTo>
                    <a:pt x="32737" y="1429"/>
                    <a:pt x="32980" y="1733"/>
                    <a:pt x="33406" y="1824"/>
                  </a:cubicBezTo>
                  <a:cubicBezTo>
                    <a:pt x="33831" y="1976"/>
                    <a:pt x="34257" y="2067"/>
                    <a:pt x="34682" y="2219"/>
                  </a:cubicBezTo>
                  <a:cubicBezTo>
                    <a:pt x="35473" y="2432"/>
                    <a:pt x="36293" y="2705"/>
                    <a:pt x="37084" y="2979"/>
                  </a:cubicBezTo>
                  <a:cubicBezTo>
                    <a:pt x="38786" y="3587"/>
                    <a:pt x="40427" y="4377"/>
                    <a:pt x="41977" y="5289"/>
                  </a:cubicBezTo>
                  <a:cubicBezTo>
                    <a:pt x="46202" y="7751"/>
                    <a:pt x="50245" y="10912"/>
                    <a:pt x="53497" y="14560"/>
                  </a:cubicBezTo>
                  <a:cubicBezTo>
                    <a:pt x="57175" y="18663"/>
                    <a:pt x="60367" y="23162"/>
                    <a:pt x="65169" y="26080"/>
                  </a:cubicBezTo>
                </a:path>
              </a:pathLst>
            </a:custGeom>
            <a:solidFill>
              <a:schemeClr val="lt1"/>
            </a:solidFill>
            <a:ln w="174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6"/>
            <p:cNvSpPr/>
            <p:nvPr/>
          </p:nvSpPr>
          <p:spPr>
            <a:xfrm>
              <a:off x="-87993" y="537695"/>
              <a:ext cx="1957983" cy="642344"/>
            </a:xfrm>
            <a:custGeom>
              <a:avLst/>
              <a:gdLst/>
              <a:ahLst/>
              <a:cxnLst/>
              <a:rect l="l" t="t" r="r" b="b"/>
              <a:pathLst>
                <a:path w="49850" h="16354" fill="none" extrusionOk="0">
                  <a:moveTo>
                    <a:pt x="1" y="12250"/>
                  </a:moveTo>
                  <a:cubicBezTo>
                    <a:pt x="5806" y="7417"/>
                    <a:pt x="12342" y="2827"/>
                    <a:pt x="19849" y="973"/>
                  </a:cubicBezTo>
                  <a:cubicBezTo>
                    <a:pt x="23406" y="122"/>
                    <a:pt x="27175" y="0"/>
                    <a:pt x="30792" y="851"/>
                  </a:cubicBezTo>
                  <a:cubicBezTo>
                    <a:pt x="34622" y="1703"/>
                    <a:pt x="37844" y="4073"/>
                    <a:pt x="40853" y="6535"/>
                  </a:cubicBezTo>
                  <a:cubicBezTo>
                    <a:pt x="42494" y="7873"/>
                    <a:pt x="44135" y="9301"/>
                    <a:pt x="45321" y="11034"/>
                  </a:cubicBezTo>
                  <a:cubicBezTo>
                    <a:pt x="45625" y="11429"/>
                    <a:pt x="46142" y="11824"/>
                    <a:pt x="46476" y="12250"/>
                  </a:cubicBezTo>
                  <a:cubicBezTo>
                    <a:pt x="46841" y="12645"/>
                    <a:pt x="47266" y="13101"/>
                    <a:pt x="47601" y="13526"/>
                  </a:cubicBezTo>
                  <a:cubicBezTo>
                    <a:pt x="48421" y="14438"/>
                    <a:pt x="49120" y="15381"/>
                    <a:pt x="49850" y="16323"/>
                  </a:cubicBezTo>
                  <a:moveTo>
                    <a:pt x="1" y="16080"/>
                  </a:moveTo>
                  <a:cubicBezTo>
                    <a:pt x="5290" y="11885"/>
                    <a:pt x="11186" y="7751"/>
                    <a:pt x="17722" y="5745"/>
                  </a:cubicBezTo>
                  <a:cubicBezTo>
                    <a:pt x="21065" y="4712"/>
                    <a:pt x="24591" y="4286"/>
                    <a:pt x="28086" y="4864"/>
                  </a:cubicBezTo>
                  <a:cubicBezTo>
                    <a:pt x="31217" y="5411"/>
                    <a:pt x="33922" y="6931"/>
                    <a:pt x="36354" y="8937"/>
                  </a:cubicBezTo>
                  <a:cubicBezTo>
                    <a:pt x="37692" y="10031"/>
                    <a:pt x="38907" y="11216"/>
                    <a:pt x="40123" y="12432"/>
                  </a:cubicBezTo>
                  <a:cubicBezTo>
                    <a:pt x="41339" y="13648"/>
                    <a:pt x="42524" y="15077"/>
                    <a:pt x="43588" y="16353"/>
                  </a:cubicBezTo>
                </a:path>
              </a:pathLst>
            </a:custGeom>
            <a:solidFill>
              <a:schemeClr val="lt1"/>
            </a:solidFill>
            <a:ln w="174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2" name="Google Shape;162;p6"/>
          <p:cNvGrpSpPr/>
          <p:nvPr/>
        </p:nvGrpSpPr>
        <p:grpSpPr>
          <a:xfrm rot="-520120" flipH="1">
            <a:off x="8889874" y="-233191"/>
            <a:ext cx="3349287" cy="1092677"/>
            <a:chOff x="1507900" y="767750"/>
            <a:chExt cx="1418525" cy="697625"/>
          </a:xfrm>
        </p:grpSpPr>
        <p:sp>
          <p:nvSpPr>
            <p:cNvPr id="163" name="Google Shape;163;p6"/>
            <p:cNvSpPr/>
            <p:nvPr/>
          </p:nvSpPr>
          <p:spPr>
            <a:xfrm>
              <a:off x="1509425" y="1070925"/>
              <a:ext cx="1132750" cy="279725"/>
            </a:xfrm>
            <a:custGeom>
              <a:avLst/>
              <a:gdLst/>
              <a:ahLst/>
              <a:cxnLst/>
              <a:rect l="l" t="t" r="r" b="b"/>
              <a:pathLst>
                <a:path w="45310" h="11189" extrusionOk="0">
                  <a:moveTo>
                    <a:pt x="45016" y="1"/>
                  </a:moveTo>
                  <a:cubicBezTo>
                    <a:pt x="45006" y="1"/>
                    <a:pt x="44996" y="1"/>
                    <a:pt x="44986" y="3"/>
                  </a:cubicBezTo>
                  <a:cubicBezTo>
                    <a:pt x="37873" y="1218"/>
                    <a:pt x="30791" y="2404"/>
                    <a:pt x="23709" y="3620"/>
                  </a:cubicBezTo>
                  <a:cubicBezTo>
                    <a:pt x="16626" y="4775"/>
                    <a:pt x="9514" y="6051"/>
                    <a:pt x="2462" y="7176"/>
                  </a:cubicBezTo>
                  <a:cubicBezTo>
                    <a:pt x="1641" y="7297"/>
                    <a:pt x="821" y="7449"/>
                    <a:pt x="30" y="7571"/>
                  </a:cubicBezTo>
                  <a:lnTo>
                    <a:pt x="30" y="7936"/>
                  </a:lnTo>
                  <a:cubicBezTo>
                    <a:pt x="365" y="7905"/>
                    <a:pt x="699" y="7845"/>
                    <a:pt x="1033" y="7784"/>
                  </a:cubicBezTo>
                  <a:cubicBezTo>
                    <a:pt x="4620" y="7267"/>
                    <a:pt x="8146" y="6598"/>
                    <a:pt x="11733" y="5990"/>
                  </a:cubicBezTo>
                  <a:cubicBezTo>
                    <a:pt x="18815" y="4775"/>
                    <a:pt x="25958" y="3620"/>
                    <a:pt x="33071" y="2404"/>
                  </a:cubicBezTo>
                  <a:cubicBezTo>
                    <a:pt x="35289" y="2009"/>
                    <a:pt x="37478" y="1644"/>
                    <a:pt x="39727" y="1279"/>
                  </a:cubicBezTo>
                  <a:lnTo>
                    <a:pt x="39727" y="1279"/>
                  </a:lnTo>
                  <a:cubicBezTo>
                    <a:pt x="33770" y="2738"/>
                    <a:pt x="27842" y="4136"/>
                    <a:pt x="21855" y="5595"/>
                  </a:cubicBezTo>
                  <a:cubicBezTo>
                    <a:pt x="14529" y="7267"/>
                    <a:pt x="7234" y="9000"/>
                    <a:pt x="0" y="10763"/>
                  </a:cubicBezTo>
                  <a:lnTo>
                    <a:pt x="0" y="11188"/>
                  </a:lnTo>
                  <a:cubicBezTo>
                    <a:pt x="2979" y="10459"/>
                    <a:pt x="6018" y="9729"/>
                    <a:pt x="9028" y="9000"/>
                  </a:cubicBezTo>
                  <a:cubicBezTo>
                    <a:pt x="16718" y="7176"/>
                    <a:pt x="24377" y="5322"/>
                    <a:pt x="32067" y="3498"/>
                  </a:cubicBezTo>
                  <a:cubicBezTo>
                    <a:pt x="36384" y="2465"/>
                    <a:pt x="40730" y="1401"/>
                    <a:pt x="45077" y="367"/>
                  </a:cubicBezTo>
                  <a:cubicBezTo>
                    <a:pt x="45309" y="309"/>
                    <a:pt x="45236" y="1"/>
                    <a:pt x="45016"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6"/>
            <p:cNvSpPr/>
            <p:nvPr/>
          </p:nvSpPr>
          <p:spPr>
            <a:xfrm>
              <a:off x="1509425" y="922750"/>
              <a:ext cx="1238375" cy="316175"/>
            </a:xfrm>
            <a:custGeom>
              <a:avLst/>
              <a:gdLst/>
              <a:ahLst/>
              <a:cxnLst/>
              <a:rect l="l" t="t" r="r" b="b"/>
              <a:pathLst>
                <a:path w="49535" h="12647" extrusionOk="0">
                  <a:moveTo>
                    <a:pt x="49215" y="0"/>
                  </a:moveTo>
                  <a:cubicBezTo>
                    <a:pt x="49204" y="0"/>
                    <a:pt x="49192" y="1"/>
                    <a:pt x="49180" y="2"/>
                  </a:cubicBezTo>
                  <a:cubicBezTo>
                    <a:pt x="41733" y="1249"/>
                    <a:pt x="34286" y="2556"/>
                    <a:pt x="26839" y="3802"/>
                  </a:cubicBezTo>
                  <a:cubicBezTo>
                    <a:pt x="23101" y="4440"/>
                    <a:pt x="19362" y="5048"/>
                    <a:pt x="15593" y="5686"/>
                  </a:cubicBezTo>
                  <a:cubicBezTo>
                    <a:pt x="11915" y="6294"/>
                    <a:pt x="8237" y="6993"/>
                    <a:pt x="4559" y="7571"/>
                  </a:cubicBezTo>
                  <a:cubicBezTo>
                    <a:pt x="3040" y="7784"/>
                    <a:pt x="1520" y="7966"/>
                    <a:pt x="30" y="8118"/>
                  </a:cubicBezTo>
                  <a:lnTo>
                    <a:pt x="30" y="8483"/>
                  </a:lnTo>
                  <a:cubicBezTo>
                    <a:pt x="1003" y="8392"/>
                    <a:pt x="2006" y="8240"/>
                    <a:pt x="3040" y="8118"/>
                  </a:cubicBezTo>
                  <a:cubicBezTo>
                    <a:pt x="6748" y="7632"/>
                    <a:pt x="10487" y="6902"/>
                    <a:pt x="14195" y="6294"/>
                  </a:cubicBezTo>
                  <a:cubicBezTo>
                    <a:pt x="21672" y="5048"/>
                    <a:pt x="29210" y="3771"/>
                    <a:pt x="36688" y="2495"/>
                  </a:cubicBezTo>
                  <a:cubicBezTo>
                    <a:pt x="39910" y="1978"/>
                    <a:pt x="43101" y="1401"/>
                    <a:pt x="46353" y="884"/>
                  </a:cubicBezTo>
                  <a:lnTo>
                    <a:pt x="46353" y="884"/>
                  </a:lnTo>
                  <a:cubicBezTo>
                    <a:pt x="39758" y="2860"/>
                    <a:pt x="33131" y="4714"/>
                    <a:pt x="26475" y="6385"/>
                  </a:cubicBezTo>
                  <a:cubicBezTo>
                    <a:pt x="18785" y="8331"/>
                    <a:pt x="11125" y="10033"/>
                    <a:pt x="3435" y="11553"/>
                  </a:cubicBezTo>
                  <a:cubicBezTo>
                    <a:pt x="2310" y="11765"/>
                    <a:pt x="1125" y="12009"/>
                    <a:pt x="0" y="12252"/>
                  </a:cubicBezTo>
                  <a:lnTo>
                    <a:pt x="0" y="12647"/>
                  </a:lnTo>
                  <a:cubicBezTo>
                    <a:pt x="4590" y="11765"/>
                    <a:pt x="9149" y="10823"/>
                    <a:pt x="13739" y="9851"/>
                  </a:cubicBezTo>
                  <a:cubicBezTo>
                    <a:pt x="21429" y="8118"/>
                    <a:pt x="29028" y="6233"/>
                    <a:pt x="36566" y="4136"/>
                  </a:cubicBezTo>
                  <a:cubicBezTo>
                    <a:pt x="40821" y="2951"/>
                    <a:pt x="45077" y="1705"/>
                    <a:pt x="49302" y="367"/>
                  </a:cubicBezTo>
                  <a:cubicBezTo>
                    <a:pt x="49534" y="309"/>
                    <a:pt x="49461" y="0"/>
                    <a:pt x="4921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6"/>
            <p:cNvSpPr/>
            <p:nvPr/>
          </p:nvSpPr>
          <p:spPr>
            <a:xfrm>
              <a:off x="1507900" y="1219875"/>
              <a:ext cx="845525" cy="245500"/>
            </a:xfrm>
            <a:custGeom>
              <a:avLst/>
              <a:gdLst/>
              <a:ahLst/>
              <a:cxnLst/>
              <a:rect l="l" t="t" r="r" b="b"/>
              <a:pathLst>
                <a:path w="33821" h="9820" extrusionOk="0">
                  <a:moveTo>
                    <a:pt x="33527" y="0"/>
                  </a:moveTo>
                  <a:cubicBezTo>
                    <a:pt x="33517" y="0"/>
                    <a:pt x="33507" y="1"/>
                    <a:pt x="33496" y="2"/>
                  </a:cubicBezTo>
                  <a:cubicBezTo>
                    <a:pt x="27296" y="1066"/>
                    <a:pt x="21064" y="2130"/>
                    <a:pt x="14864" y="3194"/>
                  </a:cubicBezTo>
                  <a:cubicBezTo>
                    <a:pt x="9909" y="4045"/>
                    <a:pt x="4985" y="4926"/>
                    <a:pt x="31" y="5747"/>
                  </a:cubicBezTo>
                  <a:lnTo>
                    <a:pt x="31" y="6142"/>
                  </a:lnTo>
                  <a:cubicBezTo>
                    <a:pt x="1520" y="5868"/>
                    <a:pt x="3040" y="5595"/>
                    <a:pt x="4529" y="5382"/>
                  </a:cubicBezTo>
                  <a:lnTo>
                    <a:pt x="23101" y="2191"/>
                  </a:lnTo>
                  <a:cubicBezTo>
                    <a:pt x="25137" y="1826"/>
                    <a:pt x="27144" y="1491"/>
                    <a:pt x="29119" y="1157"/>
                  </a:cubicBezTo>
                  <a:lnTo>
                    <a:pt x="29119" y="1157"/>
                  </a:lnTo>
                  <a:cubicBezTo>
                    <a:pt x="24438" y="2373"/>
                    <a:pt x="19818" y="3619"/>
                    <a:pt x="15168" y="4957"/>
                  </a:cubicBezTo>
                  <a:cubicBezTo>
                    <a:pt x="10122" y="6385"/>
                    <a:pt x="5076" y="7874"/>
                    <a:pt x="0" y="9394"/>
                  </a:cubicBezTo>
                  <a:lnTo>
                    <a:pt x="0" y="9820"/>
                  </a:lnTo>
                  <a:cubicBezTo>
                    <a:pt x="1672" y="9333"/>
                    <a:pt x="3344" y="8786"/>
                    <a:pt x="5016" y="8300"/>
                  </a:cubicBezTo>
                  <a:cubicBezTo>
                    <a:pt x="11095" y="6476"/>
                    <a:pt x="17174" y="4774"/>
                    <a:pt x="23314" y="3102"/>
                  </a:cubicBezTo>
                  <a:cubicBezTo>
                    <a:pt x="26718" y="2191"/>
                    <a:pt x="30183" y="1279"/>
                    <a:pt x="33587" y="397"/>
                  </a:cubicBezTo>
                  <a:cubicBezTo>
                    <a:pt x="33820" y="310"/>
                    <a:pt x="33747" y="0"/>
                    <a:pt x="3352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 name="Google Shape;166;p6"/>
            <p:cNvSpPr/>
            <p:nvPr/>
          </p:nvSpPr>
          <p:spPr>
            <a:xfrm>
              <a:off x="1509425" y="767750"/>
              <a:ext cx="1417000" cy="328325"/>
            </a:xfrm>
            <a:custGeom>
              <a:avLst/>
              <a:gdLst/>
              <a:ahLst/>
              <a:cxnLst/>
              <a:rect l="l" t="t" r="r" b="b"/>
              <a:pathLst>
                <a:path w="56680" h="13133" extrusionOk="0">
                  <a:moveTo>
                    <a:pt x="56350" y="0"/>
                  </a:moveTo>
                  <a:cubicBezTo>
                    <a:pt x="56341" y="0"/>
                    <a:pt x="56332" y="1"/>
                    <a:pt x="56323" y="2"/>
                  </a:cubicBezTo>
                  <a:cubicBezTo>
                    <a:pt x="48056" y="1430"/>
                    <a:pt x="39758" y="2737"/>
                    <a:pt x="31490" y="3953"/>
                  </a:cubicBezTo>
                  <a:cubicBezTo>
                    <a:pt x="23192" y="5169"/>
                    <a:pt x="14924" y="6324"/>
                    <a:pt x="6596" y="7357"/>
                  </a:cubicBezTo>
                  <a:lnTo>
                    <a:pt x="0" y="8148"/>
                  </a:lnTo>
                  <a:lnTo>
                    <a:pt x="0" y="8452"/>
                  </a:lnTo>
                  <a:cubicBezTo>
                    <a:pt x="5866" y="7753"/>
                    <a:pt x="11763" y="7084"/>
                    <a:pt x="17630" y="6294"/>
                  </a:cubicBezTo>
                  <a:cubicBezTo>
                    <a:pt x="25928" y="5169"/>
                    <a:pt x="34226" y="4014"/>
                    <a:pt x="42493" y="2707"/>
                  </a:cubicBezTo>
                  <a:cubicBezTo>
                    <a:pt x="45229" y="2281"/>
                    <a:pt x="48025" y="1825"/>
                    <a:pt x="50761" y="1369"/>
                  </a:cubicBezTo>
                  <a:lnTo>
                    <a:pt x="50761" y="1369"/>
                  </a:lnTo>
                  <a:cubicBezTo>
                    <a:pt x="44256" y="2950"/>
                    <a:pt x="37721" y="4500"/>
                    <a:pt x="31186" y="5990"/>
                  </a:cubicBezTo>
                  <a:cubicBezTo>
                    <a:pt x="22827" y="7874"/>
                    <a:pt x="14468" y="9698"/>
                    <a:pt x="6079" y="11461"/>
                  </a:cubicBezTo>
                  <a:cubicBezTo>
                    <a:pt x="4043" y="11856"/>
                    <a:pt x="2006" y="12281"/>
                    <a:pt x="0" y="12707"/>
                  </a:cubicBezTo>
                  <a:lnTo>
                    <a:pt x="0" y="13133"/>
                  </a:lnTo>
                  <a:cubicBezTo>
                    <a:pt x="5775" y="11947"/>
                    <a:pt x="11490" y="10731"/>
                    <a:pt x="17234" y="9485"/>
                  </a:cubicBezTo>
                  <a:cubicBezTo>
                    <a:pt x="25593" y="7661"/>
                    <a:pt x="33952" y="5746"/>
                    <a:pt x="42311" y="3801"/>
                  </a:cubicBezTo>
                  <a:cubicBezTo>
                    <a:pt x="47022" y="2707"/>
                    <a:pt x="51734" y="1613"/>
                    <a:pt x="56445" y="458"/>
                  </a:cubicBezTo>
                  <a:cubicBezTo>
                    <a:pt x="56679" y="370"/>
                    <a:pt x="56575" y="0"/>
                    <a:pt x="5635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 name="Google Shape;167;p6"/>
          <p:cNvGrpSpPr/>
          <p:nvPr/>
        </p:nvGrpSpPr>
        <p:grpSpPr>
          <a:xfrm rot="-272212" flipH="1">
            <a:off x="79264" y="4951338"/>
            <a:ext cx="1858568" cy="2077111"/>
            <a:chOff x="5268600" y="1434950"/>
            <a:chExt cx="433925" cy="661900"/>
          </a:xfrm>
        </p:grpSpPr>
        <p:sp>
          <p:nvSpPr>
            <p:cNvPr id="168" name="Google Shape;168;p6"/>
            <p:cNvSpPr/>
            <p:nvPr/>
          </p:nvSpPr>
          <p:spPr>
            <a:xfrm>
              <a:off x="5617400" y="1434950"/>
              <a:ext cx="17500" cy="14475"/>
            </a:xfrm>
            <a:custGeom>
              <a:avLst/>
              <a:gdLst/>
              <a:ahLst/>
              <a:cxnLst/>
              <a:rect l="l" t="t" r="r" b="b"/>
              <a:pathLst>
                <a:path w="700" h="579" extrusionOk="0">
                  <a:moveTo>
                    <a:pt x="365" y="1"/>
                  </a:moveTo>
                  <a:cubicBezTo>
                    <a:pt x="0" y="1"/>
                    <a:pt x="0" y="579"/>
                    <a:pt x="365" y="579"/>
                  </a:cubicBezTo>
                  <a:cubicBezTo>
                    <a:pt x="699" y="579"/>
                    <a:pt x="699" y="1"/>
                    <a:pt x="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6"/>
            <p:cNvSpPr/>
            <p:nvPr/>
          </p:nvSpPr>
          <p:spPr>
            <a:xfrm>
              <a:off x="5639425" y="1523875"/>
              <a:ext cx="19025" cy="15225"/>
            </a:xfrm>
            <a:custGeom>
              <a:avLst/>
              <a:gdLst/>
              <a:ahLst/>
              <a:cxnLst/>
              <a:rect l="l" t="t" r="r" b="b"/>
              <a:pathLst>
                <a:path w="761" h="609" extrusionOk="0">
                  <a:moveTo>
                    <a:pt x="365" y="0"/>
                  </a:moveTo>
                  <a:cubicBezTo>
                    <a:pt x="1" y="61"/>
                    <a:pt x="1" y="608"/>
                    <a:pt x="365" y="608"/>
                  </a:cubicBezTo>
                  <a:cubicBezTo>
                    <a:pt x="761" y="608"/>
                    <a:pt x="761" y="0"/>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6"/>
            <p:cNvSpPr/>
            <p:nvPr/>
          </p:nvSpPr>
          <p:spPr>
            <a:xfrm>
              <a:off x="5685025" y="1518525"/>
              <a:ext cx="17500" cy="12975"/>
            </a:xfrm>
            <a:custGeom>
              <a:avLst/>
              <a:gdLst/>
              <a:ahLst/>
              <a:cxnLst/>
              <a:rect l="l" t="t" r="r" b="b"/>
              <a:pathLst>
                <a:path w="700" h="519" extrusionOk="0">
                  <a:moveTo>
                    <a:pt x="336" y="0"/>
                  </a:moveTo>
                  <a:cubicBezTo>
                    <a:pt x="1" y="0"/>
                    <a:pt x="10" y="518"/>
                    <a:pt x="365" y="518"/>
                  </a:cubicBezTo>
                  <a:cubicBezTo>
                    <a:pt x="700" y="518"/>
                    <a:pt x="700" y="1"/>
                    <a:pt x="365" y="1"/>
                  </a:cubicBezTo>
                  <a:cubicBezTo>
                    <a:pt x="355" y="1"/>
                    <a:pt x="346"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6"/>
            <p:cNvSpPr/>
            <p:nvPr/>
          </p:nvSpPr>
          <p:spPr>
            <a:xfrm>
              <a:off x="5583200" y="1564900"/>
              <a:ext cx="11425" cy="8375"/>
            </a:xfrm>
            <a:custGeom>
              <a:avLst/>
              <a:gdLst/>
              <a:ahLst/>
              <a:cxnLst/>
              <a:rect l="l" t="t" r="r" b="b"/>
              <a:pathLst>
                <a:path w="457" h="335" extrusionOk="0">
                  <a:moveTo>
                    <a:pt x="213" y="1"/>
                  </a:moveTo>
                  <a:cubicBezTo>
                    <a:pt x="0" y="1"/>
                    <a:pt x="0" y="335"/>
                    <a:pt x="213" y="335"/>
                  </a:cubicBezTo>
                  <a:cubicBezTo>
                    <a:pt x="456" y="335"/>
                    <a:pt x="456" y="1"/>
                    <a:pt x="2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6"/>
            <p:cNvSpPr/>
            <p:nvPr/>
          </p:nvSpPr>
          <p:spPr>
            <a:xfrm>
              <a:off x="5640200" y="1570975"/>
              <a:ext cx="16725" cy="12950"/>
            </a:xfrm>
            <a:custGeom>
              <a:avLst/>
              <a:gdLst/>
              <a:ahLst/>
              <a:cxnLst/>
              <a:rect l="l" t="t" r="r" b="b"/>
              <a:pathLst>
                <a:path w="669" h="518" extrusionOk="0">
                  <a:moveTo>
                    <a:pt x="334" y="1"/>
                  </a:moveTo>
                  <a:cubicBezTo>
                    <a:pt x="0" y="1"/>
                    <a:pt x="0" y="518"/>
                    <a:pt x="334" y="518"/>
                  </a:cubicBezTo>
                  <a:cubicBezTo>
                    <a:pt x="669" y="518"/>
                    <a:pt x="669"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6"/>
            <p:cNvSpPr/>
            <p:nvPr/>
          </p:nvSpPr>
          <p:spPr>
            <a:xfrm>
              <a:off x="5617400" y="1615050"/>
              <a:ext cx="19025" cy="14475"/>
            </a:xfrm>
            <a:custGeom>
              <a:avLst/>
              <a:gdLst/>
              <a:ahLst/>
              <a:cxnLst/>
              <a:rect l="l" t="t" r="r" b="b"/>
              <a:pathLst>
                <a:path w="761" h="579" extrusionOk="0">
                  <a:moveTo>
                    <a:pt x="365" y="1"/>
                  </a:moveTo>
                  <a:cubicBezTo>
                    <a:pt x="0" y="1"/>
                    <a:pt x="0" y="578"/>
                    <a:pt x="365" y="578"/>
                  </a:cubicBezTo>
                  <a:cubicBezTo>
                    <a:pt x="760" y="578"/>
                    <a:pt x="760" y="1"/>
                    <a:pt x="3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6"/>
            <p:cNvSpPr/>
            <p:nvPr/>
          </p:nvSpPr>
          <p:spPr>
            <a:xfrm>
              <a:off x="5568000" y="1611250"/>
              <a:ext cx="26625" cy="21300"/>
            </a:xfrm>
            <a:custGeom>
              <a:avLst/>
              <a:gdLst/>
              <a:ahLst/>
              <a:cxnLst/>
              <a:rect l="l" t="t" r="r" b="b"/>
              <a:pathLst>
                <a:path w="1065" h="852" extrusionOk="0">
                  <a:moveTo>
                    <a:pt x="517" y="1"/>
                  </a:moveTo>
                  <a:cubicBezTo>
                    <a:pt x="0" y="1"/>
                    <a:pt x="0" y="852"/>
                    <a:pt x="517" y="852"/>
                  </a:cubicBezTo>
                  <a:cubicBezTo>
                    <a:pt x="1064" y="852"/>
                    <a:pt x="1064"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6"/>
            <p:cNvSpPr/>
            <p:nvPr/>
          </p:nvSpPr>
          <p:spPr>
            <a:xfrm>
              <a:off x="5545200" y="1706250"/>
              <a:ext cx="12950" cy="10650"/>
            </a:xfrm>
            <a:custGeom>
              <a:avLst/>
              <a:gdLst/>
              <a:ahLst/>
              <a:cxnLst/>
              <a:rect l="l" t="t" r="r" b="b"/>
              <a:pathLst>
                <a:path w="518" h="426" extrusionOk="0">
                  <a:moveTo>
                    <a:pt x="274" y="0"/>
                  </a:moveTo>
                  <a:cubicBezTo>
                    <a:pt x="1" y="31"/>
                    <a:pt x="1" y="426"/>
                    <a:pt x="274" y="426"/>
                  </a:cubicBezTo>
                  <a:cubicBezTo>
                    <a:pt x="517" y="426"/>
                    <a:pt x="517"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6"/>
            <p:cNvSpPr/>
            <p:nvPr/>
          </p:nvSpPr>
          <p:spPr>
            <a:xfrm>
              <a:off x="5449450" y="1656850"/>
              <a:ext cx="24350" cy="20550"/>
            </a:xfrm>
            <a:custGeom>
              <a:avLst/>
              <a:gdLst/>
              <a:ahLst/>
              <a:cxnLst/>
              <a:rect l="l" t="t" r="r" b="b"/>
              <a:pathLst>
                <a:path w="974" h="822" extrusionOk="0">
                  <a:moveTo>
                    <a:pt x="487" y="0"/>
                  </a:moveTo>
                  <a:cubicBezTo>
                    <a:pt x="1" y="0"/>
                    <a:pt x="1" y="821"/>
                    <a:pt x="487" y="821"/>
                  </a:cubicBezTo>
                  <a:cubicBezTo>
                    <a:pt x="973" y="821"/>
                    <a:pt x="973"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6"/>
            <p:cNvSpPr/>
            <p:nvPr/>
          </p:nvSpPr>
          <p:spPr>
            <a:xfrm>
              <a:off x="5474525" y="1749550"/>
              <a:ext cx="25100" cy="16750"/>
            </a:xfrm>
            <a:custGeom>
              <a:avLst/>
              <a:gdLst/>
              <a:ahLst/>
              <a:cxnLst/>
              <a:rect l="l" t="t" r="r" b="b"/>
              <a:pathLst>
                <a:path w="1004" h="670" extrusionOk="0">
                  <a:moveTo>
                    <a:pt x="366" y="1"/>
                  </a:moveTo>
                  <a:cubicBezTo>
                    <a:pt x="153" y="1"/>
                    <a:pt x="1" y="153"/>
                    <a:pt x="1" y="335"/>
                  </a:cubicBezTo>
                  <a:cubicBezTo>
                    <a:pt x="1" y="517"/>
                    <a:pt x="153" y="669"/>
                    <a:pt x="366" y="669"/>
                  </a:cubicBezTo>
                  <a:lnTo>
                    <a:pt x="669" y="669"/>
                  </a:lnTo>
                  <a:cubicBezTo>
                    <a:pt x="852" y="669"/>
                    <a:pt x="1004" y="517"/>
                    <a:pt x="1004" y="335"/>
                  </a:cubicBezTo>
                  <a:cubicBezTo>
                    <a:pt x="1004" y="153"/>
                    <a:pt x="852" y="1"/>
                    <a:pt x="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6"/>
            <p:cNvSpPr/>
            <p:nvPr/>
          </p:nvSpPr>
          <p:spPr>
            <a:xfrm>
              <a:off x="5388675" y="1784500"/>
              <a:ext cx="26600" cy="20550"/>
            </a:xfrm>
            <a:custGeom>
              <a:avLst/>
              <a:gdLst/>
              <a:ahLst/>
              <a:cxnLst/>
              <a:rect l="l" t="t" r="r" b="b"/>
              <a:pathLst>
                <a:path w="1064" h="822" extrusionOk="0">
                  <a:moveTo>
                    <a:pt x="517" y="1"/>
                  </a:moveTo>
                  <a:cubicBezTo>
                    <a:pt x="0" y="1"/>
                    <a:pt x="0" y="822"/>
                    <a:pt x="517" y="822"/>
                  </a:cubicBezTo>
                  <a:cubicBezTo>
                    <a:pt x="1064" y="822"/>
                    <a:pt x="1064"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6"/>
            <p:cNvSpPr/>
            <p:nvPr/>
          </p:nvSpPr>
          <p:spPr>
            <a:xfrm>
              <a:off x="5502650" y="1812625"/>
              <a:ext cx="22825" cy="30425"/>
            </a:xfrm>
            <a:custGeom>
              <a:avLst/>
              <a:gdLst/>
              <a:ahLst/>
              <a:cxnLst/>
              <a:rect l="l" t="t" r="r" b="b"/>
              <a:pathLst>
                <a:path w="913" h="1217" extrusionOk="0">
                  <a:moveTo>
                    <a:pt x="456" y="1"/>
                  </a:moveTo>
                  <a:cubicBezTo>
                    <a:pt x="213" y="61"/>
                    <a:pt x="0" y="244"/>
                    <a:pt x="0" y="457"/>
                  </a:cubicBezTo>
                  <a:lnTo>
                    <a:pt x="0" y="760"/>
                  </a:lnTo>
                  <a:cubicBezTo>
                    <a:pt x="0" y="1004"/>
                    <a:pt x="183" y="1216"/>
                    <a:pt x="456" y="1216"/>
                  </a:cubicBezTo>
                  <a:cubicBezTo>
                    <a:pt x="669" y="1216"/>
                    <a:pt x="912" y="1034"/>
                    <a:pt x="912" y="760"/>
                  </a:cubicBezTo>
                  <a:lnTo>
                    <a:pt x="912" y="457"/>
                  </a:lnTo>
                  <a:cubicBezTo>
                    <a:pt x="912" y="244"/>
                    <a:pt x="669" y="1"/>
                    <a:pt x="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6"/>
            <p:cNvSpPr/>
            <p:nvPr/>
          </p:nvSpPr>
          <p:spPr>
            <a:xfrm>
              <a:off x="5417550" y="1842650"/>
              <a:ext cx="34200" cy="32325"/>
            </a:xfrm>
            <a:custGeom>
              <a:avLst/>
              <a:gdLst/>
              <a:ahLst/>
              <a:cxnLst/>
              <a:rect l="l" t="t" r="r" b="b"/>
              <a:pathLst>
                <a:path w="1368" h="1293" extrusionOk="0">
                  <a:moveTo>
                    <a:pt x="536" y="0"/>
                  </a:moveTo>
                  <a:cubicBezTo>
                    <a:pt x="410" y="0"/>
                    <a:pt x="289" y="46"/>
                    <a:pt x="213" y="137"/>
                  </a:cubicBezTo>
                  <a:cubicBezTo>
                    <a:pt x="0" y="319"/>
                    <a:pt x="0" y="623"/>
                    <a:pt x="213" y="836"/>
                  </a:cubicBezTo>
                  <a:lnTo>
                    <a:pt x="517" y="1140"/>
                  </a:lnTo>
                  <a:cubicBezTo>
                    <a:pt x="578" y="1201"/>
                    <a:pt x="730" y="1292"/>
                    <a:pt x="851" y="1292"/>
                  </a:cubicBezTo>
                  <a:cubicBezTo>
                    <a:pt x="942" y="1292"/>
                    <a:pt x="1125" y="1231"/>
                    <a:pt x="1186" y="1140"/>
                  </a:cubicBezTo>
                  <a:cubicBezTo>
                    <a:pt x="1368" y="927"/>
                    <a:pt x="1368" y="623"/>
                    <a:pt x="1186" y="441"/>
                  </a:cubicBezTo>
                  <a:lnTo>
                    <a:pt x="882" y="137"/>
                  </a:lnTo>
                  <a:cubicBezTo>
                    <a:pt x="790" y="46"/>
                    <a:pt x="661" y="0"/>
                    <a:pt x="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6"/>
            <p:cNvSpPr/>
            <p:nvPr/>
          </p:nvSpPr>
          <p:spPr>
            <a:xfrm>
              <a:off x="5379550" y="1896025"/>
              <a:ext cx="31925" cy="30600"/>
            </a:xfrm>
            <a:custGeom>
              <a:avLst/>
              <a:gdLst/>
              <a:ahLst/>
              <a:cxnLst/>
              <a:rect l="l" t="t" r="r" b="b"/>
              <a:pathLst>
                <a:path w="1277" h="1224" extrusionOk="0">
                  <a:moveTo>
                    <a:pt x="913" y="0"/>
                  </a:moveTo>
                  <a:cubicBezTo>
                    <a:pt x="894" y="0"/>
                    <a:pt x="873" y="3"/>
                    <a:pt x="851" y="8"/>
                  </a:cubicBezTo>
                  <a:lnTo>
                    <a:pt x="730" y="8"/>
                  </a:lnTo>
                  <a:cubicBezTo>
                    <a:pt x="699" y="38"/>
                    <a:pt x="608" y="99"/>
                    <a:pt x="547" y="130"/>
                  </a:cubicBezTo>
                  <a:cubicBezTo>
                    <a:pt x="426" y="221"/>
                    <a:pt x="304" y="312"/>
                    <a:pt x="213" y="403"/>
                  </a:cubicBezTo>
                  <a:cubicBezTo>
                    <a:pt x="0" y="555"/>
                    <a:pt x="0" y="890"/>
                    <a:pt x="213" y="1072"/>
                  </a:cubicBezTo>
                  <a:cubicBezTo>
                    <a:pt x="274" y="1163"/>
                    <a:pt x="426" y="1224"/>
                    <a:pt x="547" y="1224"/>
                  </a:cubicBezTo>
                  <a:cubicBezTo>
                    <a:pt x="669" y="1224"/>
                    <a:pt x="821" y="1194"/>
                    <a:pt x="882" y="1072"/>
                  </a:cubicBezTo>
                  <a:cubicBezTo>
                    <a:pt x="1003" y="981"/>
                    <a:pt x="1064" y="859"/>
                    <a:pt x="1155" y="738"/>
                  </a:cubicBezTo>
                  <a:cubicBezTo>
                    <a:pt x="1216" y="616"/>
                    <a:pt x="1277" y="555"/>
                    <a:pt x="1277" y="434"/>
                  </a:cubicBezTo>
                  <a:cubicBezTo>
                    <a:pt x="1277" y="312"/>
                    <a:pt x="1216" y="221"/>
                    <a:pt x="1155" y="130"/>
                  </a:cubicBezTo>
                  <a:cubicBezTo>
                    <a:pt x="1080" y="55"/>
                    <a:pt x="1005" y="0"/>
                    <a:pt x="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6"/>
            <p:cNvSpPr/>
            <p:nvPr/>
          </p:nvSpPr>
          <p:spPr>
            <a:xfrm>
              <a:off x="5358275" y="1979050"/>
              <a:ext cx="25850" cy="21300"/>
            </a:xfrm>
            <a:custGeom>
              <a:avLst/>
              <a:gdLst/>
              <a:ahLst/>
              <a:cxnLst/>
              <a:rect l="l" t="t" r="r" b="b"/>
              <a:pathLst>
                <a:path w="1034" h="852" extrusionOk="0">
                  <a:moveTo>
                    <a:pt x="517" y="0"/>
                  </a:moveTo>
                  <a:cubicBezTo>
                    <a:pt x="0" y="0"/>
                    <a:pt x="0" y="851"/>
                    <a:pt x="517" y="851"/>
                  </a:cubicBezTo>
                  <a:cubicBezTo>
                    <a:pt x="1034" y="851"/>
                    <a:pt x="1034"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6"/>
            <p:cNvSpPr/>
            <p:nvPr/>
          </p:nvSpPr>
          <p:spPr>
            <a:xfrm>
              <a:off x="5268600" y="2077075"/>
              <a:ext cx="24350" cy="19775"/>
            </a:xfrm>
            <a:custGeom>
              <a:avLst/>
              <a:gdLst/>
              <a:ahLst/>
              <a:cxnLst/>
              <a:rect l="l" t="t" r="r" b="b"/>
              <a:pathLst>
                <a:path w="974" h="791" extrusionOk="0">
                  <a:moveTo>
                    <a:pt x="487" y="0"/>
                  </a:moveTo>
                  <a:cubicBezTo>
                    <a:pt x="1" y="0"/>
                    <a:pt x="1" y="791"/>
                    <a:pt x="487" y="791"/>
                  </a:cubicBezTo>
                  <a:cubicBezTo>
                    <a:pt x="973" y="791"/>
                    <a:pt x="973"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69025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84"/>
        <p:cNvGrpSpPr/>
        <p:nvPr/>
      </p:nvGrpSpPr>
      <p:grpSpPr>
        <a:xfrm>
          <a:off x="0" y="0"/>
          <a:ext cx="0" cy="0"/>
          <a:chOff x="0" y="0"/>
          <a:chExt cx="0" cy="0"/>
        </a:xfrm>
      </p:grpSpPr>
      <p:sp>
        <p:nvSpPr>
          <p:cNvPr id="185" name="Google Shape;185;p7"/>
          <p:cNvSpPr txBox="1">
            <a:spLocks noGrp="1"/>
          </p:cNvSpPr>
          <p:nvPr>
            <p:ph type="title"/>
          </p:nvPr>
        </p:nvSpPr>
        <p:spPr>
          <a:xfrm>
            <a:off x="960000" y="713333"/>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Clr>
                <a:schemeClr val="dk2"/>
              </a:buClr>
              <a:buSzPts val="3000"/>
              <a:buFont typeface="Sawarabi Mincho"/>
              <a:buNone/>
              <a:defRPr sz="4000">
                <a:solidFill>
                  <a:schemeClr val="dk2"/>
                </a:solidFill>
                <a:latin typeface="Sawarabi Mincho"/>
                <a:ea typeface="Sawarabi Mincho"/>
                <a:cs typeface="Sawarabi Mincho"/>
                <a:sym typeface="Sawarabi Mincho"/>
              </a:defRPr>
            </a:lvl2pPr>
            <a:lvl3pPr lvl="2" rtl="0">
              <a:spcBef>
                <a:spcPts val="0"/>
              </a:spcBef>
              <a:spcAft>
                <a:spcPts val="0"/>
              </a:spcAft>
              <a:buClr>
                <a:schemeClr val="dk2"/>
              </a:buClr>
              <a:buSzPts val="3000"/>
              <a:buFont typeface="Sawarabi Mincho"/>
              <a:buNone/>
              <a:defRPr sz="4000">
                <a:solidFill>
                  <a:schemeClr val="dk2"/>
                </a:solidFill>
                <a:latin typeface="Sawarabi Mincho"/>
                <a:ea typeface="Sawarabi Mincho"/>
                <a:cs typeface="Sawarabi Mincho"/>
                <a:sym typeface="Sawarabi Mincho"/>
              </a:defRPr>
            </a:lvl3pPr>
            <a:lvl4pPr lvl="3" rtl="0">
              <a:spcBef>
                <a:spcPts val="0"/>
              </a:spcBef>
              <a:spcAft>
                <a:spcPts val="0"/>
              </a:spcAft>
              <a:buClr>
                <a:schemeClr val="dk2"/>
              </a:buClr>
              <a:buSzPts val="3000"/>
              <a:buFont typeface="Sawarabi Mincho"/>
              <a:buNone/>
              <a:defRPr sz="4000">
                <a:solidFill>
                  <a:schemeClr val="dk2"/>
                </a:solidFill>
                <a:latin typeface="Sawarabi Mincho"/>
                <a:ea typeface="Sawarabi Mincho"/>
                <a:cs typeface="Sawarabi Mincho"/>
                <a:sym typeface="Sawarabi Mincho"/>
              </a:defRPr>
            </a:lvl4pPr>
            <a:lvl5pPr lvl="4" rtl="0">
              <a:spcBef>
                <a:spcPts val="0"/>
              </a:spcBef>
              <a:spcAft>
                <a:spcPts val="0"/>
              </a:spcAft>
              <a:buClr>
                <a:schemeClr val="dk2"/>
              </a:buClr>
              <a:buSzPts val="3000"/>
              <a:buFont typeface="Sawarabi Mincho"/>
              <a:buNone/>
              <a:defRPr sz="4000">
                <a:solidFill>
                  <a:schemeClr val="dk2"/>
                </a:solidFill>
                <a:latin typeface="Sawarabi Mincho"/>
                <a:ea typeface="Sawarabi Mincho"/>
                <a:cs typeface="Sawarabi Mincho"/>
                <a:sym typeface="Sawarabi Mincho"/>
              </a:defRPr>
            </a:lvl5pPr>
            <a:lvl6pPr lvl="5" rtl="0">
              <a:spcBef>
                <a:spcPts val="0"/>
              </a:spcBef>
              <a:spcAft>
                <a:spcPts val="0"/>
              </a:spcAft>
              <a:buClr>
                <a:schemeClr val="dk2"/>
              </a:buClr>
              <a:buSzPts val="3000"/>
              <a:buFont typeface="Sawarabi Mincho"/>
              <a:buNone/>
              <a:defRPr sz="4000">
                <a:solidFill>
                  <a:schemeClr val="dk2"/>
                </a:solidFill>
                <a:latin typeface="Sawarabi Mincho"/>
                <a:ea typeface="Sawarabi Mincho"/>
                <a:cs typeface="Sawarabi Mincho"/>
                <a:sym typeface="Sawarabi Mincho"/>
              </a:defRPr>
            </a:lvl6pPr>
            <a:lvl7pPr lvl="6" rtl="0">
              <a:spcBef>
                <a:spcPts val="0"/>
              </a:spcBef>
              <a:spcAft>
                <a:spcPts val="0"/>
              </a:spcAft>
              <a:buClr>
                <a:schemeClr val="dk2"/>
              </a:buClr>
              <a:buSzPts val="3000"/>
              <a:buFont typeface="Sawarabi Mincho"/>
              <a:buNone/>
              <a:defRPr sz="4000">
                <a:solidFill>
                  <a:schemeClr val="dk2"/>
                </a:solidFill>
                <a:latin typeface="Sawarabi Mincho"/>
                <a:ea typeface="Sawarabi Mincho"/>
                <a:cs typeface="Sawarabi Mincho"/>
                <a:sym typeface="Sawarabi Mincho"/>
              </a:defRPr>
            </a:lvl7pPr>
            <a:lvl8pPr lvl="7" rtl="0">
              <a:spcBef>
                <a:spcPts val="0"/>
              </a:spcBef>
              <a:spcAft>
                <a:spcPts val="0"/>
              </a:spcAft>
              <a:buClr>
                <a:schemeClr val="dk2"/>
              </a:buClr>
              <a:buSzPts val="3000"/>
              <a:buFont typeface="Sawarabi Mincho"/>
              <a:buNone/>
              <a:defRPr sz="4000">
                <a:solidFill>
                  <a:schemeClr val="dk2"/>
                </a:solidFill>
                <a:latin typeface="Sawarabi Mincho"/>
                <a:ea typeface="Sawarabi Mincho"/>
                <a:cs typeface="Sawarabi Mincho"/>
                <a:sym typeface="Sawarabi Mincho"/>
              </a:defRPr>
            </a:lvl8pPr>
            <a:lvl9pPr lvl="8" rtl="0">
              <a:spcBef>
                <a:spcPts val="0"/>
              </a:spcBef>
              <a:spcAft>
                <a:spcPts val="0"/>
              </a:spcAft>
              <a:buClr>
                <a:schemeClr val="dk2"/>
              </a:buClr>
              <a:buSzPts val="3000"/>
              <a:buFont typeface="Sawarabi Mincho"/>
              <a:buNone/>
              <a:defRPr sz="4000">
                <a:solidFill>
                  <a:schemeClr val="dk2"/>
                </a:solidFill>
                <a:latin typeface="Sawarabi Mincho"/>
                <a:ea typeface="Sawarabi Mincho"/>
                <a:cs typeface="Sawarabi Mincho"/>
                <a:sym typeface="Sawarabi Mincho"/>
              </a:defRPr>
            </a:lvl9pPr>
          </a:lstStyle>
          <a:p>
            <a:r>
              <a:rPr lang="en-US"/>
              <a:t>Click to edit Master title style</a:t>
            </a:r>
            <a:endParaRPr/>
          </a:p>
        </p:txBody>
      </p:sp>
      <p:sp>
        <p:nvSpPr>
          <p:cNvPr id="186" name="Google Shape;186;p7"/>
          <p:cNvSpPr txBox="1">
            <a:spLocks noGrp="1"/>
          </p:cNvSpPr>
          <p:nvPr>
            <p:ph type="body" idx="1"/>
          </p:nvPr>
        </p:nvSpPr>
        <p:spPr>
          <a:xfrm>
            <a:off x="960000" y="1536633"/>
            <a:ext cx="10272000" cy="44156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0"/>
              </a:spcBef>
              <a:spcAft>
                <a:spcPts val="0"/>
              </a:spcAft>
              <a:buSzPts val="1400"/>
              <a:buChar char="■"/>
              <a:defRPr/>
            </a:lvl3pPr>
            <a:lvl4pPr marL="2438339" lvl="3" indent="-423323" rtl="0">
              <a:lnSpc>
                <a:spcPct val="115000"/>
              </a:lnSpc>
              <a:spcBef>
                <a:spcPts val="0"/>
              </a:spcBef>
              <a:spcAft>
                <a:spcPts val="0"/>
              </a:spcAft>
              <a:buSzPts val="1400"/>
              <a:buChar char="●"/>
              <a:defRPr/>
            </a:lvl4pPr>
            <a:lvl5pPr marL="3047924" lvl="4" indent="-423323" rtl="0">
              <a:lnSpc>
                <a:spcPct val="115000"/>
              </a:lnSpc>
              <a:spcBef>
                <a:spcPts val="0"/>
              </a:spcBef>
              <a:spcAft>
                <a:spcPts val="0"/>
              </a:spcAft>
              <a:buSzPts val="1400"/>
              <a:buChar char="○"/>
              <a:defRPr/>
            </a:lvl5pPr>
            <a:lvl6pPr marL="3657509" lvl="5" indent="-423323" rtl="0">
              <a:lnSpc>
                <a:spcPct val="115000"/>
              </a:lnSpc>
              <a:spcBef>
                <a:spcPts val="0"/>
              </a:spcBef>
              <a:spcAft>
                <a:spcPts val="0"/>
              </a:spcAft>
              <a:buSzPts val="1400"/>
              <a:buChar char="■"/>
              <a:defRPr/>
            </a:lvl6pPr>
            <a:lvl7pPr marL="4267093" lvl="6" indent="-423323" rtl="0">
              <a:lnSpc>
                <a:spcPct val="115000"/>
              </a:lnSpc>
              <a:spcBef>
                <a:spcPts val="0"/>
              </a:spcBef>
              <a:spcAft>
                <a:spcPts val="0"/>
              </a:spcAft>
              <a:buSzPts val="1400"/>
              <a:buChar char="●"/>
              <a:defRPr/>
            </a:lvl7pPr>
            <a:lvl8pPr marL="4876678" lvl="7" indent="-423323" rtl="0">
              <a:lnSpc>
                <a:spcPct val="115000"/>
              </a:lnSpc>
              <a:spcBef>
                <a:spcPts val="0"/>
              </a:spcBef>
              <a:spcAft>
                <a:spcPts val="0"/>
              </a:spcAft>
              <a:buSzPts val="1400"/>
              <a:buChar char="○"/>
              <a:defRPr/>
            </a:lvl8pPr>
            <a:lvl9pPr marL="5486263" lvl="8" indent="-423323" rtl="0">
              <a:lnSpc>
                <a:spcPct val="115000"/>
              </a:lnSpc>
              <a:spcBef>
                <a:spcPts val="0"/>
              </a:spcBef>
              <a:spcAft>
                <a:spcPts val="0"/>
              </a:spcAft>
              <a:buSzPts val="1400"/>
              <a:buChar char="■"/>
              <a:defRPr/>
            </a:lvl9pPr>
          </a:lstStyle>
          <a:p>
            <a:pPr lvl="0"/>
            <a:r>
              <a:rPr lang="en-US"/>
              <a:t>Click to edit Master text styles</a:t>
            </a:r>
          </a:p>
        </p:txBody>
      </p:sp>
      <p:sp>
        <p:nvSpPr>
          <p:cNvPr id="187" name="Google Shape;187;p7"/>
          <p:cNvSpPr/>
          <p:nvPr/>
        </p:nvSpPr>
        <p:spPr>
          <a:xfrm rot="6811055">
            <a:off x="8666413" y="5328800"/>
            <a:ext cx="3611480" cy="4028224"/>
          </a:xfrm>
          <a:custGeom>
            <a:avLst/>
            <a:gdLst/>
            <a:ahLst/>
            <a:cxnLst/>
            <a:rect l="l" t="t" r="r" b="b"/>
            <a:pathLst>
              <a:path w="59353" h="66202" extrusionOk="0">
                <a:moveTo>
                  <a:pt x="15097" y="0"/>
                </a:moveTo>
                <a:cubicBezTo>
                  <a:pt x="9160" y="0"/>
                  <a:pt x="3149" y="3895"/>
                  <a:pt x="1418" y="9597"/>
                </a:cubicBezTo>
                <a:cubicBezTo>
                  <a:pt x="1" y="14393"/>
                  <a:pt x="1527" y="19462"/>
                  <a:pt x="3707" y="23985"/>
                </a:cubicBezTo>
                <a:cubicBezTo>
                  <a:pt x="5560" y="27800"/>
                  <a:pt x="7631" y="31288"/>
                  <a:pt x="8994" y="35212"/>
                </a:cubicBezTo>
                <a:cubicBezTo>
                  <a:pt x="10356" y="39191"/>
                  <a:pt x="11228" y="43169"/>
                  <a:pt x="12209" y="47203"/>
                </a:cubicBezTo>
                <a:cubicBezTo>
                  <a:pt x="12536" y="48892"/>
                  <a:pt x="13027" y="50691"/>
                  <a:pt x="13790" y="52271"/>
                </a:cubicBezTo>
                <a:cubicBezTo>
                  <a:pt x="15479" y="55650"/>
                  <a:pt x="18477" y="56958"/>
                  <a:pt x="22183" y="57176"/>
                </a:cubicBezTo>
                <a:cubicBezTo>
                  <a:pt x="24526" y="57285"/>
                  <a:pt x="26979" y="57067"/>
                  <a:pt x="29377" y="57721"/>
                </a:cubicBezTo>
                <a:cubicBezTo>
                  <a:pt x="32974" y="58539"/>
                  <a:pt x="35863" y="61046"/>
                  <a:pt x="38915" y="63062"/>
                </a:cubicBezTo>
                <a:cubicBezTo>
                  <a:pt x="41625" y="64921"/>
                  <a:pt x="44555" y="66201"/>
                  <a:pt x="47646" y="66201"/>
                </a:cubicBezTo>
                <a:cubicBezTo>
                  <a:pt x="48907" y="66201"/>
                  <a:pt x="50194" y="65988"/>
                  <a:pt x="51505" y="65515"/>
                </a:cubicBezTo>
                <a:cubicBezTo>
                  <a:pt x="55756" y="64043"/>
                  <a:pt x="58753" y="60283"/>
                  <a:pt x="59080" y="55814"/>
                </a:cubicBezTo>
                <a:cubicBezTo>
                  <a:pt x="59353" y="52326"/>
                  <a:pt x="57718" y="48838"/>
                  <a:pt x="55483" y="46167"/>
                </a:cubicBezTo>
                <a:cubicBezTo>
                  <a:pt x="53194" y="43551"/>
                  <a:pt x="50360" y="41425"/>
                  <a:pt x="47635" y="39191"/>
                </a:cubicBezTo>
                <a:cubicBezTo>
                  <a:pt x="42784" y="35212"/>
                  <a:pt x="38261" y="30634"/>
                  <a:pt x="35645" y="25021"/>
                </a:cubicBezTo>
                <a:cubicBezTo>
                  <a:pt x="34500" y="22459"/>
                  <a:pt x="33737" y="19734"/>
                  <a:pt x="32920" y="17009"/>
                </a:cubicBezTo>
                <a:cubicBezTo>
                  <a:pt x="30522" y="9052"/>
                  <a:pt x="25398" y="1040"/>
                  <a:pt x="16351" y="59"/>
                </a:cubicBezTo>
                <a:cubicBezTo>
                  <a:pt x="15935" y="20"/>
                  <a:pt x="15516" y="0"/>
                  <a:pt x="15097"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7"/>
          <p:cNvSpPr/>
          <p:nvPr/>
        </p:nvSpPr>
        <p:spPr>
          <a:xfrm rot="5400000">
            <a:off x="1546525" y="4208274"/>
            <a:ext cx="1236915" cy="4469569"/>
          </a:xfrm>
          <a:custGeom>
            <a:avLst/>
            <a:gdLst/>
            <a:ahLst/>
            <a:cxnLst/>
            <a:rect l="l" t="t" r="r" b="b"/>
            <a:pathLst>
              <a:path w="61887" h="67875" extrusionOk="0">
                <a:moveTo>
                  <a:pt x="61431" y="1"/>
                </a:moveTo>
                <a:cubicBezTo>
                  <a:pt x="58330" y="122"/>
                  <a:pt x="55291" y="1247"/>
                  <a:pt x="52190" y="2159"/>
                </a:cubicBezTo>
                <a:cubicBezTo>
                  <a:pt x="48452" y="3314"/>
                  <a:pt x="44652" y="4499"/>
                  <a:pt x="40883" y="5715"/>
                </a:cubicBezTo>
                <a:cubicBezTo>
                  <a:pt x="33315" y="8177"/>
                  <a:pt x="25746" y="10791"/>
                  <a:pt x="18208" y="13649"/>
                </a:cubicBezTo>
                <a:cubicBezTo>
                  <a:pt x="17326" y="13983"/>
                  <a:pt x="16445" y="14287"/>
                  <a:pt x="15533" y="14621"/>
                </a:cubicBezTo>
                <a:cubicBezTo>
                  <a:pt x="11399" y="16232"/>
                  <a:pt x="6688" y="18633"/>
                  <a:pt x="4864" y="25685"/>
                </a:cubicBezTo>
                <a:cubicBezTo>
                  <a:pt x="3496" y="30974"/>
                  <a:pt x="4226" y="37235"/>
                  <a:pt x="4074" y="43102"/>
                </a:cubicBezTo>
                <a:cubicBezTo>
                  <a:pt x="3952" y="51704"/>
                  <a:pt x="1977" y="59850"/>
                  <a:pt x="1" y="67874"/>
                </a:cubicBezTo>
                <a:lnTo>
                  <a:pt x="61887" y="67874"/>
                </a:lnTo>
                <a:lnTo>
                  <a:pt x="61887" y="1"/>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7"/>
          <p:cNvSpPr/>
          <p:nvPr/>
        </p:nvSpPr>
        <p:spPr>
          <a:xfrm>
            <a:off x="9379167" y="-85982"/>
            <a:ext cx="2906767" cy="1379433"/>
          </a:xfrm>
          <a:custGeom>
            <a:avLst/>
            <a:gdLst/>
            <a:ahLst/>
            <a:cxnLst/>
            <a:rect l="l" t="t" r="r" b="b"/>
            <a:pathLst>
              <a:path w="87203" h="41383" extrusionOk="0">
                <a:moveTo>
                  <a:pt x="3613" y="0"/>
                </a:moveTo>
                <a:cubicBezTo>
                  <a:pt x="1474" y="0"/>
                  <a:pt x="0" y="26"/>
                  <a:pt x="0" y="101"/>
                </a:cubicBezTo>
                <a:cubicBezTo>
                  <a:pt x="0" y="1082"/>
                  <a:pt x="5287" y="6259"/>
                  <a:pt x="8503" y="8930"/>
                </a:cubicBezTo>
                <a:cubicBezTo>
                  <a:pt x="8939" y="9257"/>
                  <a:pt x="9266" y="9529"/>
                  <a:pt x="9647" y="9911"/>
                </a:cubicBezTo>
                <a:cubicBezTo>
                  <a:pt x="9593" y="9965"/>
                  <a:pt x="9538" y="10074"/>
                  <a:pt x="9429" y="10183"/>
                </a:cubicBezTo>
                <a:cubicBezTo>
                  <a:pt x="9538" y="10183"/>
                  <a:pt x="9593" y="10183"/>
                  <a:pt x="9647" y="10074"/>
                </a:cubicBezTo>
                <a:cubicBezTo>
                  <a:pt x="9702" y="10020"/>
                  <a:pt x="9811" y="10020"/>
                  <a:pt x="9865" y="10020"/>
                </a:cubicBezTo>
                <a:cubicBezTo>
                  <a:pt x="10138" y="10238"/>
                  <a:pt x="10356" y="10401"/>
                  <a:pt x="10628" y="10565"/>
                </a:cubicBezTo>
                <a:cubicBezTo>
                  <a:pt x="11010" y="10892"/>
                  <a:pt x="11500" y="11219"/>
                  <a:pt x="11827" y="11655"/>
                </a:cubicBezTo>
                <a:cubicBezTo>
                  <a:pt x="12372" y="12254"/>
                  <a:pt x="13190" y="12690"/>
                  <a:pt x="13898" y="13072"/>
                </a:cubicBezTo>
                <a:cubicBezTo>
                  <a:pt x="14498" y="13453"/>
                  <a:pt x="15152" y="13671"/>
                  <a:pt x="15806" y="14053"/>
                </a:cubicBezTo>
                <a:cubicBezTo>
                  <a:pt x="16623" y="14434"/>
                  <a:pt x="17495" y="14870"/>
                  <a:pt x="18313" y="15306"/>
                </a:cubicBezTo>
                <a:cubicBezTo>
                  <a:pt x="18912" y="15688"/>
                  <a:pt x="19566" y="16124"/>
                  <a:pt x="20166" y="16560"/>
                </a:cubicBezTo>
                <a:lnTo>
                  <a:pt x="20166" y="16614"/>
                </a:lnTo>
                <a:cubicBezTo>
                  <a:pt x="20173" y="16601"/>
                  <a:pt x="20188" y="16594"/>
                  <a:pt x="20211" y="16594"/>
                </a:cubicBezTo>
                <a:cubicBezTo>
                  <a:pt x="20551" y="16594"/>
                  <a:pt x="22557" y="18038"/>
                  <a:pt x="22455" y="18140"/>
                </a:cubicBezTo>
                <a:cubicBezTo>
                  <a:pt x="22564" y="18249"/>
                  <a:pt x="22618" y="18304"/>
                  <a:pt x="22673" y="18467"/>
                </a:cubicBezTo>
                <a:cubicBezTo>
                  <a:pt x="23163" y="18958"/>
                  <a:pt x="23599" y="19503"/>
                  <a:pt x="24035" y="20102"/>
                </a:cubicBezTo>
                <a:cubicBezTo>
                  <a:pt x="24362" y="20647"/>
                  <a:pt x="24689" y="21247"/>
                  <a:pt x="24962" y="21846"/>
                </a:cubicBezTo>
                <a:cubicBezTo>
                  <a:pt x="25452" y="22882"/>
                  <a:pt x="25670" y="23972"/>
                  <a:pt x="25670" y="25117"/>
                </a:cubicBezTo>
                <a:cubicBezTo>
                  <a:pt x="25670" y="25553"/>
                  <a:pt x="25616" y="25989"/>
                  <a:pt x="25616" y="26370"/>
                </a:cubicBezTo>
                <a:cubicBezTo>
                  <a:pt x="25616" y="26752"/>
                  <a:pt x="25616" y="27188"/>
                  <a:pt x="25507" y="27569"/>
                </a:cubicBezTo>
                <a:cubicBezTo>
                  <a:pt x="25452" y="28223"/>
                  <a:pt x="25398" y="28768"/>
                  <a:pt x="25452" y="29368"/>
                </a:cubicBezTo>
                <a:cubicBezTo>
                  <a:pt x="25452" y="29477"/>
                  <a:pt x="25452" y="29640"/>
                  <a:pt x="25398" y="29695"/>
                </a:cubicBezTo>
                <a:cubicBezTo>
                  <a:pt x="25398" y="29858"/>
                  <a:pt x="25343" y="30022"/>
                  <a:pt x="25343" y="30185"/>
                </a:cubicBezTo>
                <a:cubicBezTo>
                  <a:pt x="25398" y="30567"/>
                  <a:pt x="25452" y="31003"/>
                  <a:pt x="25616" y="31493"/>
                </a:cubicBezTo>
                <a:cubicBezTo>
                  <a:pt x="25670" y="31766"/>
                  <a:pt x="25779" y="32093"/>
                  <a:pt x="25943" y="32365"/>
                </a:cubicBezTo>
                <a:cubicBezTo>
                  <a:pt x="26161" y="33128"/>
                  <a:pt x="26597" y="33728"/>
                  <a:pt x="27251" y="34218"/>
                </a:cubicBezTo>
                <a:cubicBezTo>
                  <a:pt x="28123" y="34872"/>
                  <a:pt x="29159" y="35417"/>
                  <a:pt x="30249" y="35744"/>
                </a:cubicBezTo>
                <a:cubicBezTo>
                  <a:pt x="30685" y="35908"/>
                  <a:pt x="31175" y="35962"/>
                  <a:pt x="31666" y="35962"/>
                </a:cubicBezTo>
                <a:cubicBezTo>
                  <a:pt x="31905" y="35978"/>
                  <a:pt x="32144" y="35985"/>
                  <a:pt x="32383" y="35985"/>
                </a:cubicBezTo>
                <a:cubicBezTo>
                  <a:pt x="32957" y="35985"/>
                  <a:pt x="33524" y="35946"/>
                  <a:pt x="34064" y="35908"/>
                </a:cubicBezTo>
                <a:cubicBezTo>
                  <a:pt x="34227" y="35908"/>
                  <a:pt x="34445" y="35853"/>
                  <a:pt x="34663" y="35853"/>
                </a:cubicBezTo>
                <a:cubicBezTo>
                  <a:pt x="34854" y="35799"/>
                  <a:pt x="35072" y="35799"/>
                  <a:pt x="35297" y="35799"/>
                </a:cubicBezTo>
                <a:cubicBezTo>
                  <a:pt x="35522" y="35799"/>
                  <a:pt x="35753" y="35799"/>
                  <a:pt x="35971" y="35744"/>
                </a:cubicBezTo>
                <a:lnTo>
                  <a:pt x="39023" y="35145"/>
                </a:lnTo>
                <a:cubicBezTo>
                  <a:pt x="39786" y="35036"/>
                  <a:pt x="40495" y="34763"/>
                  <a:pt x="41258" y="34600"/>
                </a:cubicBezTo>
                <a:cubicBezTo>
                  <a:pt x="41585" y="34545"/>
                  <a:pt x="41966" y="34491"/>
                  <a:pt x="42239" y="34382"/>
                </a:cubicBezTo>
                <a:lnTo>
                  <a:pt x="45509" y="33564"/>
                </a:lnTo>
                <a:lnTo>
                  <a:pt x="46326" y="33401"/>
                </a:lnTo>
                <a:cubicBezTo>
                  <a:pt x="46708" y="33237"/>
                  <a:pt x="47144" y="33128"/>
                  <a:pt x="47525" y="33019"/>
                </a:cubicBezTo>
                <a:cubicBezTo>
                  <a:pt x="47743" y="32965"/>
                  <a:pt x="47852" y="32965"/>
                  <a:pt x="48070" y="32965"/>
                </a:cubicBezTo>
                <a:cubicBezTo>
                  <a:pt x="48615" y="32910"/>
                  <a:pt x="49160" y="32692"/>
                  <a:pt x="49651" y="32692"/>
                </a:cubicBezTo>
                <a:cubicBezTo>
                  <a:pt x="50251" y="32692"/>
                  <a:pt x="50850" y="32747"/>
                  <a:pt x="51395" y="32747"/>
                </a:cubicBezTo>
                <a:cubicBezTo>
                  <a:pt x="51504" y="32747"/>
                  <a:pt x="51559" y="32747"/>
                  <a:pt x="51559" y="32856"/>
                </a:cubicBezTo>
                <a:cubicBezTo>
                  <a:pt x="52213" y="33019"/>
                  <a:pt x="52921" y="33292"/>
                  <a:pt x="53521" y="33673"/>
                </a:cubicBezTo>
                <a:cubicBezTo>
                  <a:pt x="54284" y="34055"/>
                  <a:pt x="54938" y="34600"/>
                  <a:pt x="55483" y="35199"/>
                </a:cubicBezTo>
                <a:cubicBezTo>
                  <a:pt x="56191" y="35908"/>
                  <a:pt x="56845" y="36562"/>
                  <a:pt x="57499" y="37325"/>
                </a:cubicBezTo>
                <a:cubicBezTo>
                  <a:pt x="58044" y="37870"/>
                  <a:pt x="58644" y="38360"/>
                  <a:pt x="59243" y="38742"/>
                </a:cubicBezTo>
                <a:cubicBezTo>
                  <a:pt x="59461" y="38905"/>
                  <a:pt x="59679" y="38960"/>
                  <a:pt x="59843" y="39123"/>
                </a:cubicBezTo>
                <a:cubicBezTo>
                  <a:pt x="60497" y="39450"/>
                  <a:pt x="61042" y="39832"/>
                  <a:pt x="61696" y="40050"/>
                </a:cubicBezTo>
                <a:cubicBezTo>
                  <a:pt x="62132" y="40213"/>
                  <a:pt x="62513" y="40431"/>
                  <a:pt x="62949" y="40595"/>
                </a:cubicBezTo>
                <a:cubicBezTo>
                  <a:pt x="63385" y="40867"/>
                  <a:pt x="63930" y="41031"/>
                  <a:pt x="64475" y="41140"/>
                </a:cubicBezTo>
                <a:cubicBezTo>
                  <a:pt x="65014" y="41274"/>
                  <a:pt x="65552" y="41372"/>
                  <a:pt x="66059" y="41372"/>
                </a:cubicBezTo>
                <a:cubicBezTo>
                  <a:pt x="66169" y="41372"/>
                  <a:pt x="66277" y="41367"/>
                  <a:pt x="66383" y="41358"/>
                </a:cubicBezTo>
                <a:cubicBezTo>
                  <a:pt x="66637" y="41358"/>
                  <a:pt x="66867" y="41382"/>
                  <a:pt x="67073" y="41382"/>
                </a:cubicBezTo>
                <a:cubicBezTo>
                  <a:pt x="67176" y="41382"/>
                  <a:pt x="67273" y="41376"/>
                  <a:pt x="67364" y="41358"/>
                </a:cubicBezTo>
                <a:cubicBezTo>
                  <a:pt x="67963" y="41194"/>
                  <a:pt x="68563" y="41031"/>
                  <a:pt x="69271" y="40976"/>
                </a:cubicBezTo>
                <a:cubicBezTo>
                  <a:pt x="69653" y="40867"/>
                  <a:pt x="70034" y="40649"/>
                  <a:pt x="70416" y="40595"/>
                </a:cubicBezTo>
                <a:cubicBezTo>
                  <a:pt x="70688" y="40540"/>
                  <a:pt x="70906" y="40431"/>
                  <a:pt x="71179" y="40322"/>
                </a:cubicBezTo>
                <a:cubicBezTo>
                  <a:pt x="71779" y="40104"/>
                  <a:pt x="72378" y="39941"/>
                  <a:pt x="73032" y="39668"/>
                </a:cubicBezTo>
                <a:cubicBezTo>
                  <a:pt x="73959" y="39178"/>
                  <a:pt x="74994" y="38578"/>
                  <a:pt x="75921" y="38033"/>
                </a:cubicBezTo>
                <a:cubicBezTo>
                  <a:pt x="76629" y="37597"/>
                  <a:pt x="77229" y="37216"/>
                  <a:pt x="77828" y="36780"/>
                </a:cubicBezTo>
                <a:lnTo>
                  <a:pt x="79082" y="35962"/>
                </a:lnTo>
                <a:cubicBezTo>
                  <a:pt x="79463" y="35690"/>
                  <a:pt x="79954" y="35417"/>
                  <a:pt x="80390" y="35199"/>
                </a:cubicBezTo>
                <a:cubicBezTo>
                  <a:pt x="81480" y="34654"/>
                  <a:pt x="82570" y="34273"/>
                  <a:pt x="83660" y="33728"/>
                </a:cubicBezTo>
                <a:cubicBezTo>
                  <a:pt x="83769" y="33673"/>
                  <a:pt x="83932" y="33510"/>
                  <a:pt x="84041" y="33510"/>
                </a:cubicBezTo>
                <a:cubicBezTo>
                  <a:pt x="84804" y="33237"/>
                  <a:pt x="85567" y="33019"/>
                  <a:pt x="86276" y="32856"/>
                </a:cubicBezTo>
                <a:cubicBezTo>
                  <a:pt x="86548" y="32747"/>
                  <a:pt x="86821" y="32692"/>
                  <a:pt x="87202" y="32692"/>
                </a:cubicBezTo>
                <a:lnTo>
                  <a:pt x="87202" y="101"/>
                </a:lnTo>
                <a:lnTo>
                  <a:pt x="19621" y="101"/>
                </a:lnTo>
                <a:cubicBezTo>
                  <a:pt x="19621" y="115"/>
                  <a:pt x="19283" y="121"/>
                  <a:pt x="18696" y="121"/>
                </a:cubicBezTo>
                <a:cubicBezTo>
                  <a:pt x="16036" y="121"/>
                  <a:pt x="8257" y="0"/>
                  <a:pt x="36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7"/>
          <p:cNvSpPr/>
          <p:nvPr/>
        </p:nvSpPr>
        <p:spPr>
          <a:xfrm>
            <a:off x="-199733" y="-203433"/>
            <a:ext cx="3393360" cy="1119408"/>
          </a:xfrm>
          <a:custGeom>
            <a:avLst/>
            <a:gdLst/>
            <a:ahLst/>
            <a:cxnLst/>
            <a:rect l="l" t="t" r="r" b="b"/>
            <a:pathLst>
              <a:path w="38937" h="33230" extrusionOk="0">
                <a:moveTo>
                  <a:pt x="0" y="0"/>
                </a:moveTo>
                <a:lnTo>
                  <a:pt x="0" y="32979"/>
                </a:lnTo>
                <a:cubicBezTo>
                  <a:pt x="1303" y="33141"/>
                  <a:pt x="2483" y="33230"/>
                  <a:pt x="3582" y="33230"/>
                </a:cubicBezTo>
                <a:cubicBezTo>
                  <a:pt x="8252" y="33230"/>
                  <a:pt x="11473" y="31637"/>
                  <a:pt x="16566" y="27356"/>
                </a:cubicBezTo>
                <a:cubicBezTo>
                  <a:pt x="22918" y="22037"/>
                  <a:pt x="27022" y="24772"/>
                  <a:pt x="32979" y="17599"/>
                </a:cubicBezTo>
                <a:cubicBezTo>
                  <a:pt x="38937" y="10426"/>
                  <a:pt x="35533" y="0"/>
                  <a:pt x="3553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1" name="Google Shape;191;p7"/>
          <p:cNvGrpSpPr/>
          <p:nvPr/>
        </p:nvGrpSpPr>
        <p:grpSpPr>
          <a:xfrm rot="3659724">
            <a:off x="1215340" y="5595315"/>
            <a:ext cx="1403581" cy="2140992"/>
            <a:chOff x="5268600" y="1434950"/>
            <a:chExt cx="433925" cy="661900"/>
          </a:xfrm>
        </p:grpSpPr>
        <p:sp>
          <p:nvSpPr>
            <p:cNvPr id="192" name="Google Shape;192;p7"/>
            <p:cNvSpPr/>
            <p:nvPr/>
          </p:nvSpPr>
          <p:spPr>
            <a:xfrm>
              <a:off x="5617400" y="1434950"/>
              <a:ext cx="17500" cy="14475"/>
            </a:xfrm>
            <a:custGeom>
              <a:avLst/>
              <a:gdLst/>
              <a:ahLst/>
              <a:cxnLst/>
              <a:rect l="l" t="t" r="r" b="b"/>
              <a:pathLst>
                <a:path w="700" h="579" extrusionOk="0">
                  <a:moveTo>
                    <a:pt x="365" y="1"/>
                  </a:moveTo>
                  <a:cubicBezTo>
                    <a:pt x="0" y="1"/>
                    <a:pt x="0" y="579"/>
                    <a:pt x="365" y="579"/>
                  </a:cubicBezTo>
                  <a:cubicBezTo>
                    <a:pt x="699" y="579"/>
                    <a:pt x="699" y="1"/>
                    <a:pt x="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7"/>
            <p:cNvSpPr/>
            <p:nvPr/>
          </p:nvSpPr>
          <p:spPr>
            <a:xfrm>
              <a:off x="5639425" y="1523875"/>
              <a:ext cx="19025" cy="15225"/>
            </a:xfrm>
            <a:custGeom>
              <a:avLst/>
              <a:gdLst/>
              <a:ahLst/>
              <a:cxnLst/>
              <a:rect l="l" t="t" r="r" b="b"/>
              <a:pathLst>
                <a:path w="761" h="609" extrusionOk="0">
                  <a:moveTo>
                    <a:pt x="365" y="0"/>
                  </a:moveTo>
                  <a:cubicBezTo>
                    <a:pt x="1" y="61"/>
                    <a:pt x="1" y="608"/>
                    <a:pt x="365" y="608"/>
                  </a:cubicBezTo>
                  <a:cubicBezTo>
                    <a:pt x="761" y="608"/>
                    <a:pt x="761" y="0"/>
                    <a:pt x="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7"/>
            <p:cNvSpPr/>
            <p:nvPr/>
          </p:nvSpPr>
          <p:spPr>
            <a:xfrm>
              <a:off x="5685025" y="1518525"/>
              <a:ext cx="17500" cy="12975"/>
            </a:xfrm>
            <a:custGeom>
              <a:avLst/>
              <a:gdLst/>
              <a:ahLst/>
              <a:cxnLst/>
              <a:rect l="l" t="t" r="r" b="b"/>
              <a:pathLst>
                <a:path w="700" h="519" extrusionOk="0">
                  <a:moveTo>
                    <a:pt x="336" y="0"/>
                  </a:moveTo>
                  <a:cubicBezTo>
                    <a:pt x="1" y="0"/>
                    <a:pt x="10" y="518"/>
                    <a:pt x="365" y="518"/>
                  </a:cubicBezTo>
                  <a:cubicBezTo>
                    <a:pt x="700" y="518"/>
                    <a:pt x="700" y="1"/>
                    <a:pt x="365" y="1"/>
                  </a:cubicBezTo>
                  <a:cubicBezTo>
                    <a:pt x="355" y="1"/>
                    <a:pt x="346" y="0"/>
                    <a:pt x="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7"/>
            <p:cNvSpPr/>
            <p:nvPr/>
          </p:nvSpPr>
          <p:spPr>
            <a:xfrm>
              <a:off x="5583200" y="1564900"/>
              <a:ext cx="11425" cy="8375"/>
            </a:xfrm>
            <a:custGeom>
              <a:avLst/>
              <a:gdLst/>
              <a:ahLst/>
              <a:cxnLst/>
              <a:rect l="l" t="t" r="r" b="b"/>
              <a:pathLst>
                <a:path w="457" h="335" extrusionOk="0">
                  <a:moveTo>
                    <a:pt x="213" y="1"/>
                  </a:moveTo>
                  <a:cubicBezTo>
                    <a:pt x="0" y="1"/>
                    <a:pt x="0" y="335"/>
                    <a:pt x="213" y="335"/>
                  </a:cubicBezTo>
                  <a:cubicBezTo>
                    <a:pt x="456" y="335"/>
                    <a:pt x="456" y="1"/>
                    <a:pt x="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7"/>
            <p:cNvSpPr/>
            <p:nvPr/>
          </p:nvSpPr>
          <p:spPr>
            <a:xfrm>
              <a:off x="5640200" y="1570975"/>
              <a:ext cx="16725" cy="12950"/>
            </a:xfrm>
            <a:custGeom>
              <a:avLst/>
              <a:gdLst/>
              <a:ahLst/>
              <a:cxnLst/>
              <a:rect l="l" t="t" r="r" b="b"/>
              <a:pathLst>
                <a:path w="669" h="518" extrusionOk="0">
                  <a:moveTo>
                    <a:pt x="334" y="1"/>
                  </a:moveTo>
                  <a:cubicBezTo>
                    <a:pt x="0" y="1"/>
                    <a:pt x="0" y="518"/>
                    <a:pt x="334" y="518"/>
                  </a:cubicBezTo>
                  <a:cubicBezTo>
                    <a:pt x="669" y="518"/>
                    <a:pt x="66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7"/>
            <p:cNvSpPr/>
            <p:nvPr/>
          </p:nvSpPr>
          <p:spPr>
            <a:xfrm>
              <a:off x="5617400" y="1615050"/>
              <a:ext cx="19025" cy="14475"/>
            </a:xfrm>
            <a:custGeom>
              <a:avLst/>
              <a:gdLst/>
              <a:ahLst/>
              <a:cxnLst/>
              <a:rect l="l" t="t" r="r" b="b"/>
              <a:pathLst>
                <a:path w="761" h="579" extrusionOk="0">
                  <a:moveTo>
                    <a:pt x="365" y="1"/>
                  </a:moveTo>
                  <a:cubicBezTo>
                    <a:pt x="0" y="1"/>
                    <a:pt x="0" y="578"/>
                    <a:pt x="365" y="578"/>
                  </a:cubicBezTo>
                  <a:cubicBezTo>
                    <a:pt x="760" y="578"/>
                    <a:pt x="760" y="1"/>
                    <a:pt x="3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7"/>
            <p:cNvSpPr/>
            <p:nvPr/>
          </p:nvSpPr>
          <p:spPr>
            <a:xfrm>
              <a:off x="5568000" y="1611250"/>
              <a:ext cx="26625" cy="21300"/>
            </a:xfrm>
            <a:custGeom>
              <a:avLst/>
              <a:gdLst/>
              <a:ahLst/>
              <a:cxnLst/>
              <a:rect l="l" t="t" r="r" b="b"/>
              <a:pathLst>
                <a:path w="1065" h="852" extrusionOk="0">
                  <a:moveTo>
                    <a:pt x="517" y="1"/>
                  </a:moveTo>
                  <a:cubicBezTo>
                    <a:pt x="0" y="1"/>
                    <a:pt x="0" y="852"/>
                    <a:pt x="517" y="852"/>
                  </a:cubicBezTo>
                  <a:cubicBezTo>
                    <a:pt x="1064" y="852"/>
                    <a:pt x="1064"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7"/>
            <p:cNvSpPr/>
            <p:nvPr/>
          </p:nvSpPr>
          <p:spPr>
            <a:xfrm>
              <a:off x="5545200" y="1706250"/>
              <a:ext cx="12950" cy="10650"/>
            </a:xfrm>
            <a:custGeom>
              <a:avLst/>
              <a:gdLst/>
              <a:ahLst/>
              <a:cxnLst/>
              <a:rect l="l" t="t" r="r" b="b"/>
              <a:pathLst>
                <a:path w="518" h="426" extrusionOk="0">
                  <a:moveTo>
                    <a:pt x="274" y="0"/>
                  </a:moveTo>
                  <a:cubicBezTo>
                    <a:pt x="1" y="31"/>
                    <a:pt x="1" y="426"/>
                    <a:pt x="274" y="426"/>
                  </a:cubicBezTo>
                  <a:cubicBezTo>
                    <a:pt x="517" y="426"/>
                    <a:pt x="517"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7"/>
            <p:cNvSpPr/>
            <p:nvPr/>
          </p:nvSpPr>
          <p:spPr>
            <a:xfrm>
              <a:off x="5449450" y="1656850"/>
              <a:ext cx="24350" cy="20550"/>
            </a:xfrm>
            <a:custGeom>
              <a:avLst/>
              <a:gdLst/>
              <a:ahLst/>
              <a:cxnLst/>
              <a:rect l="l" t="t" r="r" b="b"/>
              <a:pathLst>
                <a:path w="974" h="822" extrusionOk="0">
                  <a:moveTo>
                    <a:pt x="487" y="0"/>
                  </a:moveTo>
                  <a:cubicBezTo>
                    <a:pt x="1" y="0"/>
                    <a:pt x="1" y="821"/>
                    <a:pt x="487" y="821"/>
                  </a:cubicBezTo>
                  <a:cubicBezTo>
                    <a:pt x="973" y="821"/>
                    <a:pt x="973"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7"/>
            <p:cNvSpPr/>
            <p:nvPr/>
          </p:nvSpPr>
          <p:spPr>
            <a:xfrm>
              <a:off x="5474525" y="1749550"/>
              <a:ext cx="25100" cy="16750"/>
            </a:xfrm>
            <a:custGeom>
              <a:avLst/>
              <a:gdLst/>
              <a:ahLst/>
              <a:cxnLst/>
              <a:rect l="l" t="t" r="r" b="b"/>
              <a:pathLst>
                <a:path w="1004" h="670" extrusionOk="0">
                  <a:moveTo>
                    <a:pt x="366" y="1"/>
                  </a:moveTo>
                  <a:cubicBezTo>
                    <a:pt x="153" y="1"/>
                    <a:pt x="1" y="153"/>
                    <a:pt x="1" y="335"/>
                  </a:cubicBezTo>
                  <a:cubicBezTo>
                    <a:pt x="1" y="517"/>
                    <a:pt x="153" y="669"/>
                    <a:pt x="366" y="669"/>
                  </a:cubicBezTo>
                  <a:lnTo>
                    <a:pt x="669" y="669"/>
                  </a:lnTo>
                  <a:cubicBezTo>
                    <a:pt x="852" y="669"/>
                    <a:pt x="1004" y="517"/>
                    <a:pt x="1004" y="335"/>
                  </a:cubicBezTo>
                  <a:cubicBezTo>
                    <a:pt x="1004" y="153"/>
                    <a:pt x="852" y="1"/>
                    <a:pt x="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7"/>
            <p:cNvSpPr/>
            <p:nvPr/>
          </p:nvSpPr>
          <p:spPr>
            <a:xfrm>
              <a:off x="5388675" y="1784500"/>
              <a:ext cx="26600" cy="20550"/>
            </a:xfrm>
            <a:custGeom>
              <a:avLst/>
              <a:gdLst/>
              <a:ahLst/>
              <a:cxnLst/>
              <a:rect l="l" t="t" r="r" b="b"/>
              <a:pathLst>
                <a:path w="1064" h="822" extrusionOk="0">
                  <a:moveTo>
                    <a:pt x="517" y="1"/>
                  </a:moveTo>
                  <a:cubicBezTo>
                    <a:pt x="0" y="1"/>
                    <a:pt x="0" y="822"/>
                    <a:pt x="517" y="822"/>
                  </a:cubicBezTo>
                  <a:cubicBezTo>
                    <a:pt x="1064" y="822"/>
                    <a:pt x="1064" y="1"/>
                    <a:pt x="5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3" name="Google Shape;203;p7"/>
            <p:cNvSpPr/>
            <p:nvPr/>
          </p:nvSpPr>
          <p:spPr>
            <a:xfrm>
              <a:off x="5502650" y="1812625"/>
              <a:ext cx="22825" cy="30425"/>
            </a:xfrm>
            <a:custGeom>
              <a:avLst/>
              <a:gdLst/>
              <a:ahLst/>
              <a:cxnLst/>
              <a:rect l="l" t="t" r="r" b="b"/>
              <a:pathLst>
                <a:path w="913" h="1217" extrusionOk="0">
                  <a:moveTo>
                    <a:pt x="456" y="1"/>
                  </a:moveTo>
                  <a:cubicBezTo>
                    <a:pt x="213" y="61"/>
                    <a:pt x="0" y="244"/>
                    <a:pt x="0" y="457"/>
                  </a:cubicBezTo>
                  <a:lnTo>
                    <a:pt x="0" y="760"/>
                  </a:lnTo>
                  <a:cubicBezTo>
                    <a:pt x="0" y="1004"/>
                    <a:pt x="183" y="1216"/>
                    <a:pt x="456" y="1216"/>
                  </a:cubicBezTo>
                  <a:cubicBezTo>
                    <a:pt x="669" y="1216"/>
                    <a:pt x="912" y="1034"/>
                    <a:pt x="912" y="760"/>
                  </a:cubicBezTo>
                  <a:lnTo>
                    <a:pt x="912" y="457"/>
                  </a:lnTo>
                  <a:cubicBezTo>
                    <a:pt x="912" y="244"/>
                    <a:pt x="669" y="1"/>
                    <a:pt x="4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7"/>
            <p:cNvSpPr/>
            <p:nvPr/>
          </p:nvSpPr>
          <p:spPr>
            <a:xfrm>
              <a:off x="5417550" y="1842650"/>
              <a:ext cx="34200" cy="32325"/>
            </a:xfrm>
            <a:custGeom>
              <a:avLst/>
              <a:gdLst/>
              <a:ahLst/>
              <a:cxnLst/>
              <a:rect l="l" t="t" r="r" b="b"/>
              <a:pathLst>
                <a:path w="1368" h="1293" extrusionOk="0">
                  <a:moveTo>
                    <a:pt x="536" y="0"/>
                  </a:moveTo>
                  <a:cubicBezTo>
                    <a:pt x="410" y="0"/>
                    <a:pt x="289" y="46"/>
                    <a:pt x="213" y="137"/>
                  </a:cubicBezTo>
                  <a:cubicBezTo>
                    <a:pt x="0" y="319"/>
                    <a:pt x="0" y="623"/>
                    <a:pt x="213" y="836"/>
                  </a:cubicBezTo>
                  <a:lnTo>
                    <a:pt x="517" y="1140"/>
                  </a:lnTo>
                  <a:cubicBezTo>
                    <a:pt x="578" y="1201"/>
                    <a:pt x="730" y="1292"/>
                    <a:pt x="851" y="1292"/>
                  </a:cubicBezTo>
                  <a:cubicBezTo>
                    <a:pt x="942" y="1292"/>
                    <a:pt x="1125" y="1231"/>
                    <a:pt x="1186" y="1140"/>
                  </a:cubicBezTo>
                  <a:cubicBezTo>
                    <a:pt x="1368" y="927"/>
                    <a:pt x="1368" y="623"/>
                    <a:pt x="1186" y="441"/>
                  </a:cubicBezTo>
                  <a:lnTo>
                    <a:pt x="882" y="137"/>
                  </a:lnTo>
                  <a:cubicBezTo>
                    <a:pt x="790" y="46"/>
                    <a:pt x="661" y="0"/>
                    <a:pt x="5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7"/>
            <p:cNvSpPr/>
            <p:nvPr/>
          </p:nvSpPr>
          <p:spPr>
            <a:xfrm>
              <a:off x="5379550" y="1896025"/>
              <a:ext cx="31925" cy="30600"/>
            </a:xfrm>
            <a:custGeom>
              <a:avLst/>
              <a:gdLst/>
              <a:ahLst/>
              <a:cxnLst/>
              <a:rect l="l" t="t" r="r" b="b"/>
              <a:pathLst>
                <a:path w="1277" h="1224" extrusionOk="0">
                  <a:moveTo>
                    <a:pt x="913" y="0"/>
                  </a:moveTo>
                  <a:cubicBezTo>
                    <a:pt x="894" y="0"/>
                    <a:pt x="873" y="3"/>
                    <a:pt x="851" y="8"/>
                  </a:cubicBezTo>
                  <a:lnTo>
                    <a:pt x="730" y="8"/>
                  </a:lnTo>
                  <a:cubicBezTo>
                    <a:pt x="699" y="38"/>
                    <a:pt x="608" y="99"/>
                    <a:pt x="547" y="130"/>
                  </a:cubicBezTo>
                  <a:cubicBezTo>
                    <a:pt x="426" y="221"/>
                    <a:pt x="304" y="312"/>
                    <a:pt x="213" y="403"/>
                  </a:cubicBezTo>
                  <a:cubicBezTo>
                    <a:pt x="0" y="555"/>
                    <a:pt x="0" y="890"/>
                    <a:pt x="213" y="1072"/>
                  </a:cubicBezTo>
                  <a:cubicBezTo>
                    <a:pt x="274" y="1163"/>
                    <a:pt x="426" y="1224"/>
                    <a:pt x="547" y="1224"/>
                  </a:cubicBezTo>
                  <a:cubicBezTo>
                    <a:pt x="669" y="1224"/>
                    <a:pt x="821" y="1194"/>
                    <a:pt x="882" y="1072"/>
                  </a:cubicBezTo>
                  <a:cubicBezTo>
                    <a:pt x="1003" y="981"/>
                    <a:pt x="1064" y="859"/>
                    <a:pt x="1155" y="738"/>
                  </a:cubicBezTo>
                  <a:cubicBezTo>
                    <a:pt x="1216" y="616"/>
                    <a:pt x="1277" y="555"/>
                    <a:pt x="1277" y="434"/>
                  </a:cubicBezTo>
                  <a:cubicBezTo>
                    <a:pt x="1277" y="312"/>
                    <a:pt x="1216" y="221"/>
                    <a:pt x="1155" y="130"/>
                  </a:cubicBezTo>
                  <a:cubicBezTo>
                    <a:pt x="1080" y="55"/>
                    <a:pt x="1005" y="0"/>
                    <a:pt x="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7"/>
            <p:cNvSpPr/>
            <p:nvPr/>
          </p:nvSpPr>
          <p:spPr>
            <a:xfrm>
              <a:off x="5358275" y="1979050"/>
              <a:ext cx="25850" cy="21300"/>
            </a:xfrm>
            <a:custGeom>
              <a:avLst/>
              <a:gdLst/>
              <a:ahLst/>
              <a:cxnLst/>
              <a:rect l="l" t="t" r="r" b="b"/>
              <a:pathLst>
                <a:path w="1034" h="852" extrusionOk="0">
                  <a:moveTo>
                    <a:pt x="517" y="0"/>
                  </a:moveTo>
                  <a:cubicBezTo>
                    <a:pt x="0" y="0"/>
                    <a:pt x="0" y="851"/>
                    <a:pt x="517" y="851"/>
                  </a:cubicBezTo>
                  <a:cubicBezTo>
                    <a:pt x="1034" y="851"/>
                    <a:pt x="1034" y="0"/>
                    <a:pt x="5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7"/>
            <p:cNvSpPr/>
            <p:nvPr/>
          </p:nvSpPr>
          <p:spPr>
            <a:xfrm>
              <a:off x="5268600" y="2077075"/>
              <a:ext cx="24350" cy="19775"/>
            </a:xfrm>
            <a:custGeom>
              <a:avLst/>
              <a:gdLst/>
              <a:ahLst/>
              <a:cxnLst/>
              <a:rect l="l" t="t" r="r" b="b"/>
              <a:pathLst>
                <a:path w="974" h="791" extrusionOk="0">
                  <a:moveTo>
                    <a:pt x="487" y="0"/>
                  </a:moveTo>
                  <a:cubicBezTo>
                    <a:pt x="1" y="0"/>
                    <a:pt x="1" y="791"/>
                    <a:pt x="487" y="791"/>
                  </a:cubicBezTo>
                  <a:cubicBezTo>
                    <a:pt x="973" y="791"/>
                    <a:pt x="973"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8" name="Google Shape;208;p7"/>
          <p:cNvGrpSpPr/>
          <p:nvPr/>
        </p:nvGrpSpPr>
        <p:grpSpPr>
          <a:xfrm>
            <a:off x="9914609" y="-203442"/>
            <a:ext cx="2121076" cy="1236863"/>
            <a:chOff x="4245775" y="2692575"/>
            <a:chExt cx="1188500" cy="693050"/>
          </a:xfrm>
        </p:grpSpPr>
        <p:sp>
          <p:nvSpPr>
            <p:cNvPr id="209" name="Google Shape;209;p7"/>
            <p:cNvSpPr/>
            <p:nvPr/>
          </p:nvSpPr>
          <p:spPr>
            <a:xfrm>
              <a:off x="4245775" y="2693350"/>
              <a:ext cx="1188500" cy="692275"/>
            </a:xfrm>
            <a:custGeom>
              <a:avLst/>
              <a:gdLst/>
              <a:ahLst/>
              <a:cxnLst/>
              <a:rect l="l" t="t" r="r" b="b"/>
              <a:pathLst>
                <a:path w="47540" h="27691" fill="none" extrusionOk="0">
                  <a:moveTo>
                    <a:pt x="46050" y="0"/>
                  </a:moveTo>
                  <a:cubicBezTo>
                    <a:pt x="47540" y="5350"/>
                    <a:pt x="47388" y="13496"/>
                    <a:pt x="46628" y="16596"/>
                  </a:cubicBezTo>
                  <a:cubicBezTo>
                    <a:pt x="45017" y="23010"/>
                    <a:pt x="40184" y="27690"/>
                    <a:pt x="33284" y="27630"/>
                  </a:cubicBezTo>
                  <a:cubicBezTo>
                    <a:pt x="29394" y="27569"/>
                    <a:pt x="19515" y="25289"/>
                    <a:pt x="13223" y="18511"/>
                  </a:cubicBezTo>
                  <a:cubicBezTo>
                    <a:pt x="7661" y="12493"/>
                    <a:pt x="3831" y="7873"/>
                    <a:pt x="1" y="0"/>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7"/>
            <p:cNvSpPr/>
            <p:nvPr/>
          </p:nvSpPr>
          <p:spPr>
            <a:xfrm>
              <a:off x="4371925" y="2692575"/>
              <a:ext cx="969650" cy="525875"/>
            </a:xfrm>
            <a:custGeom>
              <a:avLst/>
              <a:gdLst/>
              <a:ahLst/>
              <a:cxnLst/>
              <a:rect l="l" t="t" r="r" b="b"/>
              <a:pathLst>
                <a:path w="38786" h="21035" fill="none" extrusionOk="0">
                  <a:moveTo>
                    <a:pt x="1" y="1"/>
                  </a:moveTo>
                  <a:cubicBezTo>
                    <a:pt x="1" y="1"/>
                    <a:pt x="1" y="31"/>
                    <a:pt x="31" y="31"/>
                  </a:cubicBezTo>
                  <a:cubicBezTo>
                    <a:pt x="3952" y="9758"/>
                    <a:pt x="16901" y="21034"/>
                    <a:pt x="27661" y="20882"/>
                  </a:cubicBezTo>
                  <a:cubicBezTo>
                    <a:pt x="38786" y="20700"/>
                    <a:pt x="37691" y="7235"/>
                    <a:pt x="32646" y="31"/>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7"/>
            <p:cNvSpPr/>
            <p:nvPr/>
          </p:nvSpPr>
          <p:spPr>
            <a:xfrm>
              <a:off x="4599125" y="2693350"/>
              <a:ext cx="543350" cy="449100"/>
            </a:xfrm>
            <a:custGeom>
              <a:avLst/>
              <a:gdLst/>
              <a:ahLst/>
              <a:cxnLst/>
              <a:rect l="l" t="t" r="r" b="b"/>
              <a:pathLst>
                <a:path w="21734" h="17964" fill="none" extrusionOk="0">
                  <a:moveTo>
                    <a:pt x="18117" y="0"/>
                  </a:moveTo>
                  <a:cubicBezTo>
                    <a:pt x="20488" y="6535"/>
                    <a:pt x="21734" y="17964"/>
                    <a:pt x="12494" y="13800"/>
                  </a:cubicBezTo>
                  <a:cubicBezTo>
                    <a:pt x="8725" y="12097"/>
                    <a:pt x="5655" y="8450"/>
                    <a:pt x="3314" y="5167"/>
                  </a:cubicBezTo>
                  <a:cubicBezTo>
                    <a:pt x="2250" y="3739"/>
                    <a:pt x="1278" y="2158"/>
                    <a:pt x="366" y="638"/>
                  </a:cubicBezTo>
                  <a:cubicBezTo>
                    <a:pt x="275" y="426"/>
                    <a:pt x="123" y="243"/>
                    <a:pt x="1" y="0"/>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7"/>
            <p:cNvSpPr/>
            <p:nvPr/>
          </p:nvSpPr>
          <p:spPr>
            <a:xfrm>
              <a:off x="4719950" y="2693350"/>
              <a:ext cx="300950" cy="284975"/>
            </a:xfrm>
            <a:custGeom>
              <a:avLst/>
              <a:gdLst/>
              <a:ahLst/>
              <a:cxnLst/>
              <a:rect l="l" t="t" r="r" b="b"/>
              <a:pathLst>
                <a:path w="12038" h="11399" fill="none" extrusionOk="0">
                  <a:moveTo>
                    <a:pt x="7995" y="0"/>
                  </a:moveTo>
                  <a:cubicBezTo>
                    <a:pt x="10031" y="2918"/>
                    <a:pt x="12038" y="6170"/>
                    <a:pt x="10123" y="8602"/>
                  </a:cubicBezTo>
                  <a:cubicBezTo>
                    <a:pt x="7934" y="11398"/>
                    <a:pt x="3101" y="4651"/>
                    <a:pt x="1" y="0"/>
                  </a:cubicBezTo>
                </a:path>
              </a:pathLst>
            </a:custGeom>
            <a:noFill/>
            <a:ln w="174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3" name="Google Shape;213;p7"/>
          <p:cNvSpPr/>
          <p:nvPr/>
        </p:nvSpPr>
        <p:spPr>
          <a:xfrm rot="-707481">
            <a:off x="-161831" y="-868086"/>
            <a:ext cx="3317560" cy="1579212"/>
          </a:xfrm>
          <a:custGeom>
            <a:avLst/>
            <a:gdLst/>
            <a:ahLst/>
            <a:cxnLst/>
            <a:rect l="l" t="t" r="r" b="b"/>
            <a:pathLst>
              <a:path w="86142" h="41005" extrusionOk="0">
                <a:moveTo>
                  <a:pt x="47722" y="40488"/>
                </a:moveTo>
                <a:cubicBezTo>
                  <a:pt x="45776" y="40427"/>
                  <a:pt x="43892" y="39789"/>
                  <a:pt x="42372" y="38603"/>
                </a:cubicBezTo>
                <a:cubicBezTo>
                  <a:pt x="41338" y="37813"/>
                  <a:pt x="40427" y="36810"/>
                  <a:pt x="39454" y="35989"/>
                </a:cubicBezTo>
                <a:cubicBezTo>
                  <a:pt x="38238" y="34956"/>
                  <a:pt x="36779" y="34165"/>
                  <a:pt x="35290" y="33588"/>
                </a:cubicBezTo>
                <a:cubicBezTo>
                  <a:pt x="34013" y="33132"/>
                  <a:pt x="32645" y="32950"/>
                  <a:pt x="31277" y="32980"/>
                </a:cubicBezTo>
                <a:cubicBezTo>
                  <a:pt x="30244" y="33010"/>
                  <a:pt x="29180" y="33132"/>
                  <a:pt x="28147" y="33132"/>
                </a:cubicBezTo>
                <a:cubicBezTo>
                  <a:pt x="25928" y="33193"/>
                  <a:pt x="23648" y="32554"/>
                  <a:pt x="21855" y="31156"/>
                </a:cubicBezTo>
                <a:cubicBezTo>
                  <a:pt x="21064" y="30518"/>
                  <a:pt x="20244" y="29758"/>
                  <a:pt x="19727" y="28846"/>
                </a:cubicBezTo>
                <a:cubicBezTo>
                  <a:pt x="18967" y="27418"/>
                  <a:pt x="18633" y="25837"/>
                  <a:pt x="18086" y="24378"/>
                </a:cubicBezTo>
                <a:cubicBezTo>
                  <a:pt x="17569" y="22828"/>
                  <a:pt x="16688" y="21338"/>
                  <a:pt x="15684" y="20062"/>
                </a:cubicBezTo>
                <a:cubicBezTo>
                  <a:pt x="14742" y="18846"/>
                  <a:pt x="13770" y="17661"/>
                  <a:pt x="12614" y="16597"/>
                </a:cubicBezTo>
                <a:cubicBezTo>
                  <a:pt x="10882" y="14955"/>
                  <a:pt x="9058" y="13375"/>
                  <a:pt x="7326" y="11703"/>
                </a:cubicBezTo>
                <a:cubicBezTo>
                  <a:pt x="5806" y="10244"/>
                  <a:pt x="4195" y="8876"/>
                  <a:pt x="2918" y="7174"/>
                </a:cubicBezTo>
                <a:cubicBezTo>
                  <a:pt x="1794" y="5533"/>
                  <a:pt x="1398" y="3557"/>
                  <a:pt x="699" y="1733"/>
                </a:cubicBezTo>
                <a:cubicBezTo>
                  <a:pt x="456" y="1186"/>
                  <a:pt x="243" y="578"/>
                  <a:pt x="0" y="1"/>
                </a:cubicBezTo>
                <a:lnTo>
                  <a:pt x="395" y="1"/>
                </a:lnTo>
                <a:cubicBezTo>
                  <a:pt x="882" y="1125"/>
                  <a:pt x="1307" y="2311"/>
                  <a:pt x="1672" y="3496"/>
                </a:cubicBezTo>
                <a:cubicBezTo>
                  <a:pt x="2006" y="4469"/>
                  <a:pt x="2310" y="5472"/>
                  <a:pt x="2827" y="6384"/>
                </a:cubicBezTo>
                <a:cubicBezTo>
                  <a:pt x="3739" y="7934"/>
                  <a:pt x="5137" y="9119"/>
                  <a:pt x="6414" y="10366"/>
                </a:cubicBezTo>
                <a:cubicBezTo>
                  <a:pt x="7782" y="11673"/>
                  <a:pt x="9149" y="12949"/>
                  <a:pt x="10578" y="14256"/>
                </a:cubicBezTo>
                <a:cubicBezTo>
                  <a:pt x="12007" y="15533"/>
                  <a:pt x="13466" y="16779"/>
                  <a:pt x="14712" y="18268"/>
                </a:cubicBezTo>
                <a:cubicBezTo>
                  <a:pt x="15836" y="19636"/>
                  <a:pt x="16991" y="21034"/>
                  <a:pt x="17782" y="22676"/>
                </a:cubicBezTo>
                <a:cubicBezTo>
                  <a:pt x="18511" y="24165"/>
                  <a:pt x="18937" y="25837"/>
                  <a:pt x="19484" y="27387"/>
                </a:cubicBezTo>
                <a:cubicBezTo>
                  <a:pt x="19697" y="27843"/>
                  <a:pt x="19849" y="28329"/>
                  <a:pt x="20092" y="28755"/>
                </a:cubicBezTo>
                <a:cubicBezTo>
                  <a:pt x="20396" y="29211"/>
                  <a:pt x="20791" y="29636"/>
                  <a:pt x="21156" y="30001"/>
                </a:cubicBezTo>
                <a:cubicBezTo>
                  <a:pt x="22797" y="31673"/>
                  <a:pt x="25077" y="32676"/>
                  <a:pt x="27448" y="32737"/>
                </a:cubicBezTo>
                <a:cubicBezTo>
                  <a:pt x="28815" y="32828"/>
                  <a:pt x="30214" y="32585"/>
                  <a:pt x="31581" y="32585"/>
                </a:cubicBezTo>
                <a:cubicBezTo>
                  <a:pt x="32797" y="32585"/>
                  <a:pt x="34013" y="32737"/>
                  <a:pt x="35199" y="33132"/>
                </a:cubicBezTo>
                <a:cubicBezTo>
                  <a:pt x="36657" y="33618"/>
                  <a:pt x="38025" y="34378"/>
                  <a:pt x="39302" y="35290"/>
                </a:cubicBezTo>
                <a:cubicBezTo>
                  <a:pt x="40396" y="36141"/>
                  <a:pt x="41338" y="37205"/>
                  <a:pt x="42402" y="38056"/>
                </a:cubicBezTo>
                <a:cubicBezTo>
                  <a:pt x="45928" y="41004"/>
                  <a:pt x="50913" y="40640"/>
                  <a:pt x="54378" y="37752"/>
                </a:cubicBezTo>
                <a:cubicBezTo>
                  <a:pt x="55351" y="36901"/>
                  <a:pt x="56020" y="35716"/>
                  <a:pt x="56810" y="34682"/>
                </a:cubicBezTo>
                <a:cubicBezTo>
                  <a:pt x="58238" y="32858"/>
                  <a:pt x="59910" y="31217"/>
                  <a:pt x="61825" y="29940"/>
                </a:cubicBezTo>
                <a:cubicBezTo>
                  <a:pt x="62463" y="29545"/>
                  <a:pt x="63193" y="29241"/>
                  <a:pt x="63983" y="29211"/>
                </a:cubicBezTo>
                <a:cubicBezTo>
                  <a:pt x="65412" y="29150"/>
                  <a:pt x="66810" y="29393"/>
                  <a:pt x="68208" y="29545"/>
                </a:cubicBezTo>
                <a:cubicBezTo>
                  <a:pt x="69910" y="29758"/>
                  <a:pt x="71673" y="29788"/>
                  <a:pt x="73376" y="29515"/>
                </a:cubicBezTo>
                <a:cubicBezTo>
                  <a:pt x="74622" y="29332"/>
                  <a:pt x="75898" y="29059"/>
                  <a:pt x="76993" y="28481"/>
                </a:cubicBezTo>
                <a:cubicBezTo>
                  <a:pt x="78056" y="27965"/>
                  <a:pt x="79090" y="27266"/>
                  <a:pt x="80063" y="26597"/>
                </a:cubicBezTo>
                <a:cubicBezTo>
                  <a:pt x="81582" y="25503"/>
                  <a:pt x="83072" y="24348"/>
                  <a:pt x="84409" y="23010"/>
                </a:cubicBezTo>
                <a:cubicBezTo>
                  <a:pt x="85078" y="22341"/>
                  <a:pt x="85655" y="21612"/>
                  <a:pt x="86142" y="20822"/>
                </a:cubicBezTo>
                <a:lnTo>
                  <a:pt x="86142" y="21430"/>
                </a:lnTo>
                <a:cubicBezTo>
                  <a:pt x="85564" y="22220"/>
                  <a:pt x="84926" y="22980"/>
                  <a:pt x="84196" y="23679"/>
                </a:cubicBezTo>
                <a:cubicBezTo>
                  <a:pt x="82889" y="24925"/>
                  <a:pt x="81430" y="26019"/>
                  <a:pt x="79941" y="27083"/>
                </a:cubicBezTo>
                <a:cubicBezTo>
                  <a:pt x="78816" y="27843"/>
                  <a:pt x="77631" y="28633"/>
                  <a:pt x="76324" y="29180"/>
                </a:cubicBezTo>
                <a:cubicBezTo>
                  <a:pt x="73831" y="30062"/>
                  <a:pt x="71126" y="30244"/>
                  <a:pt x="68512" y="29971"/>
                </a:cubicBezTo>
                <a:cubicBezTo>
                  <a:pt x="67327" y="29849"/>
                  <a:pt x="66202" y="29667"/>
                  <a:pt x="65017" y="29606"/>
                </a:cubicBezTo>
                <a:cubicBezTo>
                  <a:pt x="64074" y="29515"/>
                  <a:pt x="63102" y="29636"/>
                  <a:pt x="62311" y="30123"/>
                </a:cubicBezTo>
                <a:cubicBezTo>
                  <a:pt x="61096" y="30822"/>
                  <a:pt x="60062" y="31764"/>
                  <a:pt x="59090" y="32706"/>
                </a:cubicBezTo>
                <a:cubicBezTo>
                  <a:pt x="57843" y="33892"/>
                  <a:pt x="56810" y="35290"/>
                  <a:pt x="55807" y="36688"/>
                </a:cubicBezTo>
                <a:cubicBezTo>
                  <a:pt x="54013" y="39181"/>
                  <a:pt x="50670" y="40579"/>
                  <a:pt x="47722" y="40488"/>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7"/>
          <p:cNvSpPr/>
          <p:nvPr/>
        </p:nvSpPr>
        <p:spPr>
          <a:xfrm rot="-984313">
            <a:off x="1087816" y="-1056388"/>
            <a:ext cx="1961952" cy="1429304"/>
          </a:xfrm>
          <a:custGeom>
            <a:avLst/>
            <a:gdLst/>
            <a:ahLst/>
            <a:cxnLst/>
            <a:rect l="l" t="t" r="r" b="b"/>
            <a:pathLst>
              <a:path w="50945" h="37114" extrusionOk="0">
                <a:moveTo>
                  <a:pt x="12615" y="37114"/>
                </a:moveTo>
                <a:cubicBezTo>
                  <a:pt x="10670" y="37053"/>
                  <a:pt x="8725" y="36293"/>
                  <a:pt x="7417" y="34804"/>
                </a:cubicBezTo>
                <a:cubicBezTo>
                  <a:pt x="6658" y="34013"/>
                  <a:pt x="6110" y="32980"/>
                  <a:pt x="5624" y="31977"/>
                </a:cubicBezTo>
                <a:cubicBezTo>
                  <a:pt x="4712" y="30244"/>
                  <a:pt x="4378" y="28299"/>
                  <a:pt x="4287" y="26354"/>
                </a:cubicBezTo>
                <a:cubicBezTo>
                  <a:pt x="4135" y="23101"/>
                  <a:pt x="5898" y="20153"/>
                  <a:pt x="6050" y="16931"/>
                </a:cubicBezTo>
                <a:cubicBezTo>
                  <a:pt x="6202" y="13253"/>
                  <a:pt x="3831" y="10122"/>
                  <a:pt x="1977" y="7083"/>
                </a:cubicBezTo>
                <a:cubicBezTo>
                  <a:pt x="1095" y="5685"/>
                  <a:pt x="305" y="4195"/>
                  <a:pt x="123" y="2584"/>
                </a:cubicBezTo>
                <a:cubicBezTo>
                  <a:pt x="1" y="1703"/>
                  <a:pt x="1" y="852"/>
                  <a:pt x="123" y="1"/>
                </a:cubicBezTo>
                <a:lnTo>
                  <a:pt x="457" y="1"/>
                </a:lnTo>
                <a:cubicBezTo>
                  <a:pt x="426" y="305"/>
                  <a:pt x="366" y="609"/>
                  <a:pt x="366" y="852"/>
                </a:cubicBezTo>
                <a:cubicBezTo>
                  <a:pt x="62" y="4803"/>
                  <a:pt x="3101" y="7812"/>
                  <a:pt x="4834" y="11095"/>
                </a:cubicBezTo>
                <a:cubicBezTo>
                  <a:pt x="5837" y="13010"/>
                  <a:pt x="6597" y="15229"/>
                  <a:pt x="6354" y="17478"/>
                </a:cubicBezTo>
                <a:cubicBezTo>
                  <a:pt x="6080" y="20214"/>
                  <a:pt x="4773" y="22706"/>
                  <a:pt x="4621" y="25442"/>
                </a:cubicBezTo>
                <a:cubicBezTo>
                  <a:pt x="4530" y="27843"/>
                  <a:pt x="5016" y="30244"/>
                  <a:pt x="6141" y="32342"/>
                </a:cubicBezTo>
                <a:cubicBezTo>
                  <a:pt x="6992" y="34013"/>
                  <a:pt x="8238" y="35533"/>
                  <a:pt x="10032" y="36202"/>
                </a:cubicBezTo>
                <a:cubicBezTo>
                  <a:pt x="11065" y="36536"/>
                  <a:pt x="12129" y="36779"/>
                  <a:pt x="13193" y="36688"/>
                </a:cubicBezTo>
                <a:cubicBezTo>
                  <a:pt x="15016" y="36506"/>
                  <a:pt x="16719" y="35624"/>
                  <a:pt x="18117" y="34500"/>
                </a:cubicBezTo>
                <a:cubicBezTo>
                  <a:pt x="20640" y="32402"/>
                  <a:pt x="21795" y="29880"/>
                  <a:pt x="25047" y="28603"/>
                </a:cubicBezTo>
                <a:cubicBezTo>
                  <a:pt x="26780" y="27813"/>
                  <a:pt x="28694" y="27509"/>
                  <a:pt x="30518" y="27114"/>
                </a:cubicBezTo>
                <a:cubicBezTo>
                  <a:pt x="31582" y="26901"/>
                  <a:pt x="32585" y="26597"/>
                  <a:pt x="33649" y="26293"/>
                </a:cubicBezTo>
                <a:cubicBezTo>
                  <a:pt x="36780" y="25503"/>
                  <a:pt x="40032" y="25290"/>
                  <a:pt x="43011" y="24044"/>
                </a:cubicBezTo>
                <a:cubicBezTo>
                  <a:pt x="45139" y="23101"/>
                  <a:pt x="46993" y="21642"/>
                  <a:pt x="48391" y="19788"/>
                </a:cubicBezTo>
                <a:cubicBezTo>
                  <a:pt x="49394" y="18481"/>
                  <a:pt x="50215" y="17113"/>
                  <a:pt x="50944" y="15685"/>
                </a:cubicBezTo>
                <a:lnTo>
                  <a:pt x="50944" y="16445"/>
                </a:lnTo>
                <a:cubicBezTo>
                  <a:pt x="49971" y="18390"/>
                  <a:pt x="48725" y="20214"/>
                  <a:pt x="47145" y="21734"/>
                </a:cubicBezTo>
                <a:cubicBezTo>
                  <a:pt x="45929" y="22858"/>
                  <a:pt x="44531" y="23770"/>
                  <a:pt x="43011" y="24408"/>
                </a:cubicBezTo>
                <a:cubicBezTo>
                  <a:pt x="40974" y="25290"/>
                  <a:pt x="38725" y="25594"/>
                  <a:pt x="36567" y="26050"/>
                </a:cubicBezTo>
                <a:cubicBezTo>
                  <a:pt x="34895" y="26323"/>
                  <a:pt x="33254" y="26779"/>
                  <a:pt x="31612" y="27235"/>
                </a:cubicBezTo>
                <a:cubicBezTo>
                  <a:pt x="30579" y="27509"/>
                  <a:pt x="29515" y="27691"/>
                  <a:pt x="28451" y="27873"/>
                </a:cubicBezTo>
                <a:cubicBezTo>
                  <a:pt x="26263" y="28360"/>
                  <a:pt x="23983" y="29180"/>
                  <a:pt x="22281" y="30731"/>
                </a:cubicBezTo>
                <a:cubicBezTo>
                  <a:pt x="21065" y="31855"/>
                  <a:pt x="20062" y="33193"/>
                  <a:pt x="18816" y="34287"/>
                </a:cubicBezTo>
                <a:cubicBezTo>
                  <a:pt x="17266" y="35898"/>
                  <a:pt x="15016" y="37114"/>
                  <a:pt x="12615" y="37114"/>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8475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15"/>
        <p:cNvGrpSpPr/>
        <p:nvPr/>
      </p:nvGrpSpPr>
      <p:grpSpPr>
        <a:xfrm>
          <a:off x="0" y="0"/>
          <a:ext cx="0" cy="0"/>
          <a:chOff x="0" y="0"/>
          <a:chExt cx="0" cy="0"/>
        </a:xfrm>
      </p:grpSpPr>
      <p:sp>
        <p:nvSpPr>
          <p:cNvPr id="216" name="Google Shape;216;p8"/>
          <p:cNvSpPr txBox="1">
            <a:spLocks noGrp="1"/>
          </p:cNvSpPr>
          <p:nvPr>
            <p:ph type="title"/>
          </p:nvPr>
        </p:nvSpPr>
        <p:spPr>
          <a:xfrm>
            <a:off x="1850800" y="1742800"/>
            <a:ext cx="84904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4019183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17"/>
        <p:cNvGrpSpPr/>
        <p:nvPr/>
      </p:nvGrpSpPr>
      <p:grpSpPr>
        <a:xfrm>
          <a:off x="0" y="0"/>
          <a:ext cx="0" cy="0"/>
          <a:chOff x="0" y="0"/>
          <a:chExt cx="0" cy="0"/>
        </a:xfrm>
      </p:grpSpPr>
      <p:sp>
        <p:nvSpPr>
          <p:cNvPr id="218" name="Google Shape;218;p9"/>
          <p:cNvSpPr txBox="1">
            <a:spLocks noGrp="1"/>
          </p:cNvSpPr>
          <p:nvPr>
            <p:ph type="title"/>
          </p:nvPr>
        </p:nvSpPr>
        <p:spPr>
          <a:xfrm>
            <a:off x="960000" y="489897"/>
            <a:ext cx="10272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19" name="Google Shape;219;p9"/>
          <p:cNvSpPr txBox="1">
            <a:spLocks noGrp="1"/>
          </p:cNvSpPr>
          <p:nvPr>
            <p:ph type="subTitle" idx="1"/>
          </p:nvPr>
        </p:nvSpPr>
        <p:spPr>
          <a:xfrm>
            <a:off x="2988733" y="1798333"/>
            <a:ext cx="6214800" cy="22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37150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20"/>
        <p:cNvGrpSpPr/>
        <p:nvPr/>
      </p:nvGrpSpPr>
      <p:grpSpPr>
        <a:xfrm>
          <a:off x="0" y="0"/>
          <a:ext cx="0" cy="0"/>
          <a:chOff x="0" y="0"/>
          <a:chExt cx="0" cy="0"/>
        </a:xfrm>
      </p:grpSpPr>
      <p:sp>
        <p:nvSpPr>
          <p:cNvPr id="221" name="Google Shape;221;p10"/>
          <p:cNvSpPr txBox="1">
            <a:spLocks noGrp="1"/>
          </p:cNvSpPr>
          <p:nvPr>
            <p:ph type="title"/>
          </p:nvPr>
        </p:nvSpPr>
        <p:spPr>
          <a:xfrm>
            <a:off x="960000" y="3047200"/>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871197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3467" y="713333"/>
            <a:ext cx="102852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3000"/>
              <a:buFont typeface="Sawarabi Mincho"/>
              <a:buNone/>
              <a:defRPr sz="3000">
                <a:solidFill>
                  <a:schemeClr val="dk2"/>
                </a:solidFill>
                <a:latin typeface="Sawarabi Mincho"/>
                <a:ea typeface="Sawarabi Mincho"/>
                <a:cs typeface="Sawarabi Mincho"/>
                <a:sym typeface="Sawarabi Mincho"/>
              </a:defRPr>
            </a:lvl1pPr>
            <a:lvl2pPr lvl="1" rtl="0">
              <a:spcBef>
                <a:spcPts val="0"/>
              </a:spcBef>
              <a:spcAft>
                <a:spcPts val="0"/>
              </a:spcAft>
              <a:buClr>
                <a:schemeClr val="dk2"/>
              </a:buClr>
              <a:buSzPts val="3500"/>
              <a:buFont typeface="Orelega One"/>
              <a:buNone/>
              <a:defRPr sz="3500">
                <a:solidFill>
                  <a:schemeClr val="dk2"/>
                </a:solidFill>
                <a:latin typeface="Orelega One"/>
                <a:ea typeface="Orelega One"/>
                <a:cs typeface="Orelega One"/>
                <a:sym typeface="Orelega One"/>
              </a:defRPr>
            </a:lvl2pPr>
            <a:lvl3pPr lvl="2" rtl="0">
              <a:spcBef>
                <a:spcPts val="0"/>
              </a:spcBef>
              <a:spcAft>
                <a:spcPts val="0"/>
              </a:spcAft>
              <a:buClr>
                <a:schemeClr val="dk2"/>
              </a:buClr>
              <a:buSzPts val="3500"/>
              <a:buFont typeface="Orelega One"/>
              <a:buNone/>
              <a:defRPr sz="3500">
                <a:solidFill>
                  <a:schemeClr val="dk2"/>
                </a:solidFill>
                <a:latin typeface="Orelega One"/>
                <a:ea typeface="Orelega One"/>
                <a:cs typeface="Orelega One"/>
                <a:sym typeface="Orelega One"/>
              </a:defRPr>
            </a:lvl3pPr>
            <a:lvl4pPr lvl="3" rtl="0">
              <a:spcBef>
                <a:spcPts val="0"/>
              </a:spcBef>
              <a:spcAft>
                <a:spcPts val="0"/>
              </a:spcAft>
              <a:buClr>
                <a:schemeClr val="dk2"/>
              </a:buClr>
              <a:buSzPts val="3500"/>
              <a:buFont typeface="Orelega One"/>
              <a:buNone/>
              <a:defRPr sz="3500">
                <a:solidFill>
                  <a:schemeClr val="dk2"/>
                </a:solidFill>
                <a:latin typeface="Orelega One"/>
                <a:ea typeface="Orelega One"/>
                <a:cs typeface="Orelega One"/>
                <a:sym typeface="Orelega One"/>
              </a:defRPr>
            </a:lvl4pPr>
            <a:lvl5pPr lvl="4" rtl="0">
              <a:spcBef>
                <a:spcPts val="0"/>
              </a:spcBef>
              <a:spcAft>
                <a:spcPts val="0"/>
              </a:spcAft>
              <a:buClr>
                <a:schemeClr val="dk2"/>
              </a:buClr>
              <a:buSzPts val="3500"/>
              <a:buFont typeface="Orelega One"/>
              <a:buNone/>
              <a:defRPr sz="3500">
                <a:solidFill>
                  <a:schemeClr val="dk2"/>
                </a:solidFill>
                <a:latin typeface="Orelega One"/>
                <a:ea typeface="Orelega One"/>
                <a:cs typeface="Orelega One"/>
                <a:sym typeface="Orelega One"/>
              </a:defRPr>
            </a:lvl5pPr>
            <a:lvl6pPr lvl="5" rtl="0">
              <a:spcBef>
                <a:spcPts val="0"/>
              </a:spcBef>
              <a:spcAft>
                <a:spcPts val="0"/>
              </a:spcAft>
              <a:buClr>
                <a:schemeClr val="dk2"/>
              </a:buClr>
              <a:buSzPts val="3500"/>
              <a:buFont typeface="Orelega One"/>
              <a:buNone/>
              <a:defRPr sz="3500">
                <a:solidFill>
                  <a:schemeClr val="dk2"/>
                </a:solidFill>
                <a:latin typeface="Orelega One"/>
                <a:ea typeface="Orelega One"/>
                <a:cs typeface="Orelega One"/>
                <a:sym typeface="Orelega One"/>
              </a:defRPr>
            </a:lvl6pPr>
            <a:lvl7pPr lvl="6" rtl="0">
              <a:spcBef>
                <a:spcPts val="0"/>
              </a:spcBef>
              <a:spcAft>
                <a:spcPts val="0"/>
              </a:spcAft>
              <a:buClr>
                <a:schemeClr val="dk2"/>
              </a:buClr>
              <a:buSzPts val="3500"/>
              <a:buFont typeface="Orelega One"/>
              <a:buNone/>
              <a:defRPr sz="3500">
                <a:solidFill>
                  <a:schemeClr val="dk2"/>
                </a:solidFill>
                <a:latin typeface="Orelega One"/>
                <a:ea typeface="Orelega One"/>
                <a:cs typeface="Orelega One"/>
                <a:sym typeface="Orelega One"/>
              </a:defRPr>
            </a:lvl7pPr>
            <a:lvl8pPr lvl="7" rtl="0">
              <a:spcBef>
                <a:spcPts val="0"/>
              </a:spcBef>
              <a:spcAft>
                <a:spcPts val="0"/>
              </a:spcAft>
              <a:buClr>
                <a:schemeClr val="dk2"/>
              </a:buClr>
              <a:buSzPts val="3500"/>
              <a:buFont typeface="Orelega One"/>
              <a:buNone/>
              <a:defRPr sz="3500">
                <a:solidFill>
                  <a:schemeClr val="dk2"/>
                </a:solidFill>
                <a:latin typeface="Orelega One"/>
                <a:ea typeface="Orelega One"/>
                <a:cs typeface="Orelega One"/>
                <a:sym typeface="Orelega One"/>
              </a:defRPr>
            </a:lvl8pPr>
            <a:lvl9pPr lvl="8" rtl="0">
              <a:spcBef>
                <a:spcPts val="0"/>
              </a:spcBef>
              <a:spcAft>
                <a:spcPts val="0"/>
              </a:spcAft>
              <a:buClr>
                <a:schemeClr val="dk2"/>
              </a:buClr>
              <a:buSzPts val="3500"/>
              <a:buFont typeface="Orelega One"/>
              <a:buNone/>
              <a:defRPr sz="3500">
                <a:solidFill>
                  <a:schemeClr val="dk2"/>
                </a:solidFill>
                <a:latin typeface="Orelega One"/>
                <a:ea typeface="Orelega One"/>
                <a:cs typeface="Orelega One"/>
                <a:sym typeface="Orelega On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Belleza"/>
              <a:buChar char="●"/>
              <a:defRPr>
                <a:solidFill>
                  <a:schemeClr val="dk2"/>
                </a:solidFill>
                <a:latin typeface="Belleza"/>
                <a:ea typeface="Belleza"/>
                <a:cs typeface="Belleza"/>
                <a:sym typeface="Belleza"/>
              </a:defRPr>
            </a:lvl1pPr>
            <a:lvl2pPr marL="914400" lvl="1" indent="-317500">
              <a:lnSpc>
                <a:spcPct val="100000"/>
              </a:lnSpc>
              <a:spcBef>
                <a:spcPts val="1600"/>
              </a:spcBef>
              <a:spcAft>
                <a:spcPts val="0"/>
              </a:spcAft>
              <a:buClr>
                <a:schemeClr val="dk2"/>
              </a:buClr>
              <a:buSzPts val="1400"/>
              <a:buFont typeface="Belleza"/>
              <a:buChar char="○"/>
              <a:defRPr>
                <a:solidFill>
                  <a:schemeClr val="dk2"/>
                </a:solidFill>
                <a:latin typeface="Belleza"/>
                <a:ea typeface="Belleza"/>
                <a:cs typeface="Belleza"/>
                <a:sym typeface="Belleza"/>
              </a:defRPr>
            </a:lvl2pPr>
            <a:lvl3pPr marL="1371600" lvl="2" indent="-317500">
              <a:lnSpc>
                <a:spcPct val="100000"/>
              </a:lnSpc>
              <a:spcBef>
                <a:spcPts val="1600"/>
              </a:spcBef>
              <a:spcAft>
                <a:spcPts val="0"/>
              </a:spcAft>
              <a:buClr>
                <a:schemeClr val="dk2"/>
              </a:buClr>
              <a:buSzPts val="1400"/>
              <a:buFont typeface="Belleza"/>
              <a:buChar char="■"/>
              <a:defRPr>
                <a:solidFill>
                  <a:schemeClr val="dk2"/>
                </a:solidFill>
                <a:latin typeface="Belleza"/>
                <a:ea typeface="Belleza"/>
                <a:cs typeface="Belleza"/>
                <a:sym typeface="Belleza"/>
              </a:defRPr>
            </a:lvl3pPr>
            <a:lvl4pPr marL="1828800" lvl="3" indent="-317500">
              <a:lnSpc>
                <a:spcPct val="100000"/>
              </a:lnSpc>
              <a:spcBef>
                <a:spcPts val="1600"/>
              </a:spcBef>
              <a:spcAft>
                <a:spcPts val="0"/>
              </a:spcAft>
              <a:buClr>
                <a:schemeClr val="dk2"/>
              </a:buClr>
              <a:buSzPts val="1400"/>
              <a:buFont typeface="Belleza"/>
              <a:buChar char="●"/>
              <a:defRPr>
                <a:solidFill>
                  <a:schemeClr val="dk2"/>
                </a:solidFill>
                <a:latin typeface="Belleza"/>
                <a:ea typeface="Belleza"/>
                <a:cs typeface="Belleza"/>
                <a:sym typeface="Belleza"/>
              </a:defRPr>
            </a:lvl4pPr>
            <a:lvl5pPr marL="2286000" lvl="4" indent="-317500">
              <a:lnSpc>
                <a:spcPct val="100000"/>
              </a:lnSpc>
              <a:spcBef>
                <a:spcPts val="1600"/>
              </a:spcBef>
              <a:spcAft>
                <a:spcPts val="0"/>
              </a:spcAft>
              <a:buClr>
                <a:schemeClr val="dk2"/>
              </a:buClr>
              <a:buSzPts val="1400"/>
              <a:buFont typeface="Belleza"/>
              <a:buChar char="○"/>
              <a:defRPr>
                <a:solidFill>
                  <a:schemeClr val="dk2"/>
                </a:solidFill>
                <a:latin typeface="Belleza"/>
                <a:ea typeface="Belleza"/>
                <a:cs typeface="Belleza"/>
                <a:sym typeface="Belleza"/>
              </a:defRPr>
            </a:lvl5pPr>
            <a:lvl6pPr marL="2743200" lvl="5" indent="-317500">
              <a:lnSpc>
                <a:spcPct val="100000"/>
              </a:lnSpc>
              <a:spcBef>
                <a:spcPts val="1600"/>
              </a:spcBef>
              <a:spcAft>
                <a:spcPts val="0"/>
              </a:spcAft>
              <a:buClr>
                <a:schemeClr val="dk2"/>
              </a:buClr>
              <a:buSzPts val="1400"/>
              <a:buFont typeface="Belleza"/>
              <a:buChar char="■"/>
              <a:defRPr>
                <a:solidFill>
                  <a:schemeClr val="dk2"/>
                </a:solidFill>
                <a:latin typeface="Belleza"/>
                <a:ea typeface="Belleza"/>
                <a:cs typeface="Belleza"/>
                <a:sym typeface="Belleza"/>
              </a:defRPr>
            </a:lvl6pPr>
            <a:lvl7pPr marL="3200400" lvl="6" indent="-317500">
              <a:lnSpc>
                <a:spcPct val="100000"/>
              </a:lnSpc>
              <a:spcBef>
                <a:spcPts val="1600"/>
              </a:spcBef>
              <a:spcAft>
                <a:spcPts val="0"/>
              </a:spcAft>
              <a:buClr>
                <a:schemeClr val="dk2"/>
              </a:buClr>
              <a:buSzPts val="1400"/>
              <a:buFont typeface="Belleza"/>
              <a:buChar char="●"/>
              <a:defRPr>
                <a:solidFill>
                  <a:schemeClr val="dk2"/>
                </a:solidFill>
                <a:latin typeface="Belleza"/>
                <a:ea typeface="Belleza"/>
                <a:cs typeface="Belleza"/>
                <a:sym typeface="Belleza"/>
              </a:defRPr>
            </a:lvl7pPr>
            <a:lvl8pPr marL="3657600" lvl="7" indent="-317500">
              <a:lnSpc>
                <a:spcPct val="100000"/>
              </a:lnSpc>
              <a:spcBef>
                <a:spcPts val="1600"/>
              </a:spcBef>
              <a:spcAft>
                <a:spcPts val="0"/>
              </a:spcAft>
              <a:buClr>
                <a:schemeClr val="dk2"/>
              </a:buClr>
              <a:buSzPts val="1400"/>
              <a:buFont typeface="Belleza"/>
              <a:buChar char="○"/>
              <a:defRPr>
                <a:solidFill>
                  <a:schemeClr val="dk2"/>
                </a:solidFill>
                <a:latin typeface="Belleza"/>
                <a:ea typeface="Belleza"/>
                <a:cs typeface="Belleza"/>
                <a:sym typeface="Belleza"/>
              </a:defRPr>
            </a:lvl8pPr>
            <a:lvl9pPr marL="4114800" lvl="8" indent="-317500">
              <a:lnSpc>
                <a:spcPct val="100000"/>
              </a:lnSpc>
              <a:spcBef>
                <a:spcPts val="1600"/>
              </a:spcBef>
              <a:spcAft>
                <a:spcPts val="1600"/>
              </a:spcAft>
              <a:buClr>
                <a:schemeClr val="dk2"/>
              </a:buClr>
              <a:buSzPts val="1400"/>
              <a:buFont typeface="Belleza"/>
              <a:buChar char="■"/>
              <a:defRPr>
                <a:solidFill>
                  <a:schemeClr val="dk2"/>
                </a:solidFill>
                <a:latin typeface="Belleza"/>
                <a:ea typeface="Belleza"/>
                <a:cs typeface="Belleza"/>
                <a:sym typeface="Belleza"/>
              </a:defRPr>
            </a:lvl9pPr>
          </a:lstStyle>
          <a:p>
            <a:endParaRPr/>
          </a:p>
        </p:txBody>
      </p:sp>
    </p:spTree>
    <p:extLst>
      <p:ext uri="{BB962C8B-B14F-4D97-AF65-F5344CB8AC3E}">
        <p14:creationId xmlns:p14="http://schemas.microsoft.com/office/powerpoint/2010/main" val="2453221347"/>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763"/>
        <p:cNvGrpSpPr/>
        <p:nvPr/>
      </p:nvGrpSpPr>
      <p:grpSpPr>
        <a:xfrm>
          <a:off x="0" y="0"/>
          <a:ext cx="0" cy="0"/>
          <a:chOff x="0" y="0"/>
          <a:chExt cx="0" cy="0"/>
        </a:xfrm>
      </p:grpSpPr>
      <p:sp>
        <p:nvSpPr>
          <p:cNvPr id="764" name="Google Shape;764;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765" name="Google Shape;765;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628236213"/>
      </p:ext>
    </p:extLst>
  </p:cSld>
  <p:clrMap bg1="lt1" tx1="dk1" bg2="dk2" tx2="lt2" accent1="accent1" accent2="accent2" accent3="accent3" accent4="accent4" accent5="accent5" accent6="accent6" hlink="hlink" folHlink="folHlink"/>
  <p:sldLayoutIdLst>
    <p:sldLayoutId id="2147483706" r:id="rId1"/>
    <p:sldLayoutId id="2147483707"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mailto:John@gmail.com" TargetMode="External"/><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A7D7-FD86-4AFF-96B0-964D0D515895}"/>
              </a:ext>
            </a:extLst>
          </p:cNvPr>
          <p:cNvSpPr>
            <a:spLocks noGrp="1"/>
          </p:cNvSpPr>
          <p:nvPr>
            <p:ph type="ctrTitle"/>
          </p:nvPr>
        </p:nvSpPr>
        <p:spPr>
          <a:xfrm>
            <a:off x="1433400" y="1339352"/>
            <a:ext cx="9325200" cy="2409600"/>
          </a:xfrm>
        </p:spPr>
        <p:txBody>
          <a:bodyPr/>
          <a:lstStyle/>
          <a:p>
            <a:r>
              <a:rPr lang="en-US" dirty="0"/>
              <a:t>Project Pitch:</a:t>
            </a:r>
            <a:br>
              <a:rPr lang="en-US" dirty="0"/>
            </a:br>
            <a:r>
              <a:rPr lang="en-US" dirty="0"/>
              <a:t>Identity and profile management API</a:t>
            </a:r>
            <a:endParaRPr lang="en-SG" dirty="0"/>
          </a:p>
        </p:txBody>
      </p:sp>
      <p:sp>
        <p:nvSpPr>
          <p:cNvPr id="3" name="Subtitle 2">
            <a:extLst>
              <a:ext uri="{FF2B5EF4-FFF2-40B4-BE49-F238E27FC236}">
                <a16:creationId xmlns:a16="http://schemas.microsoft.com/office/drawing/2014/main" id="{A27A11A0-CCDA-7A15-0960-39702769269A}"/>
              </a:ext>
            </a:extLst>
          </p:cNvPr>
          <p:cNvSpPr>
            <a:spLocks noGrp="1"/>
          </p:cNvSpPr>
          <p:nvPr>
            <p:ph type="subTitle" idx="1"/>
          </p:nvPr>
        </p:nvSpPr>
        <p:spPr>
          <a:xfrm>
            <a:off x="3190000" y="4545076"/>
            <a:ext cx="5812000" cy="488800"/>
          </a:xfrm>
        </p:spPr>
        <p:txBody>
          <a:bodyPr/>
          <a:lstStyle/>
          <a:p>
            <a:r>
              <a:rPr lang="en-US" dirty="0"/>
              <a:t>Final Project</a:t>
            </a:r>
          </a:p>
          <a:p>
            <a:r>
              <a:rPr lang="en-US" dirty="0"/>
              <a:t>Student No: </a:t>
            </a:r>
            <a:r>
              <a:rPr lang="en-SG" b="1" i="0" dirty="0">
                <a:solidFill>
                  <a:srgbClr val="1B153E"/>
                </a:solidFill>
                <a:effectLst/>
                <a:latin typeface="DM Sans" panose="020F0502020204030204" pitchFamily="2" charset="0"/>
              </a:rPr>
              <a:t>230668566</a:t>
            </a:r>
            <a:endParaRPr lang="en-SG" dirty="0"/>
          </a:p>
        </p:txBody>
      </p:sp>
    </p:spTree>
    <p:extLst>
      <p:ext uri="{BB962C8B-B14F-4D97-AF65-F5344CB8AC3E}">
        <p14:creationId xmlns:p14="http://schemas.microsoft.com/office/powerpoint/2010/main" val="2660193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AFE933-2514-EAD9-BE36-C060A66EAF0F}"/>
              </a:ext>
            </a:extLst>
          </p:cNvPr>
          <p:cNvSpPr>
            <a:spLocks noGrp="1"/>
          </p:cNvSpPr>
          <p:nvPr>
            <p:ph type="body" idx="1"/>
          </p:nvPr>
        </p:nvSpPr>
        <p:spPr>
          <a:xfrm>
            <a:off x="381931" y="1284384"/>
            <a:ext cx="10272000" cy="3918236"/>
          </a:xfrm>
        </p:spPr>
        <p:txBody>
          <a:bodyPr/>
          <a:lstStyle/>
          <a:p>
            <a:r>
              <a:rPr lang="en-US" dirty="0"/>
              <a:t>Aim: To develop a secure, context-aware, persona-based identity and profile management API for young adults to manage different online identities.</a:t>
            </a:r>
          </a:p>
          <a:p>
            <a:endParaRPr lang="en-US" dirty="0"/>
          </a:p>
          <a:p>
            <a:pPr marL="186262" indent="0">
              <a:buNone/>
            </a:pPr>
            <a:r>
              <a:rPr lang="en-US" dirty="0"/>
              <a:t>Objectives:</a:t>
            </a:r>
          </a:p>
          <a:p>
            <a:r>
              <a:rPr lang="en-US" dirty="0"/>
              <a:t>Develop a system that intelligently adapts to different situations by providing users with the appropriate version of their identity based on context. This ensures that the user's identity is accurately represented according to the specific environment or requirement;</a:t>
            </a:r>
          </a:p>
          <a:p>
            <a:endParaRPr lang="en-US" dirty="0"/>
          </a:p>
          <a:p>
            <a:r>
              <a:rPr lang="en-US" dirty="0"/>
              <a:t>Evaluation of current tools and methods that users employ to manage profiles and difficulties experienced when using such tools;</a:t>
            </a:r>
          </a:p>
          <a:p>
            <a:pPr marL="186262" indent="0">
              <a:buNone/>
            </a:pPr>
            <a:endParaRPr lang="en-US" dirty="0"/>
          </a:p>
          <a:p>
            <a:r>
              <a:rPr lang="en-US" dirty="0"/>
              <a:t>Design an API architecture that can easily accommodate additional identity attributes—such as pronouns, titles—allowing for future enhancements while maintaining a focus on flexibility and adaptability to future needs.</a:t>
            </a:r>
            <a:endParaRPr lang="en-SG" dirty="0"/>
          </a:p>
        </p:txBody>
      </p:sp>
      <p:sp>
        <p:nvSpPr>
          <p:cNvPr id="4" name="Title 1">
            <a:extLst>
              <a:ext uri="{FF2B5EF4-FFF2-40B4-BE49-F238E27FC236}">
                <a16:creationId xmlns:a16="http://schemas.microsoft.com/office/drawing/2014/main" id="{ED8F20BA-F402-6007-4702-CAFEB4EE0C90}"/>
              </a:ext>
            </a:extLst>
          </p:cNvPr>
          <p:cNvSpPr>
            <a:spLocks noGrp="1"/>
          </p:cNvSpPr>
          <p:nvPr>
            <p:ph type="title"/>
          </p:nvPr>
        </p:nvSpPr>
        <p:spPr>
          <a:xfrm>
            <a:off x="960437" y="618195"/>
            <a:ext cx="10271125" cy="763587"/>
          </a:xfrm>
        </p:spPr>
        <p:txBody>
          <a:bodyPr/>
          <a:lstStyle/>
          <a:p>
            <a:r>
              <a:rPr lang="en-US" dirty="0"/>
              <a:t>Project Idea (Continued)</a:t>
            </a:r>
            <a:endParaRPr lang="en-SG" dirty="0"/>
          </a:p>
        </p:txBody>
      </p:sp>
      <p:pic>
        <p:nvPicPr>
          <p:cNvPr id="5" name="Graphic 4" descr="Target">
            <a:extLst>
              <a:ext uri="{FF2B5EF4-FFF2-40B4-BE49-F238E27FC236}">
                <a16:creationId xmlns:a16="http://schemas.microsoft.com/office/drawing/2014/main" id="{DA1A0713-94F0-D647-C577-0A40425B35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437" y="281152"/>
            <a:ext cx="914400" cy="914400"/>
          </a:xfrm>
          <a:prstGeom prst="rect">
            <a:avLst/>
          </a:prstGeom>
        </p:spPr>
      </p:pic>
    </p:spTree>
    <p:extLst>
      <p:ext uri="{BB962C8B-B14F-4D97-AF65-F5344CB8AC3E}">
        <p14:creationId xmlns:p14="http://schemas.microsoft.com/office/powerpoint/2010/main" val="46300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821B8-21A5-D14D-5415-9BB5DE895C2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ACAD95B-C60C-921A-8687-AAB7071B58FE}"/>
              </a:ext>
            </a:extLst>
          </p:cNvPr>
          <p:cNvSpPr/>
          <p:nvPr/>
        </p:nvSpPr>
        <p:spPr>
          <a:xfrm>
            <a:off x="1352533" y="2991693"/>
            <a:ext cx="569387"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a:t>
            </a:r>
          </a:p>
        </p:txBody>
      </p:sp>
      <p:sp>
        <p:nvSpPr>
          <p:cNvPr id="4" name="TextBox 3">
            <a:extLst>
              <a:ext uri="{FF2B5EF4-FFF2-40B4-BE49-F238E27FC236}">
                <a16:creationId xmlns:a16="http://schemas.microsoft.com/office/drawing/2014/main" id="{448B59B0-B3B2-008C-E75F-C7DEDF99A006}"/>
              </a:ext>
            </a:extLst>
          </p:cNvPr>
          <p:cNvSpPr txBox="1"/>
          <p:nvPr/>
        </p:nvSpPr>
        <p:spPr>
          <a:xfrm>
            <a:off x="1921920" y="3099415"/>
            <a:ext cx="7228261" cy="707886"/>
          </a:xfrm>
          <a:prstGeom prst="rect">
            <a:avLst/>
          </a:prstGeom>
          <a:noFill/>
        </p:spPr>
        <p:txBody>
          <a:bodyPr wrap="none" rtlCol="0">
            <a:spAutoFit/>
          </a:bodyPr>
          <a:lstStyle/>
          <a:p>
            <a:r>
              <a:rPr lang="en-SG" sz="4000" dirty="0">
                <a:solidFill>
                  <a:schemeClr val="bg1">
                    <a:lumMod val="75000"/>
                  </a:schemeClr>
                </a:solidFill>
              </a:rPr>
              <a:t>Similar applications or systems</a:t>
            </a:r>
          </a:p>
        </p:txBody>
      </p:sp>
      <p:pic>
        <p:nvPicPr>
          <p:cNvPr id="3074" name="Picture 2" descr="Application - Free professions and jobs icons">
            <a:extLst>
              <a:ext uri="{FF2B5EF4-FFF2-40B4-BE49-F238E27FC236}">
                <a16:creationId xmlns:a16="http://schemas.microsoft.com/office/drawing/2014/main" id="{6357C70F-4182-50E9-62A0-54E78ADA4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4437" y="4066634"/>
            <a:ext cx="1622966" cy="1622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58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ABB7E-4C1C-3CD1-7CC2-66F7574690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3BC9F2-C940-577D-67A2-B5594CC6C6BC}"/>
              </a:ext>
            </a:extLst>
          </p:cNvPr>
          <p:cNvSpPr>
            <a:spLocks noGrp="1"/>
          </p:cNvSpPr>
          <p:nvPr>
            <p:ph type="title"/>
          </p:nvPr>
        </p:nvSpPr>
        <p:spPr>
          <a:xfrm>
            <a:off x="960000" y="429554"/>
            <a:ext cx="10272000" cy="763600"/>
          </a:xfrm>
        </p:spPr>
        <p:txBody>
          <a:bodyPr/>
          <a:lstStyle/>
          <a:p>
            <a:r>
              <a:rPr lang="en-SG" dirty="0"/>
              <a:t>Similar applications or systems</a:t>
            </a:r>
          </a:p>
        </p:txBody>
      </p:sp>
      <p:sp>
        <p:nvSpPr>
          <p:cNvPr id="4" name="Rectangle 3">
            <a:extLst>
              <a:ext uri="{FF2B5EF4-FFF2-40B4-BE49-F238E27FC236}">
                <a16:creationId xmlns:a16="http://schemas.microsoft.com/office/drawing/2014/main" id="{A84B421D-ED0A-45D9-6D64-3980CD170E35}"/>
              </a:ext>
            </a:extLst>
          </p:cNvPr>
          <p:cNvSpPr/>
          <p:nvPr/>
        </p:nvSpPr>
        <p:spPr>
          <a:xfrm>
            <a:off x="472965" y="1098562"/>
            <a:ext cx="10195035" cy="5428364"/>
          </a:xfrm>
          <a:prstGeom prst="rect">
            <a:avLst/>
          </a:prstGeom>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73ED7ED0-62D6-FA08-11A5-32F6583D40FC}"/>
              </a:ext>
            </a:extLst>
          </p:cNvPr>
          <p:cNvSpPr txBox="1"/>
          <p:nvPr/>
        </p:nvSpPr>
        <p:spPr>
          <a:xfrm>
            <a:off x="546538" y="1184475"/>
            <a:ext cx="5454869" cy="646331"/>
          </a:xfrm>
          <a:prstGeom prst="rect">
            <a:avLst/>
          </a:prstGeom>
          <a:noFill/>
        </p:spPr>
        <p:txBody>
          <a:bodyPr wrap="square">
            <a:spAutoFit/>
          </a:bodyPr>
          <a:lstStyle/>
          <a:p>
            <a:r>
              <a:rPr lang="en-US" sz="1800" b="1" dirty="0">
                <a:latin typeface="Arial" panose="020B0604020202020204" pitchFamily="34" charset="0"/>
                <a:cs typeface="Times New Roman" panose="02020603050405020304" pitchFamily="18" charset="0"/>
              </a:rPr>
              <a:t>Traditional Solution: Writing Down the Information </a:t>
            </a:r>
            <a:endParaRPr lang="en-SG" sz="2000" b="1" dirty="0"/>
          </a:p>
        </p:txBody>
      </p:sp>
      <p:sp>
        <p:nvSpPr>
          <p:cNvPr id="9" name="TextBox 8">
            <a:extLst>
              <a:ext uri="{FF2B5EF4-FFF2-40B4-BE49-F238E27FC236}">
                <a16:creationId xmlns:a16="http://schemas.microsoft.com/office/drawing/2014/main" id="{76E21E98-9E6C-C6AB-2F39-EA72908E1CC0}"/>
              </a:ext>
            </a:extLst>
          </p:cNvPr>
          <p:cNvSpPr txBox="1"/>
          <p:nvPr/>
        </p:nvSpPr>
        <p:spPr>
          <a:xfrm>
            <a:off x="472965" y="1830806"/>
            <a:ext cx="5787259" cy="3747180"/>
          </a:xfrm>
          <a:prstGeom prst="rect">
            <a:avLst/>
          </a:prstGeom>
          <a:noFill/>
        </p:spPr>
        <p:txBody>
          <a:bodyPr wrap="square">
            <a:spAutoFit/>
          </a:bodyPr>
          <a:lstStyle/>
          <a:p>
            <a:pPr marL="298450" indent="-285750">
              <a:spcBef>
                <a:spcPts val="100"/>
              </a:spcBef>
              <a:buFont typeface="Arial" panose="020B0604020202020204" pitchFamily="34" charset="0"/>
              <a:buChar char="•"/>
            </a:pPr>
            <a:r>
              <a:rPr lang="en-US" sz="1600" dirty="0">
                <a:latin typeface="Arial MT"/>
                <a:cs typeface="Arial MT"/>
              </a:rPr>
              <a:t>Writing</a:t>
            </a:r>
            <a:r>
              <a:rPr lang="en-US" sz="1600" spc="-65" dirty="0">
                <a:latin typeface="Arial MT"/>
                <a:cs typeface="Arial MT"/>
              </a:rPr>
              <a:t> </a:t>
            </a:r>
            <a:r>
              <a:rPr lang="en-US" sz="1600" dirty="0">
                <a:latin typeface="Arial MT"/>
                <a:cs typeface="Arial MT"/>
              </a:rPr>
              <a:t>down</a:t>
            </a:r>
            <a:r>
              <a:rPr lang="en-US" sz="1600" spc="-60" dirty="0">
                <a:latin typeface="Arial MT"/>
                <a:cs typeface="Arial MT"/>
              </a:rPr>
              <a:t> </a:t>
            </a:r>
            <a:r>
              <a:rPr lang="en-US" sz="1600" dirty="0">
                <a:latin typeface="Arial MT"/>
                <a:cs typeface="Arial MT"/>
              </a:rPr>
              <a:t>passwords</a:t>
            </a:r>
            <a:r>
              <a:rPr lang="en-US" sz="1600" spc="-65" dirty="0">
                <a:latin typeface="Arial MT"/>
                <a:cs typeface="Arial MT"/>
              </a:rPr>
              <a:t> </a:t>
            </a:r>
            <a:r>
              <a:rPr lang="en-US" sz="1600" dirty="0">
                <a:latin typeface="Arial MT"/>
                <a:cs typeface="Arial MT"/>
              </a:rPr>
              <a:t>to</a:t>
            </a:r>
            <a:r>
              <a:rPr lang="en-US" sz="1600" spc="-60" dirty="0">
                <a:latin typeface="Arial MT"/>
                <a:cs typeface="Arial MT"/>
              </a:rPr>
              <a:t> </a:t>
            </a:r>
            <a:r>
              <a:rPr lang="en-US" sz="1600" dirty="0">
                <a:latin typeface="Arial MT"/>
                <a:cs typeface="Arial MT"/>
              </a:rPr>
              <a:t>online</a:t>
            </a:r>
            <a:r>
              <a:rPr lang="en-US" sz="1600" spc="-65" dirty="0">
                <a:latin typeface="Arial MT"/>
                <a:cs typeface="Arial MT"/>
              </a:rPr>
              <a:t> </a:t>
            </a:r>
            <a:r>
              <a:rPr lang="en-US" sz="1600" dirty="0">
                <a:latin typeface="Arial MT"/>
                <a:cs typeface="Arial MT"/>
              </a:rPr>
              <a:t>accounts</a:t>
            </a:r>
            <a:r>
              <a:rPr lang="en-US" sz="1600" spc="-60" dirty="0">
                <a:latin typeface="Arial MT"/>
                <a:cs typeface="Arial MT"/>
              </a:rPr>
              <a:t> </a:t>
            </a:r>
            <a:r>
              <a:rPr lang="en-US" sz="1600" dirty="0">
                <a:latin typeface="Arial MT"/>
                <a:cs typeface="Arial MT"/>
              </a:rPr>
              <a:t>in</a:t>
            </a:r>
            <a:r>
              <a:rPr lang="en-US" sz="1600" spc="-65" dirty="0">
                <a:latin typeface="Arial MT"/>
                <a:cs typeface="Arial MT"/>
              </a:rPr>
              <a:t> </a:t>
            </a:r>
            <a:r>
              <a:rPr lang="en-US" sz="1600" dirty="0">
                <a:latin typeface="Arial MT"/>
                <a:cs typeface="Arial MT"/>
              </a:rPr>
              <a:t>both</a:t>
            </a:r>
            <a:r>
              <a:rPr lang="en-US" sz="1600" spc="-60" dirty="0">
                <a:latin typeface="Arial MT"/>
                <a:cs typeface="Arial MT"/>
              </a:rPr>
              <a:t> </a:t>
            </a:r>
            <a:r>
              <a:rPr lang="en-US" sz="1600" dirty="0">
                <a:latin typeface="Arial MT"/>
                <a:cs typeface="Arial MT"/>
              </a:rPr>
              <a:t>physical</a:t>
            </a:r>
            <a:r>
              <a:rPr lang="en-US" sz="1600" spc="-65" dirty="0">
                <a:latin typeface="Arial MT"/>
                <a:cs typeface="Arial MT"/>
              </a:rPr>
              <a:t> </a:t>
            </a:r>
            <a:r>
              <a:rPr lang="en-US" sz="1600" dirty="0">
                <a:latin typeface="Arial MT"/>
                <a:cs typeface="Arial MT"/>
              </a:rPr>
              <a:t>and</a:t>
            </a:r>
            <a:r>
              <a:rPr lang="en-US" sz="1600" spc="-60" dirty="0">
                <a:latin typeface="Arial MT"/>
                <a:cs typeface="Arial MT"/>
              </a:rPr>
              <a:t> </a:t>
            </a:r>
            <a:r>
              <a:rPr lang="en-US" sz="1600" dirty="0">
                <a:latin typeface="Arial MT"/>
                <a:cs typeface="Arial MT"/>
              </a:rPr>
              <a:t>digital</a:t>
            </a:r>
            <a:r>
              <a:rPr lang="en-US" sz="1600" spc="-65" dirty="0">
                <a:latin typeface="Arial MT"/>
                <a:cs typeface="Arial MT"/>
              </a:rPr>
              <a:t> </a:t>
            </a:r>
            <a:r>
              <a:rPr lang="en-US" sz="1600" spc="-10" dirty="0">
                <a:latin typeface="Arial MT"/>
                <a:cs typeface="Arial MT"/>
              </a:rPr>
              <a:t>form.</a:t>
            </a:r>
            <a:endParaRPr lang="en-SG" sz="1800" dirty="0">
              <a:latin typeface="Arial" panose="020B0604020202020204" pitchFamily="34" charset="0"/>
              <a:cs typeface="Times New Roman" panose="02020603050405020304" pitchFamily="18" charset="0"/>
            </a:endParaRPr>
          </a:p>
          <a:p>
            <a:pPr marL="298450" indent="-285750">
              <a:spcBef>
                <a:spcPts val="100"/>
              </a:spcBef>
              <a:buFont typeface="Arial" panose="020B0604020202020204" pitchFamily="34" charset="0"/>
              <a:buChar char="•"/>
            </a:pPr>
            <a:endParaRPr lang="en-SG" sz="1800" dirty="0">
              <a:latin typeface="Arial" panose="020B0604020202020204" pitchFamily="34" charset="0"/>
              <a:cs typeface="Times New Roman" panose="02020603050405020304" pitchFamily="18" charset="0"/>
            </a:endParaRPr>
          </a:p>
          <a:p>
            <a:pPr marL="298450" indent="-285750">
              <a:spcBef>
                <a:spcPts val="100"/>
              </a:spcBef>
              <a:buFont typeface="Arial" panose="020B0604020202020204" pitchFamily="34" charset="0"/>
              <a:buChar char="•"/>
            </a:pPr>
            <a:endParaRPr lang="en-SG" sz="1800" dirty="0">
              <a:latin typeface="Arial" panose="020B0604020202020204" pitchFamily="34" charset="0"/>
              <a:cs typeface="Times New Roman" panose="02020603050405020304" pitchFamily="18" charset="0"/>
            </a:endParaRPr>
          </a:p>
          <a:p>
            <a:pPr marL="12700">
              <a:spcBef>
                <a:spcPts val="100"/>
              </a:spcBef>
            </a:pPr>
            <a:r>
              <a:rPr lang="en-SG" sz="1800" dirty="0">
                <a:latin typeface="Arial" panose="020B0604020202020204" pitchFamily="34" charset="0"/>
                <a:cs typeface="Times New Roman" panose="02020603050405020304" pitchFamily="18" charset="0"/>
              </a:rPr>
              <a:t>Weakness:</a:t>
            </a:r>
          </a:p>
          <a:p>
            <a:pPr marL="298450" indent="-285750">
              <a:spcBef>
                <a:spcPts val="100"/>
              </a:spcBef>
              <a:buFont typeface="Arial" panose="020B0604020202020204" pitchFamily="34" charset="0"/>
              <a:buChar char="•"/>
            </a:pPr>
            <a:r>
              <a:rPr lang="en-US" sz="1600" dirty="0">
                <a:latin typeface="Arial MT"/>
                <a:cs typeface="Arial MT"/>
              </a:rPr>
              <a:t>Shoulder</a:t>
            </a:r>
            <a:r>
              <a:rPr lang="en-US" sz="1600" spc="-50" dirty="0">
                <a:latin typeface="Arial MT"/>
                <a:cs typeface="Arial MT"/>
              </a:rPr>
              <a:t> </a:t>
            </a:r>
            <a:r>
              <a:rPr lang="en-US" sz="1600" dirty="0">
                <a:latin typeface="Arial MT"/>
                <a:cs typeface="Arial MT"/>
              </a:rPr>
              <a:t>surfing</a:t>
            </a:r>
            <a:r>
              <a:rPr lang="en-US" sz="1600" spc="-45" dirty="0">
                <a:latin typeface="Arial MT"/>
                <a:cs typeface="Arial MT"/>
              </a:rPr>
              <a:t> </a:t>
            </a:r>
            <a:r>
              <a:rPr lang="en-US" sz="1600" dirty="0">
                <a:latin typeface="Arial MT"/>
                <a:cs typeface="Arial MT"/>
              </a:rPr>
              <a:t>attacks</a:t>
            </a:r>
            <a:r>
              <a:rPr lang="en-US" sz="1600" spc="-50" dirty="0">
                <a:latin typeface="Arial MT"/>
                <a:cs typeface="Arial MT"/>
              </a:rPr>
              <a:t> </a:t>
            </a:r>
            <a:r>
              <a:rPr lang="en-US" sz="1600" dirty="0">
                <a:latin typeface="Arial MT"/>
                <a:cs typeface="Arial MT"/>
              </a:rPr>
              <a:t>when</a:t>
            </a:r>
            <a:r>
              <a:rPr lang="en-US" sz="1600" spc="-45" dirty="0">
                <a:latin typeface="Arial MT"/>
                <a:cs typeface="Arial MT"/>
              </a:rPr>
              <a:t> </a:t>
            </a:r>
            <a:r>
              <a:rPr lang="en-US" sz="1600" dirty="0">
                <a:latin typeface="Arial MT"/>
                <a:cs typeface="Arial MT"/>
              </a:rPr>
              <a:t>logging</a:t>
            </a:r>
            <a:r>
              <a:rPr lang="en-US" sz="1600" spc="-50" dirty="0">
                <a:latin typeface="Arial MT"/>
                <a:cs typeface="Arial MT"/>
              </a:rPr>
              <a:t> </a:t>
            </a:r>
            <a:r>
              <a:rPr lang="en-US" sz="1600" dirty="0">
                <a:latin typeface="Arial MT"/>
                <a:cs typeface="Arial MT"/>
              </a:rPr>
              <a:t>into</a:t>
            </a:r>
            <a:r>
              <a:rPr lang="en-US" sz="1600" spc="-45" dirty="0">
                <a:latin typeface="Arial MT"/>
                <a:cs typeface="Arial MT"/>
              </a:rPr>
              <a:t> </a:t>
            </a:r>
            <a:r>
              <a:rPr lang="en-US" sz="1600" dirty="0">
                <a:latin typeface="Arial MT"/>
                <a:cs typeface="Arial MT"/>
              </a:rPr>
              <a:t>sites</a:t>
            </a:r>
            <a:r>
              <a:rPr lang="en-US" sz="1600" spc="-50" dirty="0">
                <a:latin typeface="Arial MT"/>
                <a:cs typeface="Arial MT"/>
              </a:rPr>
              <a:t> </a:t>
            </a:r>
            <a:r>
              <a:rPr lang="en-US" sz="1600" dirty="0">
                <a:latin typeface="Arial MT"/>
                <a:cs typeface="Arial MT"/>
              </a:rPr>
              <a:t>(Gerber</a:t>
            </a:r>
            <a:r>
              <a:rPr lang="en-US" sz="1600" spc="-45" dirty="0">
                <a:latin typeface="Arial MT"/>
                <a:cs typeface="Arial MT"/>
              </a:rPr>
              <a:t> </a:t>
            </a:r>
            <a:r>
              <a:rPr lang="en-US" sz="1600" dirty="0">
                <a:latin typeface="Arial MT"/>
                <a:cs typeface="Arial MT"/>
              </a:rPr>
              <a:t>et.</a:t>
            </a:r>
            <a:r>
              <a:rPr lang="en-US" sz="1600" spc="-50" dirty="0">
                <a:latin typeface="Arial MT"/>
                <a:cs typeface="Arial MT"/>
              </a:rPr>
              <a:t> </a:t>
            </a:r>
            <a:r>
              <a:rPr lang="en-US" sz="1600" dirty="0">
                <a:latin typeface="Arial MT"/>
                <a:cs typeface="Arial MT"/>
              </a:rPr>
              <a:t>al.,</a:t>
            </a:r>
            <a:r>
              <a:rPr lang="en-US" sz="1600" spc="-45" dirty="0">
                <a:latin typeface="Arial MT"/>
                <a:cs typeface="Arial MT"/>
              </a:rPr>
              <a:t> </a:t>
            </a:r>
            <a:r>
              <a:rPr lang="en-US" sz="1600" spc="-10" dirty="0">
                <a:latin typeface="Arial MT"/>
                <a:cs typeface="Arial MT"/>
              </a:rPr>
              <a:t>2023)</a:t>
            </a:r>
          </a:p>
          <a:p>
            <a:pPr marL="12700">
              <a:spcBef>
                <a:spcPts val="100"/>
              </a:spcBef>
            </a:pPr>
            <a:endParaRPr lang="en-US" sz="1600" dirty="0">
              <a:latin typeface="Arial MT"/>
              <a:cs typeface="Arial MT"/>
            </a:endParaRPr>
          </a:p>
          <a:p>
            <a:pPr marL="298450" indent="-285750">
              <a:spcBef>
                <a:spcPts val="100"/>
              </a:spcBef>
              <a:buFont typeface="Arial" panose="020B0604020202020204" pitchFamily="34" charset="0"/>
              <a:buChar char="•"/>
            </a:pPr>
            <a:r>
              <a:rPr lang="en-US" sz="1600" dirty="0">
                <a:latin typeface="Arial MT"/>
                <a:cs typeface="Arial MT"/>
              </a:rPr>
              <a:t>Changes</a:t>
            </a:r>
            <a:r>
              <a:rPr lang="en-US" sz="1600" spc="-55" dirty="0">
                <a:latin typeface="Arial MT"/>
                <a:cs typeface="Arial MT"/>
              </a:rPr>
              <a:t> </a:t>
            </a:r>
            <a:r>
              <a:rPr lang="en-US" sz="1600" dirty="0">
                <a:latin typeface="Arial MT"/>
                <a:cs typeface="Arial MT"/>
              </a:rPr>
              <a:t>to</a:t>
            </a:r>
            <a:r>
              <a:rPr lang="en-US" sz="1600" spc="-50" dirty="0">
                <a:latin typeface="Arial MT"/>
                <a:cs typeface="Arial MT"/>
              </a:rPr>
              <a:t> </a:t>
            </a:r>
            <a:r>
              <a:rPr lang="en-US" sz="1600" dirty="0">
                <a:latin typeface="Arial MT"/>
                <a:cs typeface="Arial MT"/>
              </a:rPr>
              <a:t>one</a:t>
            </a:r>
            <a:r>
              <a:rPr lang="en-US" sz="1600" spc="-50" dirty="0">
                <a:latin typeface="Arial MT"/>
                <a:cs typeface="Arial MT"/>
              </a:rPr>
              <a:t> </a:t>
            </a:r>
            <a:r>
              <a:rPr lang="en-US" sz="1600" dirty="0">
                <a:latin typeface="Arial MT"/>
                <a:cs typeface="Arial MT"/>
              </a:rPr>
              <a:t>profile</a:t>
            </a:r>
            <a:r>
              <a:rPr lang="en-US" sz="1600" spc="-50" dirty="0">
                <a:latin typeface="Arial MT"/>
                <a:cs typeface="Arial MT"/>
              </a:rPr>
              <a:t> </a:t>
            </a:r>
            <a:r>
              <a:rPr lang="en-US" sz="1600" dirty="0">
                <a:latin typeface="Arial MT"/>
                <a:cs typeface="Arial MT"/>
              </a:rPr>
              <a:t>(</a:t>
            </a:r>
            <a:r>
              <a:rPr lang="en-US" sz="1600" dirty="0" err="1">
                <a:latin typeface="Arial MT"/>
                <a:cs typeface="Arial MT"/>
              </a:rPr>
              <a:t>eg.</a:t>
            </a:r>
            <a:r>
              <a:rPr lang="en-US" sz="1600" spc="-55" dirty="0">
                <a:latin typeface="Arial MT"/>
                <a:cs typeface="Arial MT"/>
              </a:rPr>
              <a:t> </a:t>
            </a:r>
            <a:r>
              <a:rPr lang="en-US" sz="1600" dirty="0">
                <a:latin typeface="Arial MT"/>
                <a:cs typeface="Arial MT"/>
              </a:rPr>
              <a:t>phone)</a:t>
            </a:r>
            <a:r>
              <a:rPr lang="en-US" sz="1600" spc="-50" dirty="0">
                <a:latin typeface="Arial MT"/>
                <a:cs typeface="Arial MT"/>
              </a:rPr>
              <a:t> </a:t>
            </a:r>
            <a:r>
              <a:rPr lang="en-US" sz="1600" dirty="0">
                <a:latin typeface="Arial MT"/>
                <a:cs typeface="Arial MT"/>
              </a:rPr>
              <a:t>does</a:t>
            </a:r>
            <a:r>
              <a:rPr lang="en-US" sz="1600" spc="-50" dirty="0">
                <a:latin typeface="Arial MT"/>
                <a:cs typeface="Arial MT"/>
              </a:rPr>
              <a:t> </a:t>
            </a:r>
            <a:r>
              <a:rPr lang="en-US" sz="1600" dirty="0">
                <a:latin typeface="Arial MT"/>
                <a:cs typeface="Arial MT"/>
              </a:rPr>
              <a:t>not</a:t>
            </a:r>
            <a:r>
              <a:rPr lang="en-US" sz="1600" spc="-50" dirty="0">
                <a:latin typeface="Arial MT"/>
                <a:cs typeface="Arial MT"/>
              </a:rPr>
              <a:t> </a:t>
            </a:r>
            <a:r>
              <a:rPr lang="en-US" sz="1600" dirty="0">
                <a:latin typeface="Arial MT"/>
                <a:cs typeface="Arial MT"/>
              </a:rPr>
              <a:t>propagate</a:t>
            </a:r>
            <a:r>
              <a:rPr lang="en-US" sz="1600" spc="-55" dirty="0">
                <a:latin typeface="Arial MT"/>
                <a:cs typeface="Arial MT"/>
              </a:rPr>
              <a:t> </a:t>
            </a:r>
            <a:r>
              <a:rPr lang="en-US" sz="1600" dirty="0">
                <a:latin typeface="Arial MT"/>
                <a:cs typeface="Arial MT"/>
              </a:rPr>
              <a:t>to</a:t>
            </a:r>
            <a:r>
              <a:rPr lang="en-US" sz="1600" spc="-50" dirty="0">
                <a:latin typeface="Arial MT"/>
                <a:cs typeface="Arial MT"/>
              </a:rPr>
              <a:t> </a:t>
            </a:r>
            <a:r>
              <a:rPr lang="en-US" sz="1600" spc="-10" dirty="0">
                <a:latin typeface="Arial MT"/>
                <a:cs typeface="Arial MT"/>
              </a:rPr>
              <a:t>others.</a:t>
            </a:r>
          </a:p>
          <a:p>
            <a:pPr marL="298450" indent="-285750">
              <a:spcBef>
                <a:spcPts val="100"/>
              </a:spcBef>
              <a:buFont typeface="Arial" panose="020B0604020202020204" pitchFamily="34" charset="0"/>
              <a:buChar char="•"/>
            </a:pPr>
            <a:endParaRPr lang="en-US" sz="1600" spc="-10" dirty="0">
              <a:latin typeface="Arial MT"/>
              <a:cs typeface="Arial MT"/>
            </a:endParaRPr>
          </a:p>
          <a:p>
            <a:pPr marL="298450" indent="-285750">
              <a:spcBef>
                <a:spcPts val="100"/>
              </a:spcBef>
              <a:buFont typeface="Arial" panose="020B0604020202020204" pitchFamily="34" charset="0"/>
              <a:buChar char="•"/>
            </a:pPr>
            <a:r>
              <a:rPr lang="en-US" sz="1600" spc="-10" dirty="0">
                <a:latin typeface="Arial MT"/>
                <a:cs typeface="Arial MT"/>
              </a:rPr>
              <a:t>May lead to leaking information to others inner threat agents (such as co-workers, or rivals) </a:t>
            </a:r>
            <a:endParaRPr lang="en-US" sz="1600" dirty="0">
              <a:latin typeface="Arial MT"/>
              <a:cs typeface="Arial MT"/>
            </a:endParaRPr>
          </a:p>
          <a:p>
            <a:pPr marL="298450" indent="-285750">
              <a:spcBef>
                <a:spcPts val="100"/>
              </a:spcBef>
              <a:buFont typeface="Arial" panose="020B0604020202020204" pitchFamily="34" charset="0"/>
              <a:buChar char="•"/>
            </a:pPr>
            <a:endParaRPr lang="en-US" sz="1600" dirty="0">
              <a:latin typeface="Arial MT"/>
              <a:cs typeface="Arial MT"/>
            </a:endParaRPr>
          </a:p>
        </p:txBody>
      </p:sp>
      <p:pic>
        <p:nvPicPr>
          <p:cNvPr id="5122" name="Picture 2" descr="Paper Icon PNG Images, Vectors Free Download - Pngtree">
            <a:extLst>
              <a:ext uri="{FF2B5EF4-FFF2-40B4-BE49-F238E27FC236}">
                <a16:creationId xmlns:a16="http://schemas.microsoft.com/office/drawing/2014/main" id="{241AAF68-4ED1-F2A7-E8F8-172C3A8BE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433" y="1555030"/>
            <a:ext cx="2390175" cy="2149366"/>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18">
            <a:extLst>
              <a:ext uri="{FF2B5EF4-FFF2-40B4-BE49-F238E27FC236}">
                <a16:creationId xmlns:a16="http://schemas.microsoft.com/office/drawing/2014/main" id="{25E87F47-A55C-EEBB-516B-AC9959C36D9C}"/>
              </a:ext>
            </a:extLst>
          </p:cNvPr>
          <p:cNvSpPr txBox="1"/>
          <p:nvPr/>
        </p:nvSpPr>
        <p:spPr>
          <a:xfrm rot="1314646">
            <a:off x="7134221" y="4537811"/>
            <a:ext cx="2366010" cy="577850"/>
          </a:xfrm>
          <a:prstGeom prst="rect">
            <a:avLst/>
          </a:prstGeom>
        </p:spPr>
        <p:txBody>
          <a:bodyPr vert="horz" wrap="square" lIns="0" tIns="12700" rIns="0" bIns="0" rtlCol="0">
            <a:spAutoFit/>
          </a:bodyPr>
          <a:lstStyle/>
          <a:p>
            <a:pPr marL="69215" marR="5080" indent="-57150">
              <a:lnSpc>
                <a:spcPct val="113300"/>
              </a:lnSpc>
              <a:spcBef>
                <a:spcPts val="100"/>
              </a:spcBef>
            </a:pPr>
            <a:r>
              <a:rPr sz="1600" dirty="0">
                <a:latin typeface="Arial MT"/>
                <a:cs typeface="Arial MT"/>
              </a:rPr>
              <a:t>Google:</a:t>
            </a:r>
            <a:r>
              <a:rPr sz="1600" spc="-50" dirty="0">
                <a:latin typeface="Arial MT"/>
                <a:cs typeface="Arial MT"/>
              </a:rPr>
              <a:t> </a:t>
            </a:r>
            <a:r>
              <a:rPr sz="1600" spc="-10" dirty="0">
                <a:latin typeface="Arial MT"/>
                <a:cs typeface="Arial MT"/>
                <a:hlinkClick r:id="rId3"/>
              </a:rPr>
              <a:t>John@gmail.com</a:t>
            </a:r>
            <a:r>
              <a:rPr sz="1600" spc="-10" dirty="0">
                <a:latin typeface="Arial MT"/>
                <a:cs typeface="Arial MT"/>
              </a:rPr>
              <a:t> </a:t>
            </a:r>
            <a:r>
              <a:rPr sz="1600" dirty="0">
                <a:latin typeface="Arial MT"/>
                <a:cs typeface="Arial MT"/>
              </a:rPr>
              <a:t>pw:</a:t>
            </a:r>
            <a:r>
              <a:rPr sz="1600" spc="-25" dirty="0">
                <a:latin typeface="Arial MT"/>
                <a:cs typeface="Arial MT"/>
              </a:rPr>
              <a:t> </a:t>
            </a:r>
            <a:r>
              <a:rPr sz="1600" spc="-10" dirty="0">
                <a:latin typeface="Arial MT"/>
                <a:cs typeface="Arial MT"/>
              </a:rPr>
              <a:t>oA29NiNv123a</a:t>
            </a:r>
            <a:endParaRPr sz="1600" dirty="0">
              <a:latin typeface="Arial MT"/>
              <a:cs typeface="Arial MT"/>
            </a:endParaRPr>
          </a:p>
        </p:txBody>
      </p:sp>
    </p:spTree>
    <p:extLst>
      <p:ext uri="{BB962C8B-B14F-4D97-AF65-F5344CB8AC3E}">
        <p14:creationId xmlns:p14="http://schemas.microsoft.com/office/powerpoint/2010/main" val="91804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FB4C-1A66-BA11-4100-FC48693FB660}"/>
              </a:ext>
            </a:extLst>
          </p:cNvPr>
          <p:cNvSpPr>
            <a:spLocks noGrp="1"/>
          </p:cNvSpPr>
          <p:nvPr>
            <p:ph type="title"/>
          </p:nvPr>
        </p:nvSpPr>
        <p:spPr>
          <a:xfrm>
            <a:off x="960000" y="429554"/>
            <a:ext cx="10272000" cy="763600"/>
          </a:xfrm>
        </p:spPr>
        <p:txBody>
          <a:bodyPr/>
          <a:lstStyle/>
          <a:p>
            <a:r>
              <a:rPr lang="en-SG" dirty="0"/>
              <a:t>Similar applications or systems</a:t>
            </a:r>
          </a:p>
        </p:txBody>
      </p:sp>
      <p:sp>
        <p:nvSpPr>
          <p:cNvPr id="4" name="Rectangle 3">
            <a:extLst>
              <a:ext uri="{FF2B5EF4-FFF2-40B4-BE49-F238E27FC236}">
                <a16:creationId xmlns:a16="http://schemas.microsoft.com/office/drawing/2014/main" id="{8DBE4783-D03F-C6E0-3024-C9267576A983}"/>
              </a:ext>
            </a:extLst>
          </p:cNvPr>
          <p:cNvSpPr/>
          <p:nvPr/>
        </p:nvSpPr>
        <p:spPr>
          <a:xfrm>
            <a:off x="220717" y="1193155"/>
            <a:ext cx="5454869" cy="5428364"/>
          </a:xfrm>
          <a:prstGeom prst="rect">
            <a:avLst/>
          </a:prstGeom>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A1C2D87C-89AA-F58C-D47D-C2245F1B1CA9}"/>
              </a:ext>
            </a:extLst>
          </p:cNvPr>
          <p:cNvSpPr/>
          <p:nvPr/>
        </p:nvSpPr>
        <p:spPr>
          <a:xfrm>
            <a:off x="5943600" y="1193154"/>
            <a:ext cx="5454869" cy="5428364"/>
          </a:xfrm>
          <a:prstGeom prst="rect">
            <a:avLst/>
          </a:prstGeom>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 name="TextBox 6">
            <a:extLst>
              <a:ext uri="{FF2B5EF4-FFF2-40B4-BE49-F238E27FC236}">
                <a16:creationId xmlns:a16="http://schemas.microsoft.com/office/drawing/2014/main" id="{70C620F4-2495-0AE5-1FE9-3D5992131BE9}"/>
              </a:ext>
            </a:extLst>
          </p:cNvPr>
          <p:cNvSpPr txBox="1"/>
          <p:nvPr/>
        </p:nvSpPr>
        <p:spPr>
          <a:xfrm>
            <a:off x="220717" y="1273004"/>
            <a:ext cx="5454869" cy="707886"/>
          </a:xfrm>
          <a:prstGeom prst="rect">
            <a:avLst/>
          </a:prstGeom>
          <a:noFill/>
        </p:spPr>
        <p:txBody>
          <a:bodyPr wrap="square">
            <a:spAutoFit/>
          </a:bodyPr>
          <a:lstStyle/>
          <a:p>
            <a:r>
              <a:rPr lang="en-SG" sz="20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Google's G Suite (formerly Google Apps for Work) </a:t>
            </a:r>
            <a:endParaRPr lang="en-SG" sz="2000" b="1" dirty="0"/>
          </a:p>
        </p:txBody>
      </p:sp>
      <p:sp>
        <p:nvSpPr>
          <p:cNvPr id="9" name="TextBox 8">
            <a:extLst>
              <a:ext uri="{FF2B5EF4-FFF2-40B4-BE49-F238E27FC236}">
                <a16:creationId xmlns:a16="http://schemas.microsoft.com/office/drawing/2014/main" id="{2130EBDF-A6C7-592E-5B01-2FD276CC95D1}"/>
              </a:ext>
            </a:extLst>
          </p:cNvPr>
          <p:cNvSpPr txBox="1"/>
          <p:nvPr/>
        </p:nvSpPr>
        <p:spPr>
          <a:xfrm>
            <a:off x="-111673" y="1980890"/>
            <a:ext cx="5787259" cy="4769062"/>
          </a:xfrm>
          <a:prstGeom prst="rect">
            <a:avLst/>
          </a:prstGeom>
          <a:noFill/>
        </p:spPr>
        <p:txBody>
          <a:bodyPr wrap="square">
            <a:spAutoFit/>
          </a:bodyPr>
          <a:lstStyle/>
          <a:p>
            <a:pPr marL="629920" indent="-285750">
              <a:lnSpc>
                <a:spcPct val="112000"/>
              </a:lnSpc>
              <a:spcAft>
                <a:spcPts val="555"/>
              </a:spcAft>
              <a:buFont typeface="Arial" panose="020B0604020202020204" pitchFamily="34" charset="0"/>
              <a:buChar char="•"/>
            </a:pPr>
            <a:r>
              <a:rPr lang="en-SG" sz="16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Google offers users the ability to have multiple </a:t>
            </a:r>
            <a:r>
              <a:rPr lang="en-SG" sz="1600" b="1"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email aliases</a:t>
            </a:r>
            <a:r>
              <a:rPr lang="en-SG" sz="1600" kern="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(e.g., firstname.lastname@example.com, firstname@example.com) within the same </a:t>
            </a:r>
            <a:r>
              <a:rPr lang="en-SG" sz="16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account.</a:t>
            </a:r>
          </a:p>
          <a:p>
            <a:pPr marL="344170">
              <a:lnSpc>
                <a:spcPct val="112000"/>
              </a:lnSpc>
              <a:spcAft>
                <a:spcPts val="555"/>
              </a:spcAft>
            </a:pPr>
            <a:endParaRPr lang="en-SG" sz="16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4170">
              <a:lnSpc>
                <a:spcPct val="112000"/>
              </a:lnSpc>
              <a:spcAft>
                <a:spcPts val="555"/>
              </a:spcAft>
            </a:pPr>
            <a:r>
              <a:rPr lang="en-SG" sz="16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Weaknesses</a:t>
            </a:r>
          </a:p>
          <a:p>
            <a:pPr marL="629920" indent="-285750">
              <a:lnSpc>
                <a:spcPct val="112000"/>
              </a:lnSpc>
              <a:spcAft>
                <a:spcPts val="555"/>
              </a:spcAft>
              <a:buFont typeface="Arial" panose="020B0604020202020204" pitchFamily="34" charset="0"/>
              <a:buChar char="•"/>
            </a:pPr>
            <a:r>
              <a:rPr lang="en-SG" sz="16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While this offers flexibility in professional settings, </a:t>
            </a:r>
            <a:r>
              <a:rPr lang="en-SG" sz="16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it is still constrained to email addresses </a:t>
            </a:r>
            <a:r>
              <a:rPr lang="en-SG" sz="16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and lacks broader application in other areas such as profiles across apps or platforms.</a:t>
            </a:r>
          </a:p>
          <a:p>
            <a:pPr marL="629920" indent="-285750">
              <a:lnSpc>
                <a:spcPct val="112000"/>
              </a:lnSpc>
              <a:spcAft>
                <a:spcPts val="555"/>
              </a:spcAft>
              <a:buFont typeface="Arial" panose="020B0604020202020204" pitchFamily="34" charset="0"/>
              <a:buChar char="•"/>
            </a:pPr>
            <a:r>
              <a:rPr lang="en-US" sz="1600" dirty="0"/>
              <a:t>Despite having multiple email aliases, everything routes to a single account with shared settings, contacts, and data. There's no true separation between your professional and personal contexts</a:t>
            </a:r>
            <a:r>
              <a:rPr lang="en-US" sz="1800" dirty="0"/>
              <a:t>.</a:t>
            </a:r>
            <a:endParaRPr lang="en-SG"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629920" indent="-285750">
              <a:lnSpc>
                <a:spcPct val="112000"/>
              </a:lnSpc>
              <a:spcAft>
                <a:spcPts val="555"/>
              </a:spcAft>
              <a:buFont typeface="Arial" panose="020B0604020202020204" pitchFamily="34" charset="0"/>
              <a:buChar char="•"/>
            </a:pPr>
            <a:endParaRPr lang="en-SG"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629920" indent="-285750">
              <a:lnSpc>
                <a:spcPct val="112000"/>
              </a:lnSpc>
              <a:spcAft>
                <a:spcPts val="555"/>
              </a:spcAft>
              <a:buFont typeface="Arial" panose="020B0604020202020204" pitchFamily="34" charset="0"/>
              <a:buChar char="•"/>
            </a:pPr>
            <a:endParaRPr lang="en-SG"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p:txBody>
      </p:sp>
      <p:pic>
        <p:nvPicPr>
          <p:cNvPr id="5124" name="Picture 4" descr="How Google Moved Beyond Search to Reinvent Productivity with G Suite">
            <a:extLst>
              <a:ext uri="{FF2B5EF4-FFF2-40B4-BE49-F238E27FC236}">
                <a16:creationId xmlns:a16="http://schemas.microsoft.com/office/drawing/2014/main" id="{FEB4EE38-88E9-5BCE-5DE7-11BAAF0CF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644" y="5413694"/>
            <a:ext cx="2196663" cy="144430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163E407-858D-918C-2D76-BF245B256FE4}"/>
              </a:ext>
            </a:extLst>
          </p:cNvPr>
          <p:cNvSpPr txBox="1"/>
          <p:nvPr/>
        </p:nvSpPr>
        <p:spPr>
          <a:xfrm>
            <a:off x="5994838" y="1607648"/>
            <a:ext cx="5352392" cy="3108543"/>
          </a:xfrm>
          <a:prstGeom prst="rect">
            <a:avLst/>
          </a:prstGeom>
          <a:noFill/>
        </p:spPr>
        <p:txBody>
          <a:bodyPr wrap="square">
            <a:spAutoFit/>
          </a:bodyPr>
          <a:lstStyle/>
          <a:p>
            <a:r>
              <a:rPr lang="en-US" dirty="0"/>
              <a:t>Discord’s </a:t>
            </a:r>
            <a:r>
              <a:rPr lang="en-US" i="1" dirty="0"/>
              <a:t>Server Profiles</a:t>
            </a:r>
            <a:r>
              <a:rPr lang="en-US" dirty="0"/>
              <a:t> feature allows users to customize their display name, profile picture, and pronouns for each server they are part of. This supports identity flexibility by enabling individuals to present themselves differently across various communities, such as gaming, work, or hobby groups.</a:t>
            </a:r>
          </a:p>
          <a:p>
            <a:endParaRPr lang="en-US" dirty="0"/>
          </a:p>
          <a:p>
            <a:endParaRPr lang="en-US" dirty="0"/>
          </a:p>
          <a:p>
            <a:endParaRPr lang="en-US" dirty="0"/>
          </a:p>
          <a:p>
            <a:r>
              <a:rPr lang="en-SG" dirty="0"/>
              <a:t>Weakness</a:t>
            </a:r>
          </a:p>
          <a:p>
            <a:endParaRPr lang="en-SG" dirty="0"/>
          </a:p>
          <a:p>
            <a:pPr marL="285750" indent="-285750">
              <a:buFont typeface="Arial" panose="020B0604020202020204" pitchFamily="34" charset="0"/>
              <a:buChar char="•"/>
            </a:pPr>
            <a:r>
              <a:rPr lang="en-US" dirty="0"/>
              <a:t>However, a key weakness of this function is its </a:t>
            </a:r>
            <a:r>
              <a:rPr lang="en-US" b="1" dirty="0"/>
              <a:t>limited control over deeper identity attributes</a:t>
            </a:r>
            <a:r>
              <a:rPr lang="en-US" dirty="0"/>
              <a:t>—users can only adjust a few surface-level elements</a:t>
            </a:r>
            <a:r>
              <a:rPr lang="en-SG" dirty="0"/>
              <a:t>.</a:t>
            </a:r>
            <a:r>
              <a:rPr lang="en-US" dirty="0"/>
              <a:t> Elements such as Bio, Banner Images cannot be customized based on servers.</a:t>
            </a:r>
            <a:endParaRPr lang="en-SG" dirty="0"/>
          </a:p>
        </p:txBody>
      </p:sp>
      <p:sp>
        <p:nvSpPr>
          <p:cNvPr id="13" name="TextBox 12">
            <a:extLst>
              <a:ext uri="{FF2B5EF4-FFF2-40B4-BE49-F238E27FC236}">
                <a16:creationId xmlns:a16="http://schemas.microsoft.com/office/drawing/2014/main" id="{3230001C-86ED-2631-915F-7BD4769E2ED2}"/>
              </a:ext>
            </a:extLst>
          </p:cNvPr>
          <p:cNvSpPr txBox="1"/>
          <p:nvPr/>
        </p:nvSpPr>
        <p:spPr>
          <a:xfrm>
            <a:off x="5956736" y="1207538"/>
            <a:ext cx="5454869" cy="400110"/>
          </a:xfrm>
          <a:prstGeom prst="rect">
            <a:avLst/>
          </a:prstGeom>
          <a:noFill/>
        </p:spPr>
        <p:txBody>
          <a:bodyPr wrap="square">
            <a:spAutoFit/>
          </a:bodyPr>
          <a:lstStyle/>
          <a:p>
            <a:r>
              <a:rPr lang="en-SG" sz="20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Discord Server Profiles </a:t>
            </a:r>
            <a:endParaRPr lang="en-SG" sz="2000" b="1" dirty="0"/>
          </a:p>
        </p:txBody>
      </p:sp>
    </p:spTree>
    <p:extLst>
      <p:ext uri="{BB962C8B-B14F-4D97-AF65-F5344CB8AC3E}">
        <p14:creationId xmlns:p14="http://schemas.microsoft.com/office/powerpoint/2010/main" val="31182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C806F-F153-2294-9252-BDB99BA2C3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7B5F74-94CC-B960-0508-BA0426685A68}"/>
              </a:ext>
            </a:extLst>
          </p:cNvPr>
          <p:cNvSpPr>
            <a:spLocks noGrp="1"/>
          </p:cNvSpPr>
          <p:nvPr>
            <p:ph type="title"/>
          </p:nvPr>
        </p:nvSpPr>
        <p:spPr>
          <a:xfrm>
            <a:off x="960000" y="429554"/>
            <a:ext cx="10272000" cy="763600"/>
          </a:xfrm>
        </p:spPr>
        <p:txBody>
          <a:bodyPr/>
          <a:lstStyle/>
          <a:p>
            <a:r>
              <a:rPr lang="en-SG" dirty="0"/>
              <a:t>Similar applications or systems</a:t>
            </a:r>
          </a:p>
        </p:txBody>
      </p:sp>
      <p:sp>
        <p:nvSpPr>
          <p:cNvPr id="4" name="Rectangle 3">
            <a:extLst>
              <a:ext uri="{FF2B5EF4-FFF2-40B4-BE49-F238E27FC236}">
                <a16:creationId xmlns:a16="http://schemas.microsoft.com/office/drawing/2014/main" id="{D186BECD-C9D6-2DFD-8866-43D88C12D002}"/>
              </a:ext>
            </a:extLst>
          </p:cNvPr>
          <p:cNvSpPr/>
          <p:nvPr/>
        </p:nvSpPr>
        <p:spPr>
          <a:xfrm>
            <a:off x="472965" y="1098562"/>
            <a:ext cx="10195035" cy="5428364"/>
          </a:xfrm>
          <a:prstGeom prst="rect">
            <a:avLst/>
          </a:prstGeom>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7ECA7767-674C-6C79-3962-A6315D46E4C1}"/>
              </a:ext>
            </a:extLst>
          </p:cNvPr>
          <p:cNvSpPr txBox="1"/>
          <p:nvPr/>
        </p:nvSpPr>
        <p:spPr>
          <a:xfrm>
            <a:off x="546538" y="1184475"/>
            <a:ext cx="5454869" cy="646331"/>
          </a:xfrm>
          <a:prstGeom prst="rect">
            <a:avLst/>
          </a:prstGeom>
          <a:noFill/>
        </p:spPr>
        <p:txBody>
          <a:bodyPr wrap="square">
            <a:spAutoFit/>
          </a:bodyPr>
          <a:lstStyle/>
          <a:p>
            <a:r>
              <a:rPr lang="en-SG"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Facebook’s Preferred Name and Pronouns Feature </a:t>
            </a:r>
            <a:endParaRPr lang="en-SG" sz="2000" b="1" dirty="0"/>
          </a:p>
        </p:txBody>
      </p:sp>
      <p:sp>
        <p:nvSpPr>
          <p:cNvPr id="9" name="TextBox 8">
            <a:extLst>
              <a:ext uri="{FF2B5EF4-FFF2-40B4-BE49-F238E27FC236}">
                <a16:creationId xmlns:a16="http://schemas.microsoft.com/office/drawing/2014/main" id="{7C69C971-DDFD-2465-4AD7-390E641441C7}"/>
              </a:ext>
            </a:extLst>
          </p:cNvPr>
          <p:cNvSpPr txBox="1"/>
          <p:nvPr/>
        </p:nvSpPr>
        <p:spPr>
          <a:xfrm>
            <a:off x="308741" y="1830806"/>
            <a:ext cx="5787259" cy="5020926"/>
          </a:xfrm>
          <a:prstGeom prst="rect">
            <a:avLst/>
          </a:prstGeom>
          <a:noFill/>
        </p:spPr>
        <p:txBody>
          <a:bodyPr wrap="square">
            <a:spAutoFit/>
          </a:bodyPr>
          <a:lstStyle/>
          <a:p>
            <a:pPr marL="629920" indent="-285750">
              <a:lnSpc>
                <a:spcPct val="112000"/>
              </a:lnSpc>
              <a:spcAft>
                <a:spcPts val="555"/>
              </a:spcAft>
              <a:buFont typeface="Arial" panose="020B0604020202020204" pitchFamily="34" charset="0"/>
              <a:buChar char="•"/>
            </a:pPr>
            <a:r>
              <a:rPr lang="en-SG" sz="16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Social platforms like Facebook have made strides in allowing users to input </a:t>
            </a:r>
            <a:r>
              <a:rPr lang="en-SG" sz="1600" b="1" dirty="0">
                <a:solidFill>
                  <a:srgbClr val="000000"/>
                </a:solidFill>
                <a:effectLst/>
                <a:latin typeface="Arial" panose="020B0604020202020204" pitchFamily="34" charset="0"/>
                <a:ea typeface="Arial" panose="020B0604020202020204" pitchFamily="34" charset="0"/>
              </a:rPr>
              <a:t>preferred names</a:t>
            </a:r>
            <a:r>
              <a:rPr lang="en-SG" sz="16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and </a:t>
            </a:r>
            <a:r>
              <a:rPr lang="en-SG" sz="1600" b="1" dirty="0">
                <a:solidFill>
                  <a:srgbClr val="000000"/>
                </a:solidFill>
                <a:effectLst/>
                <a:latin typeface="Arial" panose="020B0604020202020204" pitchFamily="34" charset="0"/>
                <a:ea typeface="Arial" panose="020B0604020202020204" pitchFamily="34" charset="0"/>
              </a:rPr>
              <a:t>pronouns</a:t>
            </a:r>
            <a:r>
              <a:rPr lang="en-SG" sz="16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However, these features are often limited in scope and fail to address context. For example, Facebook allows users to display a "nickname" or "alternative name," but the user is still forced to maintain a primary, formal identity. </a:t>
            </a:r>
          </a:p>
          <a:p>
            <a:pPr marL="344170">
              <a:lnSpc>
                <a:spcPct val="112000"/>
              </a:lnSpc>
              <a:spcAft>
                <a:spcPts val="555"/>
              </a:spcAft>
            </a:pPr>
            <a:r>
              <a:rPr lang="en-SG" sz="16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Weaknesses</a:t>
            </a:r>
          </a:p>
          <a:p>
            <a:pPr marL="629920" indent="-285750">
              <a:lnSpc>
                <a:spcPct val="112000"/>
              </a:lnSpc>
              <a:spcAft>
                <a:spcPts val="555"/>
              </a:spcAft>
              <a:buFont typeface="Arial" panose="020B0604020202020204" pitchFamily="34" charset="0"/>
              <a:buChar char="•"/>
            </a:pPr>
            <a:r>
              <a:rPr lang="en-SG" sz="16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The flexibility is minimal, and these features often don't extend across the entire platform experience, leaving certain sections (like messaging or professional interactions) still tied to the legal name. This limitation is significant, especially for marginalized groups like transgender or non-binary individuals, who might require a different name or pronoun depending on the context. </a:t>
            </a:r>
          </a:p>
          <a:p>
            <a:pPr marL="629920" indent="-285750">
              <a:lnSpc>
                <a:spcPct val="112000"/>
              </a:lnSpc>
              <a:spcAft>
                <a:spcPts val="555"/>
              </a:spcAft>
              <a:buFont typeface="Arial" panose="020B0604020202020204" pitchFamily="34" charset="0"/>
              <a:buChar char="•"/>
            </a:pPr>
            <a:endParaRPr lang="en-SG"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p:txBody>
      </p:sp>
      <p:pic>
        <p:nvPicPr>
          <p:cNvPr id="7170" name="Picture 2" descr="Facebook">
            <a:extLst>
              <a:ext uri="{FF2B5EF4-FFF2-40B4-BE49-F238E27FC236}">
                <a16:creationId xmlns:a16="http://schemas.microsoft.com/office/drawing/2014/main" id="{379346CD-6D97-DC5F-3380-D2C86088E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0437" y="265172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94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16FEE-B484-B24F-27E6-67376E7F31E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0564305-6939-9231-BABF-7AB0CD128A7A}"/>
              </a:ext>
            </a:extLst>
          </p:cNvPr>
          <p:cNvSpPr/>
          <p:nvPr/>
        </p:nvSpPr>
        <p:spPr>
          <a:xfrm>
            <a:off x="1352533" y="2991693"/>
            <a:ext cx="569387"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3</a:t>
            </a:r>
          </a:p>
        </p:txBody>
      </p:sp>
      <p:sp>
        <p:nvSpPr>
          <p:cNvPr id="4" name="TextBox 3">
            <a:extLst>
              <a:ext uri="{FF2B5EF4-FFF2-40B4-BE49-F238E27FC236}">
                <a16:creationId xmlns:a16="http://schemas.microsoft.com/office/drawing/2014/main" id="{9CA3B55C-C762-D595-023B-1F776426B473}"/>
              </a:ext>
            </a:extLst>
          </p:cNvPr>
          <p:cNvSpPr txBox="1"/>
          <p:nvPr/>
        </p:nvSpPr>
        <p:spPr>
          <a:xfrm>
            <a:off x="2043840" y="3099415"/>
            <a:ext cx="6655989" cy="707886"/>
          </a:xfrm>
          <a:prstGeom prst="rect">
            <a:avLst/>
          </a:prstGeom>
          <a:noFill/>
        </p:spPr>
        <p:txBody>
          <a:bodyPr wrap="none" rtlCol="0">
            <a:spAutoFit/>
          </a:bodyPr>
          <a:lstStyle/>
          <a:p>
            <a:r>
              <a:rPr lang="en-SG" sz="4000" dirty="0">
                <a:solidFill>
                  <a:schemeClr val="bg1">
                    <a:lumMod val="75000"/>
                  </a:schemeClr>
                </a:solidFill>
              </a:rPr>
              <a:t>Possible Technologies Used</a:t>
            </a:r>
          </a:p>
        </p:txBody>
      </p:sp>
      <p:pic>
        <p:nvPicPr>
          <p:cNvPr id="4098" name="Picture 2" descr="Technology - Free technology icons">
            <a:extLst>
              <a:ext uri="{FF2B5EF4-FFF2-40B4-BE49-F238E27FC236}">
                <a16:creationId xmlns:a16="http://schemas.microsoft.com/office/drawing/2014/main" id="{F03342F1-2E21-A20B-D9A9-F73C9F6A1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2880" y="319613"/>
            <a:ext cx="2672080" cy="267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2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1D49-B061-C42E-FC51-CE328FF28A9F}"/>
              </a:ext>
            </a:extLst>
          </p:cNvPr>
          <p:cNvSpPr>
            <a:spLocks noGrp="1"/>
          </p:cNvSpPr>
          <p:nvPr>
            <p:ph type="title"/>
          </p:nvPr>
        </p:nvSpPr>
        <p:spPr/>
        <p:txBody>
          <a:bodyPr/>
          <a:lstStyle/>
          <a:p>
            <a:r>
              <a:rPr lang="en-US" dirty="0"/>
              <a:t>Possible Technologies to implement</a:t>
            </a:r>
            <a:endParaRPr lang="en-SG" dirty="0"/>
          </a:p>
        </p:txBody>
      </p:sp>
      <p:sp>
        <p:nvSpPr>
          <p:cNvPr id="3" name="Text Placeholder 2">
            <a:extLst>
              <a:ext uri="{FF2B5EF4-FFF2-40B4-BE49-F238E27FC236}">
                <a16:creationId xmlns:a16="http://schemas.microsoft.com/office/drawing/2014/main" id="{FC2E0FD4-C3D6-6487-A97A-6DF106B1D778}"/>
              </a:ext>
            </a:extLst>
          </p:cNvPr>
          <p:cNvSpPr>
            <a:spLocks noGrp="1"/>
          </p:cNvSpPr>
          <p:nvPr>
            <p:ph type="body" idx="1"/>
          </p:nvPr>
        </p:nvSpPr>
        <p:spPr>
          <a:xfrm>
            <a:off x="960000" y="1536632"/>
            <a:ext cx="10272000" cy="4065381"/>
          </a:xfrm>
        </p:spPr>
        <p:txBody>
          <a:bodyPr/>
          <a:lstStyle/>
          <a:p>
            <a:pPr marL="186262" indent="0">
              <a:buNone/>
            </a:pPr>
            <a:r>
              <a:rPr lang="en-US" dirty="0"/>
              <a:t>In my Project, I would like to use the following Technologies:</a:t>
            </a:r>
          </a:p>
          <a:p>
            <a:endParaRPr lang="en-US" dirty="0"/>
          </a:p>
          <a:p>
            <a:r>
              <a:rPr lang="en-US" dirty="0"/>
              <a:t>Mainly would use the </a:t>
            </a:r>
            <a:r>
              <a:rPr lang="en-US" b="1" dirty="0"/>
              <a:t>Django</a:t>
            </a:r>
            <a:r>
              <a:rPr lang="en-US" dirty="0"/>
              <a:t> and its related RESTful API Framework, </a:t>
            </a:r>
            <a:r>
              <a:rPr lang="en-US" b="1" dirty="0"/>
              <a:t>Django REST </a:t>
            </a:r>
            <a:r>
              <a:rPr lang="en-US" dirty="0"/>
              <a:t>for the main API Implementation.</a:t>
            </a:r>
          </a:p>
          <a:p>
            <a:pPr marL="186262" indent="0">
              <a:buNone/>
            </a:pPr>
            <a:endParaRPr lang="en-US" dirty="0"/>
          </a:p>
          <a:p>
            <a:r>
              <a:rPr lang="en-US" dirty="0"/>
              <a:t>As for the Front-End Application, CSS Libraries such as </a:t>
            </a:r>
            <a:r>
              <a:rPr lang="en-US" b="1" dirty="0"/>
              <a:t>Picnic CSS </a:t>
            </a:r>
            <a:r>
              <a:rPr lang="en-US" dirty="0"/>
              <a:t>and </a:t>
            </a:r>
            <a:r>
              <a:rPr lang="en-US" b="1" dirty="0"/>
              <a:t>Bootstrap</a:t>
            </a:r>
            <a:r>
              <a:rPr lang="en-US" dirty="0"/>
              <a:t>!</a:t>
            </a:r>
          </a:p>
          <a:p>
            <a:endParaRPr lang="en-US" dirty="0"/>
          </a:p>
          <a:p>
            <a:r>
              <a:rPr lang="en-US" dirty="0"/>
              <a:t>Front-end Framework such as </a:t>
            </a:r>
            <a:r>
              <a:rPr lang="en-US" b="1" dirty="0"/>
              <a:t>Vue.js or plain Vanilla HTML framework.</a:t>
            </a:r>
          </a:p>
          <a:p>
            <a:endParaRPr lang="en-US" dirty="0"/>
          </a:p>
        </p:txBody>
      </p:sp>
      <p:pic>
        <p:nvPicPr>
          <p:cNvPr id="6146" name="Picture 2" descr="Django&quot; Icon - Download for free – Iconduck">
            <a:extLst>
              <a:ext uri="{FF2B5EF4-FFF2-40B4-BE49-F238E27FC236}">
                <a16:creationId xmlns:a16="http://schemas.microsoft.com/office/drawing/2014/main" id="{19B5CC01-9EF8-B301-4F22-68F57FCF0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524" y="4476277"/>
            <a:ext cx="1765738" cy="225147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jango REST SVG and transparent PNG icons | TechIcons">
            <a:extLst>
              <a:ext uri="{FF2B5EF4-FFF2-40B4-BE49-F238E27FC236}">
                <a16:creationId xmlns:a16="http://schemas.microsoft.com/office/drawing/2014/main" id="{A833B2F4-EACE-15D8-A913-E33593D08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992" y="426128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GitHub - franciscop/picnic: :handbag: A beautiful CSS library to kickstart  your projects">
            <a:extLst>
              <a:ext uri="{FF2B5EF4-FFF2-40B4-BE49-F238E27FC236}">
                <a16:creationId xmlns:a16="http://schemas.microsoft.com/office/drawing/2014/main" id="{CC805D8E-076C-3FF1-9FB0-398505403E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4496" y="4628012"/>
            <a:ext cx="3563007" cy="17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15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4F392-FD03-03A4-4A49-6190E478ED4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125B3A8-F288-EC14-C288-FDC467244D35}"/>
              </a:ext>
            </a:extLst>
          </p:cNvPr>
          <p:cNvSpPr/>
          <p:nvPr/>
        </p:nvSpPr>
        <p:spPr>
          <a:xfrm>
            <a:off x="1352533" y="2991693"/>
            <a:ext cx="569387"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4</a:t>
            </a:r>
          </a:p>
        </p:txBody>
      </p:sp>
      <p:sp>
        <p:nvSpPr>
          <p:cNvPr id="4" name="TextBox 3">
            <a:extLst>
              <a:ext uri="{FF2B5EF4-FFF2-40B4-BE49-F238E27FC236}">
                <a16:creationId xmlns:a16="http://schemas.microsoft.com/office/drawing/2014/main" id="{F6C35365-6548-8A8B-13A4-705463DDC5B0}"/>
              </a:ext>
            </a:extLst>
          </p:cNvPr>
          <p:cNvSpPr txBox="1"/>
          <p:nvPr/>
        </p:nvSpPr>
        <p:spPr>
          <a:xfrm>
            <a:off x="2043840" y="3099415"/>
            <a:ext cx="6942926" cy="707886"/>
          </a:xfrm>
          <a:prstGeom prst="rect">
            <a:avLst/>
          </a:prstGeom>
          <a:noFill/>
        </p:spPr>
        <p:txBody>
          <a:bodyPr wrap="none" rtlCol="0">
            <a:spAutoFit/>
          </a:bodyPr>
          <a:lstStyle/>
          <a:p>
            <a:r>
              <a:rPr lang="en-SG" sz="4000" dirty="0">
                <a:solidFill>
                  <a:schemeClr val="bg1">
                    <a:lumMod val="75000"/>
                  </a:schemeClr>
                </a:solidFill>
              </a:rPr>
              <a:t>Possible Methodologies Used</a:t>
            </a:r>
          </a:p>
        </p:txBody>
      </p:sp>
      <p:pic>
        <p:nvPicPr>
          <p:cNvPr id="7172" name="Picture 4" descr="What is Agile methodology in Project Management? | Wrike 2025">
            <a:extLst>
              <a:ext uri="{FF2B5EF4-FFF2-40B4-BE49-F238E27FC236}">
                <a16:creationId xmlns:a16="http://schemas.microsoft.com/office/drawing/2014/main" id="{1B3683CE-38CB-9642-D7CD-CEFF7AFE1E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560" y="4107317"/>
            <a:ext cx="4280853" cy="2408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95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495E-FFF6-8380-6F9D-D88BDFC54C8A}"/>
              </a:ext>
            </a:extLst>
          </p:cNvPr>
          <p:cNvSpPr>
            <a:spLocks noGrp="1"/>
          </p:cNvSpPr>
          <p:nvPr>
            <p:ph type="title"/>
          </p:nvPr>
        </p:nvSpPr>
        <p:spPr/>
        <p:txBody>
          <a:bodyPr/>
          <a:lstStyle/>
          <a:p>
            <a:r>
              <a:rPr lang="en-SG" sz="3200" dirty="0">
                <a:solidFill>
                  <a:schemeClr val="bg1">
                    <a:lumMod val="75000"/>
                  </a:schemeClr>
                </a:solidFill>
              </a:rPr>
              <a:t>Possible Methodologies Used</a:t>
            </a:r>
            <a:endParaRPr lang="en-SG" dirty="0"/>
          </a:p>
        </p:txBody>
      </p:sp>
      <p:sp>
        <p:nvSpPr>
          <p:cNvPr id="3" name="Text Placeholder 2">
            <a:extLst>
              <a:ext uri="{FF2B5EF4-FFF2-40B4-BE49-F238E27FC236}">
                <a16:creationId xmlns:a16="http://schemas.microsoft.com/office/drawing/2014/main" id="{4876B513-E2D8-8E6C-A437-E3315B3AAAFA}"/>
              </a:ext>
            </a:extLst>
          </p:cNvPr>
          <p:cNvSpPr>
            <a:spLocks noGrp="1"/>
          </p:cNvSpPr>
          <p:nvPr>
            <p:ph type="body" idx="1"/>
          </p:nvPr>
        </p:nvSpPr>
        <p:spPr/>
        <p:txBody>
          <a:bodyPr/>
          <a:lstStyle/>
          <a:p>
            <a:r>
              <a:rPr lang="en-US" dirty="0"/>
              <a:t>SDLC + Agile</a:t>
            </a:r>
            <a:endParaRPr lang="en-SG" dirty="0"/>
          </a:p>
        </p:txBody>
      </p:sp>
    </p:spTree>
    <p:extLst>
      <p:ext uri="{BB962C8B-B14F-4D97-AF65-F5344CB8AC3E}">
        <p14:creationId xmlns:p14="http://schemas.microsoft.com/office/powerpoint/2010/main" val="717099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8A73-D57C-74AD-ACF3-4CB5A00F82B3}"/>
              </a:ext>
            </a:extLst>
          </p:cNvPr>
          <p:cNvSpPr>
            <a:spLocks noGrp="1"/>
          </p:cNvSpPr>
          <p:nvPr>
            <p:ph type="title"/>
          </p:nvPr>
        </p:nvSpPr>
        <p:spPr/>
        <p:txBody>
          <a:bodyPr/>
          <a:lstStyle/>
          <a:p>
            <a:r>
              <a:rPr lang="en-US" dirty="0"/>
              <a:t>THANK YOU!</a:t>
            </a:r>
            <a:endParaRPr lang="en-SG" dirty="0"/>
          </a:p>
        </p:txBody>
      </p:sp>
      <p:pic>
        <p:nvPicPr>
          <p:cNvPr id="8194" name="Picture 2" descr="Thank You Sticker - Thank You Cute - Discover &amp; Share GIFs">
            <a:extLst>
              <a:ext uri="{FF2B5EF4-FFF2-40B4-BE49-F238E27FC236}">
                <a16:creationId xmlns:a16="http://schemas.microsoft.com/office/drawing/2014/main" id="{18632173-D527-D77F-153A-5FFAAF8B8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470" y="4287520"/>
            <a:ext cx="2321059" cy="2059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61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2E0B-CCDF-A15C-2010-55E255A025F1}"/>
              </a:ext>
            </a:extLst>
          </p:cNvPr>
          <p:cNvSpPr>
            <a:spLocks noGrp="1"/>
          </p:cNvSpPr>
          <p:nvPr>
            <p:ph type="title"/>
          </p:nvPr>
        </p:nvSpPr>
        <p:spPr/>
        <p:txBody>
          <a:bodyPr/>
          <a:lstStyle/>
          <a:p>
            <a:r>
              <a:rPr lang="en-US" dirty="0"/>
              <a:t>Agenda of Project Pitch</a:t>
            </a:r>
            <a:endParaRPr lang="en-SG" dirty="0"/>
          </a:p>
        </p:txBody>
      </p:sp>
      <p:sp>
        <p:nvSpPr>
          <p:cNvPr id="3" name="Text Placeholder 2">
            <a:extLst>
              <a:ext uri="{FF2B5EF4-FFF2-40B4-BE49-F238E27FC236}">
                <a16:creationId xmlns:a16="http://schemas.microsoft.com/office/drawing/2014/main" id="{A2B6A0DE-E1E8-BFC4-18C8-B223DEE8ACEA}"/>
              </a:ext>
            </a:extLst>
          </p:cNvPr>
          <p:cNvSpPr>
            <a:spLocks noGrp="1"/>
          </p:cNvSpPr>
          <p:nvPr>
            <p:ph type="body" idx="1"/>
          </p:nvPr>
        </p:nvSpPr>
        <p:spPr>
          <a:xfrm>
            <a:off x="960000" y="1536633"/>
            <a:ext cx="10272000" cy="3739560"/>
          </a:xfrm>
        </p:spPr>
        <p:txBody>
          <a:bodyPr/>
          <a:lstStyle/>
          <a:p>
            <a:pPr marL="186262" indent="0">
              <a:buNone/>
            </a:pPr>
            <a:r>
              <a:rPr lang="en-US" dirty="0"/>
              <a:t>Today I would be touching on the following items:</a:t>
            </a:r>
          </a:p>
          <a:p>
            <a:endParaRPr lang="en-SG" dirty="0"/>
          </a:p>
          <a:p>
            <a:r>
              <a:rPr lang="en-SG" dirty="0"/>
              <a:t>I would be discussing the template used in my project.</a:t>
            </a:r>
          </a:p>
          <a:p>
            <a:endParaRPr lang="en-SG" dirty="0"/>
          </a:p>
          <a:p>
            <a:r>
              <a:rPr lang="en-SG" dirty="0"/>
              <a:t>I would be also discussing my motivation of the project that I would be doing.</a:t>
            </a:r>
          </a:p>
          <a:p>
            <a:endParaRPr lang="en-SG" dirty="0"/>
          </a:p>
          <a:p>
            <a:r>
              <a:rPr lang="en-SG" dirty="0"/>
              <a:t>I would also provide 2 similar projects and evaluate them and share what is done by the projects and what is currently lacking in them that I wish to address using my project.</a:t>
            </a:r>
          </a:p>
          <a:p>
            <a:pPr marL="186262" indent="0">
              <a:buNone/>
            </a:pPr>
            <a:endParaRPr lang="en-SG" dirty="0"/>
          </a:p>
          <a:p>
            <a:r>
              <a:rPr lang="en-SG" dirty="0"/>
              <a:t>Possible Technologies that would be used in my Project.</a:t>
            </a:r>
          </a:p>
        </p:txBody>
      </p:sp>
    </p:spTree>
    <p:extLst>
      <p:ext uri="{BB962C8B-B14F-4D97-AF65-F5344CB8AC3E}">
        <p14:creationId xmlns:p14="http://schemas.microsoft.com/office/powerpoint/2010/main" val="221920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F3E1B3-F8EA-591D-AE4F-A24F09873F2E}"/>
              </a:ext>
            </a:extLst>
          </p:cNvPr>
          <p:cNvSpPr/>
          <p:nvPr/>
        </p:nvSpPr>
        <p:spPr>
          <a:xfrm>
            <a:off x="1352533" y="2991693"/>
            <a:ext cx="569387"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1</a:t>
            </a:r>
          </a:p>
        </p:txBody>
      </p:sp>
      <p:sp>
        <p:nvSpPr>
          <p:cNvPr id="4" name="TextBox 3">
            <a:extLst>
              <a:ext uri="{FF2B5EF4-FFF2-40B4-BE49-F238E27FC236}">
                <a16:creationId xmlns:a16="http://schemas.microsoft.com/office/drawing/2014/main" id="{94DAD030-6B77-740B-BD6A-BD279F2CACFE}"/>
              </a:ext>
            </a:extLst>
          </p:cNvPr>
          <p:cNvSpPr txBox="1"/>
          <p:nvPr/>
        </p:nvSpPr>
        <p:spPr>
          <a:xfrm>
            <a:off x="1850800" y="3207137"/>
            <a:ext cx="9480480" cy="707886"/>
          </a:xfrm>
          <a:prstGeom prst="rect">
            <a:avLst/>
          </a:prstGeom>
          <a:noFill/>
        </p:spPr>
        <p:txBody>
          <a:bodyPr wrap="none" rtlCol="0">
            <a:spAutoFit/>
          </a:bodyPr>
          <a:lstStyle/>
          <a:p>
            <a:r>
              <a:rPr lang="en-US" sz="4000" dirty="0">
                <a:solidFill>
                  <a:schemeClr val="bg1">
                    <a:lumMod val="90000"/>
                  </a:schemeClr>
                </a:solidFill>
              </a:rPr>
              <a:t>Template Used &amp; Motivations for Project</a:t>
            </a:r>
            <a:endParaRPr lang="en-SG" sz="4000" dirty="0">
              <a:solidFill>
                <a:schemeClr val="bg1">
                  <a:lumMod val="90000"/>
                </a:schemeClr>
              </a:solidFill>
            </a:endParaRPr>
          </a:p>
        </p:txBody>
      </p:sp>
      <p:pic>
        <p:nvPicPr>
          <p:cNvPr id="1026" name="Picture 2" descr="Templates Icons - Free SVG &amp; PNG Templates Images - Noun Project">
            <a:extLst>
              <a:ext uri="{FF2B5EF4-FFF2-40B4-BE49-F238E27FC236}">
                <a16:creationId xmlns:a16="http://schemas.microsoft.com/office/drawing/2014/main" id="{F3C7F62F-CDE0-495C-4FF8-21B4AEEE0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43561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tivation - Free education icons">
            <a:extLst>
              <a:ext uri="{FF2B5EF4-FFF2-40B4-BE49-F238E27FC236}">
                <a16:creationId xmlns:a16="http://schemas.microsoft.com/office/drawing/2014/main" id="{480FBD84-1375-E619-4C66-38380ABEA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7600" y="46272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02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6E9C8A35-19D3-57FB-0A84-E81B55BEE03B}"/>
              </a:ext>
            </a:extLst>
          </p:cNvPr>
          <p:cNvSpPr txBox="1"/>
          <p:nvPr/>
        </p:nvSpPr>
        <p:spPr>
          <a:xfrm>
            <a:off x="392442" y="1725295"/>
            <a:ext cx="6526518" cy="939800"/>
          </a:xfrm>
          <a:prstGeom prst="rect">
            <a:avLst/>
          </a:prstGeom>
        </p:spPr>
        <p:txBody>
          <a:bodyPr vert="horz" wrap="square" lIns="0" tIns="12700" rIns="0" bIns="0" rtlCol="0">
            <a:spAutoFit/>
          </a:bodyPr>
          <a:lstStyle/>
          <a:p>
            <a:pPr marL="12700">
              <a:lnSpc>
                <a:spcPct val="100000"/>
              </a:lnSpc>
              <a:spcBef>
                <a:spcPts val="100"/>
              </a:spcBef>
              <a:tabLst>
                <a:tab pos="435609" algn="l"/>
                <a:tab pos="2384425" algn="l"/>
                <a:tab pos="10035540" algn="l"/>
              </a:tabLst>
            </a:pPr>
            <a:r>
              <a:rPr lang="en-SG" sz="6000" b="1" spc="-50" dirty="0">
                <a:solidFill>
                  <a:schemeClr val="accent4">
                    <a:lumMod val="75000"/>
                  </a:schemeClr>
                </a:solidFill>
                <a:latin typeface="Arial"/>
                <a:cs typeface="Arial"/>
              </a:rPr>
              <a:t>I</a:t>
            </a:r>
            <a:r>
              <a:rPr lang="en-SG" sz="6000" b="1" dirty="0">
                <a:solidFill>
                  <a:schemeClr val="accent4">
                    <a:lumMod val="75000"/>
                  </a:schemeClr>
                </a:solidFill>
                <a:latin typeface="Arial"/>
                <a:cs typeface="Arial"/>
              </a:rPr>
              <a:t>	</a:t>
            </a:r>
            <a:r>
              <a:rPr lang="en-SG" sz="6000" b="1" spc="-20" dirty="0">
                <a:solidFill>
                  <a:schemeClr val="accent4">
                    <a:lumMod val="75000"/>
                  </a:schemeClr>
                </a:solidFill>
                <a:latin typeface="Arial"/>
                <a:cs typeface="Arial"/>
              </a:rPr>
              <a:t>have</a:t>
            </a:r>
            <a:r>
              <a:rPr lang="en-SG" sz="6000" b="1" dirty="0">
                <a:solidFill>
                  <a:schemeClr val="accent4">
                    <a:lumMod val="75000"/>
                  </a:schemeClr>
                </a:solidFill>
                <a:latin typeface="Arial"/>
                <a:cs typeface="Arial"/>
              </a:rPr>
              <a:t>	</a:t>
            </a:r>
            <a:r>
              <a:rPr lang="en-SG" sz="6000" b="1" spc="-10" dirty="0">
                <a:solidFill>
                  <a:schemeClr val="accent4">
                    <a:lumMod val="75000"/>
                  </a:schemeClr>
                </a:solidFill>
                <a:latin typeface="Arial"/>
                <a:cs typeface="Arial"/>
              </a:rPr>
              <a:t>chosen</a:t>
            </a:r>
            <a:r>
              <a:rPr lang="en-SG" sz="6000" b="1" spc="-50" dirty="0">
                <a:solidFill>
                  <a:schemeClr val="accent4">
                    <a:lumMod val="75000"/>
                  </a:schemeClr>
                </a:solidFill>
                <a:latin typeface="Arial"/>
                <a:cs typeface="Arial"/>
              </a:rPr>
              <a:t>–</a:t>
            </a:r>
            <a:endParaRPr lang="en-SG" sz="6000" dirty="0">
              <a:solidFill>
                <a:schemeClr val="accent4">
                  <a:lumMod val="75000"/>
                </a:schemeClr>
              </a:solidFill>
              <a:latin typeface="Arial"/>
              <a:cs typeface="Arial"/>
            </a:endParaRPr>
          </a:p>
        </p:txBody>
      </p:sp>
      <p:sp>
        <p:nvSpPr>
          <p:cNvPr id="8" name="object 2">
            <a:extLst>
              <a:ext uri="{FF2B5EF4-FFF2-40B4-BE49-F238E27FC236}">
                <a16:creationId xmlns:a16="http://schemas.microsoft.com/office/drawing/2014/main" id="{6916782F-73E8-C8EB-6268-CD4CC4F0C12D}"/>
              </a:ext>
            </a:extLst>
          </p:cNvPr>
          <p:cNvSpPr txBox="1"/>
          <p:nvPr/>
        </p:nvSpPr>
        <p:spPr>
          <a:xfrm>
            <a:off x="5918200" y="1819949"/>
            <a:ext cx="4657725" cy="872034"/>
          </a:xfrm>
          <a:prstGeom prst="rect">
            <a:avLst/>
          </a:prstGeom>
          <a:solidFill>
            <a:srgbClr val="2A4157"/>
          </a:solidFill>
        </p:spPr>
        <p:txBody>
          <a:bodyPr vert="horz" wrap="square" lIns="0" tIns="0" rIns="0" bIns="0" rtlCol="0">
            <a:spAutoFit/>
          </a:bodyPr>
          <a:lstStyle/>
          <a:p>
            <a:pPr marL="71120">
              <a:lnSpc>
                <a:spcPts val="6825"/>
              </a:lnSpc>
              <a:tabLst>
                <a:tab pos="3571240" algn="l"/>
              </a:tabLst>
            </a:pPr>
            <a:r>
              <a:rPr sz="6000" b="1" spc="-10" dirty="0">
                <a:solidFill>
                  <a:srgbClr val="E3EBF1"/>
                </a:solidFill>
                <a:highlight>
                  <a:srgbClr val="008080"/>
                </a:highlight>
                <a:latin typeface="Arial"/>
                <a:cs typeface="Arial"/>
              </a:rPr>
              <a:t>Template</a:t>
            </a:r>
            <a:r>
              <a:rPr sz="6000" b="1" dirty="0">
                <a:solidFill>
                  <a:srgbClr val="E3EBF1"/>
                </a:solidFill>
                <a:highlight>
                  <a:srgbClr val="008080"/>
                </a:highlight>
                <a:latin typeface="Arial"/>
                <a:cs typeface="Arial"/>
              </a:rPr>
              <a:t>	</a:t>
            </a:r>
            <a:r>
              <a:rPr sz="6000" b="1" spc="-25" dirty="0">
                <a:solidFill>
                  <a:srgbClr val="E3EBF1"/>
                </a:solidFill>
                <a:highlight>
                  <a:srgbClr val="008080"/>
                </a:highlight>
                <a:latin typeface="Arial"/>
                <a:cs typeface="Arial"/>
              </a:rPr>
              <a:t>7.1</a:t>
            </a:r>
            <a:endParaRPr sz="6000" dirty="0">
              <a:highlight>
                <a:srgbClr val="008080"/>
              </a:highlight>
              <a:latin typeface="Arial"/>
              <a:cs typeface="Arial"/>
            </a:endParaRPr>
          </a:p>
        </p:txBody>
      </p:sp>
      <p:sp>
        <p:nvSpPr>
          <p:cNvPr id="9" name="object 4">
            <a:extLst>
              <a:ext uri="{FF2B5EF4-FFF2-40B4-BE49-F238E27FC236}">
                <a16:creationId xmlns:a16="http://schemas.microsoft.com/office/drawing/2014/main" id="{8C878964-BBC4-9AA9-8CB7-FB37A9C7C40C}"/>
              </a:ext>
            </a:extLst>
          </p:cNvPr>
          <p:cNvSpPr txBox="1"/>
          <p:nvPr/>
        </p:nvSpPr>
        <p:spPr>
          <a:xfrm>
            <a:off x="301002" y="2691983"/>
            <a:ext cx="11021060" cy="1389291"/>
          </a:xfrm>
          <a:prstGeom prst="rect">
            <a:avLst/>
          </a:prstGeom>
        </p:spPr>
        <p:txBody>
          <a:bodyPr vert="horz" wrap="square" lIns="0" tIns="12065" rIns="0" bIns="0" rtlCol="0">
            <a:spAutoFit/>
          </a:bodyPr>
          <a:lstStyle/>
          <a:p>
            <a:pPr marL="12700" marR="5080">
              <a:lnSpc>
                <a:spcPct val="116700"/>
              </a:lnSpc>
              <a:spcBef>
                <a:spcPts val="95"/>
              </a:spcBef>
              <a:tabLst>
                <a:tab pos="1748789" algn="l"/>
                <a:tab pos="2637790" algn="l"/>
                <a:tab pos="3865879" algn="l"/>
                <a:tab pos="5559425" algn="l"/>
                <a:tab pos="5672455" algn="l"/>
                <a:tab pos="7125334" algn="l"/>
                <a:tab pos="8424545" algn="l"/>
              </a:tabLst>
            </a:pPr>
            <a:r>
              <a:rPr lang="en-US" sz="4000" b="1" spc="-10" dirty="0">
                <a:solidFill>
                  <a:schemeClr val="accent4">
                    <a:lumMod val="75000"/>
                  </a:schemeClr>
                </a:solidFill>
                <a:latin typeface="Arial"/>
                <a:cs typeface="Arial"/>
              </a:rPr>
              <a:t>Advanced Web Design Project Idea 1: Identity and profile management API.</a:t>
            </a:r>
            <a:endParaRPr sz="4000" dirty="0">
              <a:solidFill>
                <a:schemeClr val="accent4">
                  <a:lumMod val="75000"/>
                </a:schemeClr>
              </a:solidFill>
              <a:latin typeface="Arial"/>
              <a:cs typeface="Arial"/>
            </a:endParaRPr>
          </a:p>
        </p:txBody>
      </p:sp>
      <p:pic>
        <p:nvPicPr>
          <p:cNvPr id="2050" name="Picture 2" descr="Api - Free computer icons">
            <a:extLst>
              <a:ext uri="{FF2B5EF4-FFF2-40B4-BE49-F238E27FC236}">
                <a16:creationId xmlns:a16="http://schemas.microsoft.com/office/drawing/2014/main" id="{0A4D0969-5A7A-3715-F317-A162E9B06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42" y="4527729"/>
            <a:ext cx="2330271" cy="233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91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FD10D-D876-FA7A-6E47-E3D176793ADA}"/>
              </a:ext>
            </a:extLst>
          </p:cNvPr>
          <p:cNvSpPr>
            <a:spLocks noGrp="1"/>
          </p:cNvSpPr>
          <p:nvPr>
            <p:ph type="title"/>
          </p:nvPr>
        </p:nvSpPr>
        <p:spPr/>
        <p:txBody>
          <a:bodyPr/>
          <a:lstStyle/>
          <a:p>
            <a:r>
              <a:rPr lang="en-US" dirty="0"/>
              <a:t>Project Idea </a:t>
            </a:r>
            <a:endParaRPr lang="en-SG" dirty="0"/>
          </a:p>
        </p:txBody>
      </p:sp>
      <p:sp>
        <p:nvSpPr>
          <p:cNvPr id="3" name="Text Placeholder 2">
            <a:extLst>
              <a:ext uri="{FF2B5EF4-FFF2-40B4-BE49-F238E27FC236}">
                <a16:creationId xmlns:a16="http://schemas.microsoft.com/office/drawing/2014/main" id="{83528CFA-AAF0-B164-1075-8EF9851CEBDD}"/>
              </a:ext>
            </a:extLst>
          </p:cNvPr>
          <p:cNvSpPr>
            <a:spLocks noGrp="1"/>
          </p:cNvSpPr>
          <p:nvPr>
            <p:ph type="body" idx="1"/>
          </p:nvPr>
        </p:nvSpPr>
        <p:spPr/>
        <p:txBody>
          <a:bodyPr/>
          <a:lstStyle/>
          <a:p>
            <a:pPr marL="186262" indent="0">
              <a:buNone/>
            </a:pPr>
            <a:r>
              <a:rPr lang="en-US" b="1" dirty="0"/>
              <a:t>Motivation of the Project</a:t>
            </a:r>
            <a:endParaRPr lang="en-SG" b="1" dirty="0"/>
          </a:p>
        </p:txBody>
      </p:sp>
      <p:pic>
        <p:nvPicPr>
          <p:cNvPr id="1026" name="Picture 2" descr="Facebook tests way to add up to 5 profiles tied to a single account">
            <a:extLst>
              <a:ext uri="{FF2B5EF4-FFF2-40B4-BE49-F238E27FC236}">
                <a16:creationId xmlns:a16="http://schemas.microsoft.com/office/drawing/2014/main" id="{0EFDA892-5259-1621-115C-C56CB4598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06" y="2285461"/>
            <a:ext cx="4065917" cy="22870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BAA87F-6D7D-2804-30BC-50F10A0F2B57}"/>
              </a:ext>
            </a:extLst>
          </p:cNvPr>
          <p:cNvSpPr txBox="1"/>
          <p:nvPr/>
        </p:nvSpPr>
        <p:spPr>
          <a:xfrm>
            <a:off x="85670" y="1978590"/>
            <a:ext cx="4759599" cy="2677656"/>
          </a:xfrm>
          <a:prstGeom prst="rect">
            <a:avLst/>
          </a:prstGeom>
          <a:noFill/>
        </p:spPr>
        <p:txBody>
          <a:bodyPr wrap="square">
            <a:spAutoFit/>
          </a:bodyPr>
          <a:lstStyle/>
          <a:p>
            <a:r>
              <a:rPr lang="en-US" dirty="0"/>
              <a:t>In today’s hyperconnected world, constantly shifting between identities can be exhausting, disorienting, and even damaging to one’s well-being. Despite this complexity, most digital platforms still operate on a one-size-fits-all model — asking users to present a single, unified identity. </a:t>
            </a:r>
          </a:p>
          <a:p>
            <a:endParaRPr lang="en-US" dirty="0"/>
          </a:p>
          <a:p>
            <a:r>
              <a:rPr lang="en-US" dirty="0"/>
              <a:t>This oversimplification fails to reflect the fluid, multifaceted nature of who people truly are. As mentioned in the research done by </a:t>
            </a:r>
            <a:r>
              <a:rPr lang="en-SG" dirty="0" err="1"/>
              <a:t>Arfini</a:t>
            </a:r>
            <a:r>
              <a:rPr lang="en-SG" dirty="0"/>
              <a:t> et al. (2021), </a:t>
            </a:r>
            <a:r>
              <a:rPr lang="en-US" dirty="0"/>
              <a:t>individuals naturally adapt different self-images to navigate the expectations and judgments of diverse social spheres.</a:t>
            </a:r>
            <a:endParaRPr lang="en-SG" dirty="0"/>
          </a:p>
        </p:txBody>
      </p:sp>
      <p:sp>
        <p:nvSpPr>
          <p:cNvPr id="7" name="TextBox 6">
            <a:extLst>
              <a:ext uri="{FF2B5EF4-FFF2-40B4-BE49-F238E27FC236}">
                <a16:creationId xmlns:a16="http://schemas.microsoft.com/office/drawing/2014/main" id="{238BB113-42D7-D032-F019-67C8DC090186}"/>
              </a:ext>
            </a:extLst>
          </p:cNvPr>
          <p:cNvSpPr txBox="1"/>
          <p:nvPr/>
        </p:nvSpPr>
        <p:spPr>
          <a:xfrm>
            <a:off x="85670" y="4694772"/>
            <a:ext cx="9117724" cy="307777"/>
          </a:xfrm>
          <a:prstGeom prst="rect">
            <a:avLst/>
          </a:prstGeom>
          <a:noFill/>
        </p:spPr>
        <p:txBody>
          <a:bodyPr wrap="square">
            <a:spAutoFit/>
          </a:bodyPr>
          <a:lstStyle/>
          <a:p>
            <a:r>
              <a:rPr lang="en-SG" dirty="0"/>
              <a:t>However, this is hard in online spaces for three reasons:</a:t>
            </a:r>
          </a:p>
        </p:txBody>
      </p:sp>
      <p:sp>
        <p:nvSpPr>
          <p:cNvPr id="9" name="TextBox 8">
            <a:extLst>
              <a:ext uri="{FF2B5EF4-FFF2-40B4-BE49-F238E27FC236}">
                <a16:creationId xmlns:a16="http://schemas.microsoft.com/office/drawing/2014/main" id="{EC630217-D7C6-9D9D-EB7A-FC6376E23737}"/>
              </a:ext>
            </a:extLst>
          </p:cNvPr>
          <p:cNvSpPr txBox="1"/>
          <p:nvPr/>
        </p:nvSpPr>
        <p:spPr>
          <a:xfrm>
            <a:off x="286407" y="5012712"/>
            <a:ext cx="9117724" cy="1169551"/>
          </a:xfrm>
          <a:prstGeom prst="rect">
            <a:avLst/>
          </a:prstGeom>
          <a:noFill/>
        </p:spPr>
        <p:txBody>
          <a:bodyPr wrap="square">
            <a:spAutoFit/>
          </a:bodyPr>
          <a:lstStyle/>
          <a:p>
            <a:pPr marL="285750" indent="-285750">
              <a:buFont typeface="Arial" panose="020B0604020202020204" pitchFamily="34" charset="0"/>
              <a:buChar char="•"/>
            </a:pPr>
            <a:r>
              <a:rPr lang="en-SG" b="1" dirty="0"/>
              <a:t>Surveillance and Social Norms</a:t>
            </a:r>
          </a:p>
          <a:p>
            <a:r>
              <a:rPr lang="en-US" dirty="0"/>
              <a:t>The fear of surveillance—whether from employers, authorities, or even relatives—leads to self-censorship and difficulty expressing alternate identities (e.g., gender, religion, or political views). This is worsened by unethical data practices and lack of legislation, which can cause personal data to be leaked or misconstrued (McKoy et al., 2024). Thus, it's crucial to share only appropriate and context-specific information to protect one’s identity.</a:t>
            </a:r>
            <a:endParaRPr lang="en-SG" dirty="0"/>
          </a:p>
        </p:txBody>
      </p:sp>
    </p:spTree>
    <p:extLst>
      <p:ext uri="{BB962C8B-B14F-4D97-AF65-F5344CB8AC3E}">
        <p14:creationId xmlns:p14="http://schemas.microsoft.com/office/powerpoint/2010/main" val="374417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68A5616-3A60-6A0E-E2DC-4835990514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B9658C-4C73-9549-7E83-79451BF8031D}"/>
              </a:ext>
            </a:extLst>
          </p:cNvPr>
          <p:cNvSpPr>
            <a:spLocks noGrp="1"/>
          </p:cNvSpPr>
          <p:nvPr>
            <p:ph type="title"/>
          </p:nvPr>
        </p:nvSpPr>
        <p:spPr/>
        <p:txBody>
          <a:bodyPr/>
          <a:lstStyle/>
          <a:p>
            <a:r>
              <a:rPr lang="en-US" dirty="0"/>
              <a:t>Project Idea (Continued)</a:t>
            </a:r>
            <a:endParaRPr lang="en-SG" dirty="0"/>
          </a:p>
        </p:txBody>
      </p:sp>
      <p:sp>
        <p:nvSpPr>
          <p:cNvPr id="3" name="Text Placeholder 2">
            <a:extLst>
              <a:ext uri="{FF2B5EF4-FFF2-40B4-BE49-F238E27FC236}">
                <a16:creationId xmlns:a16="http://schemas.microsoft.com/office/drawing/2014/main" id="{BA6DADCD-1A13-CFEA-0C1D-93374F274DF6}"/>
              </a:ext>
            </a:extLst>
          </p:cNvPr>
          <p:cNvSpPr>
            <a:spLocks noGrp="1"/>
          </p:cNvSpPr>
          <p:nvPr>
            <p:ph type="body" idx="1"/>
          </p:nvPr>
        </p:nvSpPr>
        <p:spPr>
          <a:xfrm>
            <a:off x="0" y="1277236"/>
            <a:ext cx="10272000" cy="2563200"/>
          </a:xfrm>
        </p:spPr>
        <p:txBody>
          <a:bodyPr/>
          <a:lstStyle/>
          <a:p>
            <a:pPr marL="186262" indent="0">
              <a:buNone/>
            </a:pPr>
            <a:r>
              <a:rPr lang="en-US" b="1" dirty="0"/>
              <a:t>Motivation of the Project</a:t>
            </a:r>
            <a:endParaRPr lang="en-SG" b="1" dirty="0"/>
          </a:p>
        </p:txBody>
      </p:sp>
      <p:sp>
        <p:nvSpPr>
          <p:cNvPr id="9" name="TextBox 8">
            <a:extLst>
              <a:ext uri="{FF2B5EF4-FFF2-40B4-BE49-F238E27FC236}">
                <a16:creationId xmlns:a16="http://schemas.microsoft.com/office/drawing/2014/main" id="{B2BA374A-7FCE-9F64-DDEB-65317D4798B6}"/>
              </a:ext>
            </a:extLst>
          </p:cNvPr>
          <p:cNvSpPr txBox="1"/>
          <p:nvPr/>
        </p:nvSpPr>
        <p:spPr>
          <a:xfrm>
            <a:off x="122181" y="1682720"/>
            <a:ext cx="6083902" cy="954107"/>
          </a:xfrm>
          <a:prstGeom prst="rect">
            <a:avLst/>
          </a:prstGeom>
          <a:noFill/>
        </p:spPr>
        <p:txBody>
          <a:bodyPr wrap="square">
            <a:spAutoFit/>
          </a:bodyPr>
          <a:lstStyle/>
          <a:p>
            <a:pPr marL="285750" indent="-285750">
              <a:buFont typeface="Arial" panose="020B0604020202020204" pitchFamily="34" charset="0"/>
              <a:buChar char="•"/>
            </a:pPr>
            <a:r>
              <a:rPr lang="en-US" b="1" dirty="0"/>
              <a:t>Cultural Expectations and Role Conflict</a:t>
            </a:r>
            <a:endParaRPr lang="en-US" dirty="0"/>
          </a:p>
          <a:p>
            <a:r>
              <a:rPr lang="en-US" dirty="0"/>
              <a:t>Asian collectivist cultures emphasize filial piety, conformity, and achievement, which can clash with younger individuals' need for self-expression and exploration.</a:t>
            </a:r>
          </a:p>
        </p:txBody>
      </p:sp>
      <p:sp>
        <p:nvSpPr>
          <p:cNvPr id="10" name="TextBox 9">
            <a:extLst>
              <a:ext uri="{FF2B5EF4-FFF2-40B4-BE49-F238E27FC236}">
                <a16:creationId xmlns:a16="http://schemas.microsoft.com/office/drawing/2014/main" id="{79BAFFF8-79BB-F923-9593-D65655260617}"/>
              </a:ext>
            </a:extLst>
          </p:cNvPr>
          <p:cNvSpPr txBox="1"/>
          <p:nvPr/>
        </p:nvSpPr>
        <p:spPr>
          <a:xfrm>
            <a:off x="122181" y="2636827"/>
            <a:ext cx="6215557" cy="1600438"/>
          </a:xfrm>
          <a:prstGeom prst="rect">
            <a:avLst/>
          </a:prstGeom>
          <a:noFill/>
        </p:spPr>
        <p:txBody>
          <a:bodyPr wrap="square">
            <a:spAutoFit/>
          </a:bodyPr>
          <a:lstStyle/>
          <a:p>
            <a:r>
              <a:rPr lang="en-US" dirty="0"/>
              <a:t>In collectivist societies like Singapore, young adults are often caught between traditional expectations (filial piety, modesty, academic/professional success) and globalized ideals of self-expression, authenticity, and individualism. This </a:t>
            </a:r>
            <a:r>
              <a:rPr lang="en-US" b="1" dirty="0"/>
              <a:t>push-and-pull between "who I should be" vs. "who I want to be"</a:t>
            </a:r>
            <a:r>
              <a:rPr lang="en-US" dirty="0"/>
              <a:t> creates significant friction in identity management online. The result is emotional dissonance, hyper-curation of self-image, and even the use of multiple digital personas.</a:t>
            </a:r>
          </a:p>
        </p:txBody>
      </p:sp>
      <p:sp>
        <p:nvSpPr>
          <p:cNvPr id="12" name="TextBox 11">
            <a:extLst>
              <a:ext uri="{FF2B5EF4-FFF2-40B4-BE49-F238E27FC236}">
                <a16:creationId xmlns:a16="http://schemas.microsoft.com/office/drawing/2014/main" id="{2B3644D3-E481-7B8A-61A0-CA73B0696DDA}"/>
              </a:ext>
            </a:extLst>
          </p:cNvPr>
          <p:cNvSpPr txBox="1"/>
          <p:nvPr/>
        </p:nvSpPr>
        <p:spPr>
          <a:xfrm>
            <a:off x="122181" y="4279047"/>
            <a:ext cx="5669019" cy="2462213"/>
          </a:xfrm>
          <a:prstGeom prst="rect">
            <a:avLst/>
          </a:prstGeom>
          <a:noFill/>
        </p:spPr>
        <p:txBody>
          <a:bodyPr wrap="square">
            <a:spAutoFit/>
          </a:bodyPr>
          <a:lstStyle/>
          <a:p>
            <a:r>
              <a:rPr lang="en-US" dirty="0"/>
              <a:t>A 2022 study by a local news outlet, </a:t>
            </a:r>
            <a:r>
              <a:rPr lang="en-US" i="1" dirty="0"/>
              <a:t>Lianhe Zaobao,</a:t>
            </a:r>
            <a:r>
              <a:rPr lang="en-US" dirty="0"/>
              <a:t> and the </a:t>
            </a:r>
            <a:r>
              <a:rPr lang="en-US" i="1" dirty="0"/>
              <a:t>Institute of Policy Studies</a:t>
            </a:r>
            <a:r>
              <a:rPr lang="en-US" dirty="0"/>
              <a:t> found that </a:t>
            </a:r>
            <a:r>
              <a:rPr lang="en-US" b="1" dirty="0"/>
              <a:t>59% of Singaporean Gen Zs feel they cannot fully express their true selves on mainstream platforms</a:t>
            </a:r>
            <a:r>
              <a:rPr lang="en-US" dirty="0"/>
              <a:t>.</a:t>
            </a:r>
          </a:p>
          <a:p>
            <a:endParaRPr lang="en-US" dirty="0"/>
          </a:p>
          <a:p>
            <a:r>
              <a:rPr lang="en-US" dirty="0"/>
              <a:t>This </a:t>
            </a:r>
            <a:r>
              <a:rPr lang="en-US" b="1" dirty="0"/>
              <a:t>fragmentation</a:t>
            </a:r>
            <a:r>
              <a:rPr lang="en-US" dirty="0"/>
              <a:t> not only makes managing multiple identities online cumbersome, but it also exacerbates the anxiety and stress that comes with navigating diverse, sometimes conflicting, social expectations. The constant need to </a:t>
            </a:r>
            <a:r>
              <a:rPr lang="en-US" b="1" dirty="0"/>
              <a:t>curate, filter, and censor</a:t>
            </a:r>
            <a:r>
              <a:rPr lang="en-US" dirty="0"/>
              <a:t> aspects of themselves online is a significant barrier, further complicating the management of their digital personas and leading to </a:t>
            </a:r>
            <a:r>
              <a:rPr lang="en-US" b="1" dirty="0"/>
              <a:t>identity fatigue</a:t>
            </a:r>
            <a:r>
              <a:rPr lang="en-US" dirty="0"/>
              <a:t>.</a:t>
            </a:r>
            <a:endParaRPr lang="en-SG" dirty="0"/>
          </a:p>
        </p:txBody>
      </p:sp>
      <p:pic>
        <p:nvPicPr>
          <p:cNvPr id="2052" name="Picture 4" descr="What is DID, dissociative identity disorder?">
            <a:extLst>
              <a:ext uri="{FF2B5EF4-FFF2-40B4-BE49-F238E27FC236}">
                <a16:creationId xmlns:a16="http://schemas.microsoft.com/office/drawing/2014/main" id="{1CA6438C-10AE-DCB1-A987-D3B5E6471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3188" y="2457362"/>
            <a:ext cx="4939548" cy="276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26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F6565-89AB-5DA2-DBA6-EF23F06929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2B8C48-33AB-0F79-A597-933893A25AB9}"/>
              </a:ext>
            </a:extLst>
          </p:cNvPr>
          <p:cNvSpPr>
            <a:spLocks noGrp="1"/>
          </p:cNvSpPr>
          <p:nvPr>
            <p:ph type="title"/>
          </p:nvPr>
        </p:nvSpPr>
        <p:spPr/>
        <p:txBody>
          <a:bodyPr/>
          <a:lstStyle/>
          <a:p>
            <a:r>
              <a:rPr lang="en-US" dirty="0"/>
              <a:t>Project Idea (Continued)</a:t>
            </a:r>
            <a:endParaRPr lang="en-SG" dirty="0"/>
          </a:p>
        </p:txBody>
      </p:sp>
      <p:sp>
        <p:nvSpPr>
          <p:cNvPr id="3" name="Text Placeholder 2">
            <a:extLst>
              <a:ext uri="{FF2B5EF4-FFF2-40B4-BE49-F238E27FC236}">
                <a16:creationId xmlns:a16="http://schemas.microsoft.com/office/drawing/2014/main" id="{4A28E194-100D-66EC-B3C3-C3BCB36DD2EE}"/>
              </a:ext>
            </a:extLst>
          </p:cNvPr>
          <p:cNvSpPr>
            <a:spLocks noGrp="1"/>
          </p:cNvSpPr>
          <p:nvPr>
            <p:ph type="body" idx="1"/>
          </p:nvPr>
        </p:nvSpPr>
        <p:spPr>
          <a:xfrm>
            <a:off x="0" y="1277236"/>
            <a:ext cx="10272000" cy="2563200"/>
          </a:xfrm>
        </p:spPr>
        <p:txBody>
          <a:bodyPr/>
          <a:lstStyle/>
          <a:p>
            <a:pPr marL="186262" indent="0">
              <a:buNone/>
            </a:pPr>
            <a:r>
              <a:rPr lang="en-US" b="1" dirty="0"/>
              <a:t>Motivation of the Project</a:t>
            </a:r>
            <a:endParaRPr lang="en-SG" b="1" dirty="0"/>
          </a:p>
        </p:txBody>
      </p:sp>
      <p:sp>
        <p:nvSpPr>
          <p:cNvPr id="9" name="TextBox 8">
            <a:extLst>
              <a:ext uri="{FF2B5EF4-FFF2-40B4-BE49-F238E27FC236}">
                <a16:creationId xmlns:a16="http://schemas.microsoft.com/office/drawing/2014/main" id="{4F27658A-EB8D-5CF3-ACE0-DB6D92DF1B11}"/>
              </a:ext>
            </a:extLst>
          </p:cNvPr>
          <p:cNvSpPr txBox="1"/>
          <p:nvPr/>
        </p:nvSpPr>
        <p:spPr>
          <a:xfrm>
            <a:off x="201284" y="1895607"/>
            <a:ext cx="6083902" cy="3323987"/>
          </a:xfrm>
          <a:prstGeom prst="rect">
            <a:avLst/>
          </a:prstGeom>
          <a:noFill/>
        </p:spPr>
        <p:txBody>
          <a:bodyPr wrap="square">
            <a:spAutoFit/>
          </a:bodyPr>
          <a:lstStyle/>
          <a:p>
            <a:pPr marL="285750" indent="-285750">
              <a:buFont typeface="Arial" panose="020B0604020202020204" pitchFamily="34" charset="0"/>
              <a:buChar char="•"/>
            </a:pPr>
            <a:r>
              <a:rPr lang="en-US" b="1" dirty="0"/>
              <a:t>Cultural Expectations and Role Conflict</a:t>
            </a:r>
            <a:endParaRPr lang="en-US" dirty="0"/>
          </a:p>
          <a:p>
            <a:r>
              <a:rPr lang="en-US" dirty="0"/>
              <a:t>In </a:t>
            </a:r>
            <a:r>
              <a:rPr lang="en-US" b="1" dirty="0"/>
              <a:t>collectivist cultures</a:t>
            </a:r>
            <a:r>
              <a:rPr lang="en-US" dirty="0"/>
              <a:t> like Singapore, youth are caught between </a:t>
            </a:r>
            <a:r>
              <a:rPr lang="en-US" b="1" dirty="0"/>
              <a:t>traditional values</a:t>
            </a:r>
            <a:r>
              <a:rPr lang="en-US" dirty="0"/>
              <a:t> (e.g., filial piety, academic success) and </a:t>
            </a:r>
            <a:r>
              <a:rPr lang="en-US" b="1" dirty="0"/>
              <a:t>globalized ideals</a:t>
            </a:r>
            <a:r>
              <a:rPr lang="en-US" dirty="0"/>
              <a:t> of self-expression and individuality. This creates a constant push-and-pull between </a:t>
            </a:r>
            <a:r>
              <a:rPr lang="en-US" b="1" dirty="0"/>
              <a:t>"who I should be"</a:t>
            </a:r>
            <a:r>
              <a:rPr lang="en-US" dirty="0"/>
              <a:t> and </a:t>
            </a:r>
            <a:r>
              <a:rPr lang="en-US" b="1" dirty="0"/>
              <a:t>"who I want to be.“</a:t>
            </a:r>
          </a:p>
          <a:p>
            <a:endParaRPr lang="en-US" dirty="0"/>
          </a:p>
          <a:p>
            <a:r>
              <a:rPr lang="en-US" dirty="0"/>
              <a:t>As a result, Singaporean youth often face </a:t>
            </a:r>
            <a:r>
              <a:rPr lang="en-US" b="1" dirty="0"/>
              <a:t>role conflict</a:t>
            </a:r>
            <a:r>
              <a:rPr lang="en-US" dirty="0"/>
              <a:t>, managing </a:t>
            </a:r>
            <a:r>
              <a:rPr lang="en-US" b="1" dirty="0"/>
              <a:t>multiple online personas</a:t>
            </a:r>
            <a:r>
              <a:rPr lang="en-US" dirty="0"/>
              <a:t>—one for family and professionals, another for personal or alternative expressions. A 2022 study by </a:t>
            </a:r>
            <a:r>
              <a:rPr lang="en-US" b="1" dirty="0"/>
              <a:t>Lianhe Zaobao</a:t>
            </a:r>
            <a:r>
              <a:rPr lang="en-US" dirty="0"/>
              <a:t> and the </a:t>
            </a:r>
            <a:r>
              <a:rPr lang="en-US" b="1" dirty="0"/>
              <a:t>Institute of Policy Studies</a:t>
            </a:r>
            <a:r>
              <a:rPr lang="en-US" dirty="0"/>
              <a:t> found that </a:t>
            </a:r>
            <a:r>
              <a:rPr lang="en-US" b="1" dirty="0"/>
              <a:t>59% of Singaporean Gen Zs</a:t>
            </a:r>
            <a:r>
              <a:rPr lang="en-US" dirty="0"/>
              <a:t> feel they can't fully express their true selves online.</a:t>
            </a:r>
          </a:p>
          <a:p>
            <a:endParaRPr lang="en-US" dirty="0"/>
          </a:p>
          <a:p>
            <a:r>
              <a:rPr lang="en-US" dirty="0"/>
              <a:t>This </a:t>
            </a:r>
            <a:r>
              <a:rPr lang="en-US" b="1" dirty="0"/>
              <a:t>identity fragmentation</a:t>
            </a:r>
            <a:r>
              <a:rPr lang="en-US" dirty="0"/>
              <a:t> leads to </a:t>
            </a:r>
            <a:r>
              <a:rPr lang="en-US" b="1" dirty="0"/>
              <a:t>emotional dissonance</a:t>
            </a:r>
            <a:r>
              <a:rPr lang="en-US" dirty="0"/>
              <a:t> and </a:t>
            </a:r>
            <a:r>
              <a:rPr lang="en-US" b="1" dirty="0"/>
              <a:t>anxiety</a:t>
            </a:r>
            <a:r>
              <a:rPr lang="en-US" dirty="0"/>
              <a:t>, making it difficult to navigate the digital world and manage multiple identities effectively.</a:t>
            </a:r>
          </a:p>
        </p:txBody>
      </p:sp>
      <p:pic>
        <p:nvPicPr>
          <p:cNvPr id="2052" name="Picture 4" descr="What is DID, dissociative identity disorder?">
            <a:extLst>
              <a:ext uri="{FF2B5EF4-FFF2-40B4-BE49-F238E27FC236}">
                <a16:creationId xmlns:a16="http://schemas.microsoft.com/office/drawing/2014/main" id="{5CBC8CC0-ABA6-254A-CFDB-449A34590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3188" y="2457362"/>
            <a:ext cx="4939548" cy="276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24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BC9B2-AED7-3049-DA33-F3BE0DE37E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F28BFE-ECB3-E86E-F29B-F1F40CC68EB0}"/>
              </a:ext>
            </a:extLst>
          </p:cNvPr>
          <p:cNvSpPr>
            <a:spLocks noGrp="1"/>
          </p:cNvSpPr>
          <p:nvPr>
            <p:ph type="title"/>
          </p:nvPr>
        </p:nvSpPr>
        <p:spPr/>
        <p:txBody>
          <a:bodyPr/>
          <a:lstStyle/>
          <a:p>
            <a:r>
              <a:rPr lang="en-US" dirty="0"/>
              <a:t>Project Idea (Continued)</a:t>
            </a:r>
            <a:endParaRPr lang="en-SG" dirty="0"/>
          </a:p>
        </p:txBody>
      </p:sp>
      <p:sp>
        <p:nvSpPr>
          <p:cNvPr id="3" name="Text Placeholder 2">
            <a:extLst>
              <a:ext uri="{FF2B5EF4-FFF2-40B4-BE49-F238E27FC236}">
                <a16:creationId xmlns:a16="http://schemas.microsoft.com/office/drawing/2014/main" id="{8B8808CA-0456-4C6C-F6B1-EF2499BD6E7A}"/>
              </a:ext>
            </a:extLst>
          </p:cNvPr>
          <p:cNvSpPr>
            <a:spLocks noGrp="1"/>
          </p:cNvSpPr>
          <p:nvPr>
            <p:ph type="body" idx="1"/>
          </p:nvPr>
        </p:nvSpPr>
        <p:spPr>
          <a:xfrm>
            <a:off x="0" y="1277236"/>
            <a:ext cx="10272000" cy="2563200"/>
          </a:xfrm>
        </p:spPr>
        <p:txBody>
          <a:bodyPr/>
          <a:lstStyle/>
          <a:p>
            <a:pPr marL="186262" indent="0">
              <a:buNone/>
            </a:pPr>
            <a:r>
              <a:rPr lang="en-US" b="1" dirty="0"/>
              <a:t>Motivation of the Project</a:t>
            </a:r>
            <a:endParaRPr lang="en-SG" b="1" dirty="0"/>
          </a:p>
        </p:txBody>
      </p:sp>
      <p:sp>
        <p:nvSpPr>
          <p:cNvPr id="9" name="TextBox 8">
            <a:extLst>
              <a:ext uri="{FF2B5EF4-FFF2-40B4-BE49-F238E27FC236}">
                <a16:creationId xmlns:a16="http://schemas.microsoft.com/office/drawing/2014/main" id="{A0DB594E-B3EE-E14F-7DE8-DB518FB15F50}"/>
              </a:ext>
            </a:extLst>
          </p:cNvPr>
          <p:cNvSpPr txBox="1"/>
          <p:nvPr/>
        </p:nvSpPr>
        <p:spPr>
          <a:xfrm>
            <a:off x="201284" y="1895607"/>
            <a:ext cx="6083902" cy="3539430"/>
          </a:xfrm>
          <a:prstGeom prst="rect">
            <a:avLst/>
          </a:prstGeom>
          <a:noFill/>
        </p:spPr>
        <p:txBody>
          <a:bodyPr wrap="square">
            <a:spAutoFit/>
          </a:bodyPr>
          <a:lstStyle/>
          <a:p>
            <a:pPr marL="285750" indent="-285750">
              <a:buFont typeface="Arial" panose="020B0604020202020204" pitchFamily="34" charset="0"/>
              <a:buChar char="•"/>
            </a:pPr>
            <a:r>
              <a:rPr lang="en-US" b="1" dirty="0"/>
              <a:t>Lack of tool to manage multiple </a:t>
            </a:r>
            <a:r>
              <a:rPr lang="en-SG" b="1" dirty="0"/>
              <a:t>Identities</a:t>
            </a:r>
          </a:p>
          <a:p>
            <a:endParaRPr lang="en-US" b="1" dirty="0"/>
          </a:p>
          <a:p>
            <a:r>
              <a:rPr lang="en-US" dirty="0"/>
              <a:t>In today’s digital age, individuals—particularly </a:t>
            </a:r>
            <a:r>
              <a:rPr lang="en-US" b="1" dirty="0"/>
              <a:t>young adults</a:t>
            </a:r>
            <a:r>
              <a:rPr lang="en-US" dirty="0"/>
              <a:t>—are often forced to navigate multiple </a:t>
            </a:r>
            <a:r>
              <a:rPr lang="en-US" b="1" dirty="0"/>
              <a:t>digital personas</a:t>
            </a:r>
            <a:r>
              <a:rPr lang="en-US" dirty="0"/>
              <a:t>. Each persona may serve a different function, from professional representations on LinkedIn to personal expressions on Instagram, or even anonymous, experimental identities on platforms like Reddit or TikTok. However, there is </a:t>
            </a:r>
            <a:r>
              <a:rPr lang="en-US" b="1" dirty="0"/>
              <a:t>no central tool or system</a:t>
            </a:r>
            <a:r>
              <a:rPr lang="en-US" dirty="0"/>
              <a:t> to effectively manage these fragmented identities.</a:t>
            </a:r>
          </a:p>
          <a:p>
            <a:endParaRPr lang="en-US" dirty="0"/>
          </a:p>
          <a:p>
            <a:r>
              <a:rPr lang="en-US" dirty="0"/>
              <a:t>People need to adapt to the unique expectations of each platform. For instance, LinkedIn demands a polished professional image, while Instagram may allow more casual or creative self-expression. But these platforms don't </a:t>
            </a:r>
            <a:r>
              <a:rPr lang="en-US" b="1" dirty="0"/>
              <a:t>synchronize</a:t>
            </a:r>
            <a:r>
              <a:rPr lang="en-US" dirty="0"/>
              <a:t> with one another. As a result, </a:t>
            </a:r>
            <a:r>
              <a:rPr lang="en-US" b="1" dirty="0"/>
              <a:t>individuals must manually manage separate accounts</a:t>
            </a:r>
            <a:r>
              <a:rPr lang="en-US" dirty="0"/>
              <a:t>, leading to confusion, time management issues, and even risk of identity overlap (e.g., personal posts becoming accessible to professional networks).</a:t>
            </a:r>
          </a:p>
        </p:txBody>
      </p:sp>
      <p:pic>
        <p:nvPicPr>
          <p:cNvPr id="3074" name="Picture 2" descr="LinkedIn vs Facebook: Which One Fits ...">
            <a:extLst>
              <a:ext uri="{FF2B5EF4-FFF2-40B4-BE49-F238E27FC236}">
                <a16:creationId xmlns:a16="http://schemas.microsoft.com/office/drawing/2014/main" id="{7D766AAC-6F51-1A83-025F-E882A3744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661" y="2228443"/>
            <a:ext cx="5196856" cy="2873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78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395E0FE-4F2F-490C-786D-5AAF0E22D0A9}"/>
              </a:ext>
            </a:extLst>
          </p:cNvPr>
          <p:cNvSpPr/>
          <p:nvPr/>
        </p:nvSpPr>
        <p:spPr>
          <a:xfrm>
            <a:off x="3169920" y="3037840"/>
            <a:ext cx="3535680" cy="84328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2FF3CE5C-520D-44A1-51A7-DB9A1EC7E042}"/>
              </a:ext>
            </a:extLst>
          </p:cNvPr>
          <p:cNvSpPr/>
          <p:nvPr/>
        </p:nvSpPr>
        <p:spPr>
          <a:xfrm>
            <a:off x="5709920" y="2275840"/>
            <a:ext cx="1767840" cy="762000"/>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D37C99AA-DF41-B018-2E7E-F4A57C71C654}"/>
              </a:ext>
            </a:extLst>
          </p:cNvPr>
          <p:cNvSpPr/>
          <p:nvPr/>
        </p:nvSpPr>
        <p:spPr>
          <a:xfrm>
            <a:off x="3444240" y="2275840"/>
            <a:ext cx="2133600" cy="762000"/>
          </a:xfrm>
          <a:prstGeom prst="rect">
            <a:avLst/>
          </a:prstGeom>
          <a:solidFill>
            <a:schemeClr val="tx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F4FEDE9D-6A81-9143-3A7C-4AB850E39B46}"/>
              </a:ext>
            </a:extLst>
          </p:cNvPr>
          <p:cNvSpPr>
            <a:spLocks noGrp="1"/>
          </p:cNvSpPr>
          <p:nvPr>
            <p:ph type="title"/>
          </p:nvPr>
        </p:nvSpPr>
        <p:spPr/>
        <p:txBody>
          <a:bodyPr/>
          <a:lstStyle/>
          <a:p>
            <a:r>
              <a:rPr lang="en-US" sz="5000" dirty="0"/>
              <a:t>Hence, we come this point:</a:t>
            </a:r>
            <a:br>
              <a:rPr lang="en-US" sz="5000" dirty="0"/>
            </a:br>
            <a:r>
              <a:rPr lang="en-US" sz="5000" dirty="0"/>
              <a:t>How can we create a</a:t>
            </a:r>
            <a:br>
              <a:rPr lang="en-US" sz="5000" dirty="0"/>
            </a:br>
            <a:r>
              <a:rPr lang="en-US" sz="5000" dirty="0"/>
              <a:t>flexible, secure and</a:t>
            </a:r>
            <a:br>
              <a:rPr lang="en-US" sz="5000" dirty="0"/>
            </a:br>
            <a:r>
              <a:rPr lang="en-US" sz="5000" dirty="0"/>
              <a:t>user-friendly identity</a:t>
            </a:r>
            <a:br>
              <a:rPr lang="en-US" sz="5000" dirty="0"/>
            </a:br>
            <a:r>
              <a:rPr lang="en-US" sz="5000" dirty="0"/>
              <a:t>and online profile</a:t>
            </a:r>
            <a:br>
              <a:rPr lang="en-US" sz="5000" dirty="0"/>
            </a:br>
            <a:r>
              <a:rPr lang="en-US" sz="5000" dirty="0"/>
              <a:t>management system</a:t>
            </a:r>
            <a:br>
              <a:rPr lang="en-US" sz="5000" dirty="0"/>
            </a:br>
            <a:r>
              <a:rPr lang="en-US" sz="5000" dirty="0"/>
              <a:t>for young adults?</a:t>
            </a:r>
            <a:endParaRPr lang="en-SG" sz="5000" dirty="0"/>
          </a:p>
        </p:txBody>
      </p:sp>
      <p:pic>
        <p:nvPicPr>
          <p:cNvPr id="4098" name="Picture 2" descr="LinkedIn vs Facebook Marketing">
            <a:extLst>
              <a:ext uri="{FF2B5EF4-FFF2-40B4-BE49-F238E27FC236}">
                <a16:creationId xmlns:a16="http://schemas.microsoft.com/office/drawing/2014/main" id="{496ABF04-2DBA-8667-2215-6629FF67A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1161" y="2507456"/>
            <a:ext cx="3046477" cy="19040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question mark | 3d human with a red question mark | Damián Navas | Flickr">
            <a:extLst>
              <a:ext uri="{FF2B5EF4-FFF2-40B4-BE49-F238E27FC236}">
                <a16:creationId xmlns:a16="http://schemas.microsoft.com/office/drawing/2014/main" id="{C512B997-3DF8-CA6B-9445-FB60EFD87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3048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328108"/>
      </p:ext>
    </p:extLst>
  </p:cSld>
  <p:clrMapOvr>
    <a:masterClrMapping/>
  </p:clrMapOvr>
</p:sld>
</file>

<file path=ppt/theme/theme1.xml><?xml version="1.0" encoding="utf-8"?>
<a:theme xmlns:a="http://schemas.openxmlformats.org/drawingml/2006/main" name="Pastel Creative Social Media Planner by Slidesgo">
  <a:themeElements>
    <a:clrScheme name="Simple Light">
      <a:dk1>
        <a:srgbClr val="FEFDED"/>
      </a:dk1>
      <a:lt1>
        <a:srgbClr val="C5C3E9"/>
      </a:lt1>
      <a:dk2>
        <a:srgbClr val="7A75D1"/>
      </a:dk2>
      <a:lt2>
        <a:srgbClr val="9995E2"/>
      </a:lt2>
      <a:accent1>
        <a:srgbClr val="E8E7FE"/>
      </a:accent1>
      <a:accent2>
        <a:srgbClr val="F3F2FD"/>
      </a:accent2>
      <a:accent3>
        <a:srgbClr val="FBFDFC"/>
      </a:accent3>
      <a:accent4>
        <a:srgbClr val="F2D1F7"/>
      </a:accent4>
      <a:accent5>
        <a:srgbClr val="FCEDFE"/>
      </a:accent5>
      <a:accent6>
        <a:srgbClr val="E5FDFF"/>
      </a:accent6>
      <a:hlink>
        <a:srgbClr val="7A75D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Pastel Creative Social Media Planner _ by Slidesgo</Template>
  <TotalTime>444</TotalTime>
  <Words>1527</Words>
  <Application>Microsoft Office PowerPoint</Application>
  <PresentationFormat>Widescreen</PresentationFormat>
  <Paragraphs>108</Paragraphs>
  <Slides>19</Slides>
  <Notes>0</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 MT</vt:lpstr>
      <vt:lpstr>Belleza</vt:lpstr>
      <vt:lpstr>Proxima Nova</vt:lpstr>
      <vt:lpstr>Sawarabi Mincho</vt:lpstr>
      <vt:lpstr>Arial</vt:lpstr>
      <vt:lpstr>Bebas Neue</vt:lpstr>
      <vt:lpstr>DM Sans</vt:lpstr>
      <vt:lpstr>Pastel Creative Social Media Planner by Slidesgo</vt:lpstr>
      <vt:lpstr>Slidesgo Final Pages</vt:lpstr>
      <vt:lpstr>Project Pitch: Identity and profile management API</vt:lpstr>
      <vt:lpstr>Agenda of Project Pitch</vt:lpstr>
      <vt:lpstr>PowerPoint Presentation</vt:lpstr>
      <vt:lpstr>PowerPoint Presentation</vt:lpstr>
      <vt:lpstr>Project Idea </vt:lpstr>
      <vt:lpstr>Project Idea (Continued)</vt:lpstr>
      <vt:lpstr>Project Idea (Continued)</vt:lpstr>
      <vt:lpstr>Project Idea (Continued)</vt:lpstr>
      <vt:lpstr>Hence, we come this point: How can we create a flexible, secure and user-friendly identity and online profile management system for young adults?</vt:lpstr>
      <vt:lpstr>Project Idea (Continued)</vt:lpstr>
      <vt:lpstr>PowerPoint Presentation</vt:lpstr>
      <vt:lpstr>Similar applications or systems</vt:lpstr>
      <vt:lpstr>Similar applications or systems</vt:lpstr>
      <vt:lpstr>Similar applications or systems</vt:lpstr>
      <vt:lpstr>PowerPoint Presentation</vt:lpstr>
      <vt:lpstr>Possible Technologies to implement</vt:lpstr>
      <vt:lpstr>PowerPoint Presentation</vt:lpstr>
      <vt:lpstr>Possible Methodologies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assorted crystal</dc:creator>
  <cp:lastModifiedBy>assorted crystal</cp:lastModifiedBy>
  <cp:revision>4</cp:revision>
  <dcterms:created xsi:type="dcterms:W3CDTF">2025-04-20T04:25:39Z</dcterms:created>
  <dcterms:modified xsi:type="dcterms:W3CDTF">2025-04-22T05:19:48Z</dcterms:modified>
</cp:coreProperties>
</file>