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A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082925" y="391160"/>
            <a:ext cx="6026150" cy="6087110"/>
            <a:chOff x="4855" y="616"/>
            <a:chExt cx="9490" cy="9586"/>
          </a:xfrm>
        </p:grpSpPr>
        <p:sp>
          <p:nvSpPr>
            <p:cNvPr id="4" name="圆角矩形 3"/>
            <p:cNvSpPr/>
            <p:nvPr/>
          </p:nvSpPr>
          <p:spPr>
            <a:xfrm>
              <a:off x="4855" y="616"/>
              <a:ext cx="9490" cy="95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080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849" y="1732"/>
              <a:ext cx="3502" cy="3502"/>
            </a:xfrm>
            <a:prstGeom prst="ellipse">
              <a:avLst/>
            </a:prstGeom>
            <a:solidFill>
              <a:srgbClr val="2E54A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867" y="5965"/>
              <a:ext cx="5466" cy="3765"/>
            </a:xfrm>
            <a:custGeom>
              <a:avLst/>
              <a:gdLst>
                <a:gd name="adj" fmla="val 25000"/>
                <a:gd name="maxAdj" fmla="*/ 50000 w ss"/>
                <a:gd name="a" fmla="pin 0 adj maxAdj"/>
                <a:gd name="x1" fmla="*/ ss a 200000"/>
                <a:gd name="x2" fmla="*/ ss a 100000"/>
                <a:gd name="x3" fmla="+- r 0 x2"/>
                <a:gd name="x4" fmla="+- r 0 x1"/>
                <a:gd name="il" fmla="*/ wd3 a maxAdj"/>
                <a:gd name="it" fmla="*/ hd3 a maxAdj"/>
                <a:gd name="ir" fmla="+- r 0 il"/>
              </a:gdLst>
              <a:ahLst/>
              <a:cxnLst>
                <a:cxn ang="3cd4">
                  <a:pos x="hc" y="t"/>
                </a:cxn>
                <a:cxn ang="cd2">
                  <a:pos x="x1" y="vc"/>
                </a:cxn>
                <a:cxn ang="cd4">
                  <a:pos x="hc" y="b"/>
                </a:cxn>
                <a:cxn ang="0">
                  <a:pos x="x4" y="vc"/>
                </a:cxn>
              </a:cxnLst>
              <a:rect l="l" t="t" r="r" b="b"/>
              <a:pathLst>
                <a:path w="5466" h="3765">
                  <a:moveTo>
                    <a:pt x="941" y="0"/>
                  </a:moveTo>
                  <a:lnTo>
                    <a:pt x="1428" y="0"/>
                  </a:lnTo>
                  <a:lnTo>
                    <a:pt x="2730" y="2681"/>
                  </a:lnTo>
                  <a:lnTo>
                    <a:pt x="4032" y="0"/>
                  </a:lnTo>
                  <a:lnTo>
                    <a:pt x="4525" y="0"/>
                  </a:lnTo>
                  <a:lnTo>
                    <a:pt x="5466" y="3765"/>
                  </a:lnTo>
                  <a:lnTo>
                    <a:pt x="0" y="376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2E54A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8480" y="5617"/>
              <a:ext cx="2240" cy="1646"/>
            </a:xfrm>
            <a:prstGeom prst="triangle">
              <a:avLst/>
            </a:prstGeom>
            <a:solidFill>
              <a:srgbClr val="2E54A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GQ5YjFhYjIyZmYzMTM0NDI0N2U1ZjQ3ZTU2M2Fi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Kenlay</cp:lastModifiedBy>
  <cp:revision>155</cp:revision>
  <dcterms:created xsi:type="dcterms:W3CDTF">2019-06-19T02:08:00Z</dcterms:created>
  <dcterms:modified xsi:type="dcterms:W3CDTF">2024-11-02T14:37:57Z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318AFF9B13EC4C0FB577AF93DC4402EE_11</vt:lpwstr>
  </property>
</Properties>
</file>