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8" r:id="rId7"/>
    <p:sldId id="260" r:id="rId8"/>
    <p:sldId id="262" r:id="rId9"/>
    <p:sldId id="261" r:id="rId10"/>
    <p:sldId id="270" r:id="rId11"/>
    <p:sldId id="269" r:id="rId12"/>
    <p:sldId id="263" r:id="rId13"/>
    <p:sldId id="265" r:id="rId14"/>
    <p:sldId id="25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0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57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5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74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43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5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65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9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42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2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56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4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4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0B9051-8F3F-41F3-B776-750DBE700981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52DF-9DC2-4AB6-8AC5-00F42C8B4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14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Basket Dash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Dom, Jack, James, Michael, Olivia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52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 moodboard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9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design and mock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70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Similar games and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Character physics based movement</a:t>
            </a:r>
          </a:p>
          <a:p>
            <a:endParaRPr lang="en-GB" dirty="0"/>
          </a:p>
          <a:p>
            <a:r>
              <a:rPr lang="en-GB" dirty="0" smtClean="0"/>
              <a:t>Collision detection</a:t>
            </a:r>
          </a:p>
          <a:p>
            <a:endParaRPr lang="en-GB" dirty="0"/>
          </a:p>
          <a:p>
            <a:r>
              <a:rPr lang="en-GB" dirty="0" smtClean="0"/>
              <a:t>Trap functionality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4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64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18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Scheme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Fruit races down a track to a basket at the end in a lap based mode, after 3 laps around the track the first person the reach the end basket wins.</a:t>
            </a:r>
          </a:p>
          <a:p>
            <a:endParaRPr lang="en-GB" dirty="0"/>
          </a:p>
          <a:p>
            <a:r>
              <a:rPr lang="en-GB" dirty="0" smtClean="0"/>
              <a:t>With up to 4 players competing against </a:t>
            </a:r>
            <a:r>
              <a:rPr lang="en-GB" smtClean="0"/>
              <a:t>each other, </a:t>
            </a:r>
            <a:r>
              <a:rPr lang="en-GB" dirty="0" smtClean="0"/>
              <a:t>they must dodge traps and obstacles in order to keep up their speed </a:t>
            </a:r>
            <a:r>
              <a:rPr lang="en-GB" smtClean="0"/>
              <a:t>and win.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5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 to 4 playable characters that you and your friends can go head to head with.</a:t>
            </a:r>
          </a:p>
          <a:p>
            <a:r>
              <a:rPr lang="en-GB" dirty="0" smtClean="0"/>
              <a:t>Traps to avoid as you race towards the goal.</a:t>
            </a:r>
          </a:p>
          <a:p>
            <a:r>
              <a:rPr lang="en-GB" dirty="0" smtClean="0"/>
              <a:t>Physics based rolling fruit.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88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 / moodboard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31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Melon</a:t>
            </a:r>
          </a:p>
          <a:p>
            <a:r>
              <a:rPr lang="en-GB" dirty="0" smtClean="0"/>
              <a:t>Pineapple</a:t>
            </a:r>
          </a:p>
          <a:p>
            <a:r>
              <a:rPr lang="en-GB" dirty="0" smtClean="0"/>
              <a:t>Watermelon</a:t>
            </a:r>
          </a:p>
          <a:p>
            <a:r>
              <a:rPr lang="en-GB" dirty="0" smtClean="0"/>
              <a:t>Apple</a:t>
            </a:r>
          </a:p>
          <a:p>
            <a:r>
              <a:rPr lang="en-GB" dirty="0" smtClean="0"/>
              <a:t>Pear</a:t>
            </a:r>
          </a:p>
          <a:p>
            <a:r>
              <a:rPr lang="en-GB" dirty="0" smtClean="0"/>
              <a:t>Lemon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16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Multiplayer and 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Menu screen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Character select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Hud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Options menu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84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0048"/>
            <a:ext cx="8946541" cy="453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Kids aged 7 – 15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chose this target audience due to the cell shaded and cartoony aesthetic but with graphic explosions on death it may appeal to teenagers as well as smaller children.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2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appeals to the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textures we made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What they were being applied to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How we got the tiling to work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466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214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Basket Dash</vt:lpstr>
      <vt:lpstr>Game Concept</vt:lpstr>
      <vt:lpstr>Features</vt:lpstr>
      <vt:lpstr>Inspiration / moodboard</vt:lpstr>
      <vt:lpstr>Characters</vt:lpstr>
      <vt:lpstr>Multiplayer and how it works</vt:lpstr>
      <vt:lpstr>UI Design</vt:lpstr>
      <vt:lpstr>Target audience</vt:lpstr>
      <vt:lpstr>How it appeals to the audience</vt:lpstr>
      <vt:lpstr>Environment moodboard</vt:lpstr>
      <vt:lpstr>Level design and mock up</vt:lpstr>
      <vt:lpstr>Similar games and statistics</vt:lpstr>
      <vt:lpstr>Assets</vt:lpstr>
      <vt:lpstr>Prototype Level</vt:lpstr>
      <vt:lpstr>Control Scheme</vt:lpstr>
    </vt:vector>
  </TitlesOfParts>
  <Company>University of Gloucestershire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 Dash</dc:title>
  <dc:creator>Moss, James</dc:creator>
  <cp:lastModifiedBy>Moss, James</cp:lastModifiedBy>
  <cp:revision>12</cp:revision>
  <dcterms:created xsi:type="dcterms:W3CDTF">2018-04-25T09:18:57Z</dcterms:created>
  <dcterms:modified xsi:type="dcterms:W3CDTF">2018-04-25T12:02:41Z</dcterms:modified>
</cp:coreProperties>
</file>