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520393a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520393a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8520393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8520393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520393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8520393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520393a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8520393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520393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520393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520393a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8520393a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8520393a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8520393a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a3252aa87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a3252aa87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Blame it on the Weatherman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Wetterstation von Lawrence Federsel und Lorenz Horvath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Must have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Indoor Station: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Temperatur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Feuchtigkeit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Luftqualität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Lautstärkemesser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Verarbeitung: Lüftungswarnung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Ausgabe der Daten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to have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Discord Integration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Ausgabe der Daten nach Befehl (z.B.: “.indoor temperature” returned die Temperatur der Indoor Station)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Benachrichtigung bei Lüftungswarnung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Website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Veranschaulichung der Daten mittels Graphen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Outdoor Station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Temperatur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Feuchtigkeit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Luftqualität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Luftdruck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Verarbeitung: Wetter (z.B.: “.weather” returned das aktuelle Wetter (z.B.: “Regen”))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Ausgabe der Daten auf der Website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Wind und Regenmesser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Ausgabe der Daten auf der Website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Alarm bei einsetzendem Regen oder starkem Wind via Discord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HMI (Oberfläche der WebApp)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do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460"/>
            <a:ext cx="9143999" cy="485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Bill of Material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ESP8266 - 5€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Sensorik - 9,77€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Temperatur &amp; Feuchtigkeitssensor - 1,85€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Luftqualitätssensor - 3,53€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Lautstärkemesser - 4,39€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Danke für eure Aufmerksamkeit!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