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1" autoAdjust="0"/>
    <p:restoredTop sz="94638" autoAdjust="0"/>
  </p:normalViewPr>
  <p:slideViewPr>
    <p:cSldViewPr>
      <p:cViewPr varScale="1">
        <p:scale>
          <a:sx n="86" d="100"/>
          <a:sy n="86" d="100"/>
        </p:scale>
        <p:origin x="-534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igura a mano libera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ito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17" name="Sottotito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it-IT" smtClean="0"/>
              <a:t>Fare clic per modificare lo stile del sottotitolo dello schema</a:t>
            </a:r>
            <a:endParaRPr kumimoji="0" lang="en-US"/>
          </a:p>
        </p:txBody>
      </p:sp>
      <p:sp>
        <p:nvSpPr>
          <p:cNvPr id="30" name="Segnaposto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19" name="Segnaposto piè di pagina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27" name="Segnaposto numero diapositiva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igura a mano libera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igura a mano libera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8" name="Segnaposto numero diapositiva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  <p:sp>
        <p:nvSpPr>
          <p:cNvPr id="9" name="Segnaposto piè di pagina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it-IT" smtClean="0"/>
              <a:t>Fare clic per modificare stili del testo dello schema</a:t>
            </a:r>
          </a:p>
          <a:p>
            <a:pPr lvl="1" eaLnBrk="1" latinLnBrk="0" hangingPunct="1"/>
            <a:r>
              <a:rPr lang="it-IT" smtClean="0"/>
              <a:t>Secondo livello</a:t>
            </a:r>
          </a:p>
          <a:p>
            <a:pPr lvl="2" eaLnBrk="1" latinLnBrk="0" hangingPunct="1"/>
            <a:r>
              <a:rPr lang="it-IT" smtClean="0"/>
              <a:t>Terzo livello</a:t>
            </a:r>
          </a:p>
          <a:p>
            <a:pPr lvl="3" eaLnBrk="1" latinLnBrk="0" hangingPunct="1"/>
            <a:r>
              <a:rPr lang="it-IT" smtClean="0"/>
              <a:t>Quarto livello</a:t>
            </a:r>
          </a:p>
          <a:p>
            <a:pPr lvl="4" eaLnBrk="1" latinLnBrk="0" hangingPunct="1"/>
            <a:r>
              <a:rPr lang="it-IT" smtClean="0"/>
              <a:t>Quinto livello</a:t>
            </a:r>
            <a:endParaRPr kumimoji="0"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it-IT" smtClean="0"/>
              <a:t>Fare clic sull'icona per inserire un'immagine</a:t>
            </a:r>
            <a:endParaRPr kumimoji="0" lang="en-US" dirty="0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igura a mano libera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igura a mano libera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egnaposto tito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it-IT" smtClean="0"/>
              <a:t>Fare clic per modificare lo stile del titolo</a:t>
            </a:r>
            <a:endParaRPr kumimoji="0" lang="en-US"/>
          </a:p>
        </p:txBody>
      </p:sp>
      <p:sp>
        <p:nvSpPr>
          <p:cNvPr id="30" name="Segnaposto tes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it-IT" smtClean="0"/>
              <a:t>Fare clic per modificare stili del testo dello schema</a:t>
            </a:r>
          </a:p>
          <a:p>
            <a:pPr lvl="1" eaLnBrk="1" latinLnBrk="0" hangingPunct="1"/>
            <a:r>
              <a:rPr kumimoji="0" lang="it-IT" smtClean="0"/>
              <a:t>Secondo livello</a:t>
            </a:r>
          </a:p>
          <a:p>
            <a:pPr lvl="2" eaLnBrk="1" latinLnBrk="0" hangingPunct="1"/>
            <a:r>
              <a:rPr kumimoji="0" lang="it-IT" smtClean="0"/>
              <a:t>Terzo livello</a:t>
            </a:r>
          </a:p>
          <a:p>
            <a:pPr lvl="3" eaLnBrk="1" latinLnBrk="0" hangingPunct="1"/>
            <a:r>
              <a:rPr kumimoji="0" lang="it-IT" smtClean="0"/>
              <a:t>Quarto livello</a:t>
            </a:r>
          </a:p>
          <a:p>
            <a:pPr lvl="4" eaLnBrk="1" latinLnBrk="0" hangingPunct="1"/>
            <a:r>
              <a:rPr kumimoji="0" lang="it-IT" smtClean="0"/>
              <a:t>Quinto livello</a:t>
            </a:r>
            <a:endParaRPr kumimoji="0" lang="en-US"/>
          </a:p>
        </p:txBody>
      </p:sp>
      <p:sp>
        <p:nvSpPr>
          <p:cNvPr id="10" name="Segnaposto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B6055F8-1D02-4417-9241-55C834FD9970}" type="datetimeFigureOut">
              <a:rPr lang="it-IT" smtClean="0"/>
              <a:pPr/>
              <a:t>22/05/2023</a:t>
            </a:fld>
            <a:endParaRPr lang="it-IT"/>
          </a:p>
        </p:txBody>
      </p:sp>
      <p:sp>
        <p:nvSpPr>
          <p:cNvPr id="22" name="Segnaposto piè di pagina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18" name="Segnaposto numero diapositiva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B007B441-5312-499D-93C3-6E37886527FA}" type="slidenum">
              <a:rPr lang="it-IT" smtClean="0"/>
              <a:pPr/>
              <a:t>‹N›</a:t>
            </a:fld>
            <a:endParaRPr lang="it-I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slide" Target="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714348" y="57148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it-IT" dirty="0" smtClean="0"/>
              <a:t>Le componenti di un computer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214414" y="1928802"/>
            <a:ext cx="6400800" cy="3929090"/>
          </a:xfrm>
        </p:spPr>
        <p:txBody>
          <a:bodyPr>
            <a:normAutofit/>
          </a:bodyPr>
          <a:lstStyle/>
          <a:p>
            <a:pPr algn="l"/>
            <a:r>
              <a:rPr lang="it-IT" sz="1600" b="1" dirty="0" smtClean="0">
                <a:solidFill>
                  <a:schemeClr val="tx1"/>
                </a:solidFill>
              </a:rPr>
              <a:t>Indice</a:t>
            </a:r>
          </a:p>
          <a:p>
            <a:pPr algn="l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tx1"/>
                </a:solidFill>
                <a:hlinkClick r:id="rId2" action="ppaction://hlinksldjump"/>
              </a:rPr>
              <a:t> CPU</a:t>
            </a:r>
            <a:endParaRPr lang="it-IT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tx1"/>
                </a:solidFill>
                <a:hlinkClick r:id="rId3" action="ppaction://hlinksldjump"/>
              </a:rPr>
              <a:t>Memoria centrale</a:t>
            </a:r>
            <a:endParaRPr lang="it-IT" sz="1600" dirty="0" smtClean="0">
              <a:solidFill>
                <a:schemeClr val="tx1"/>
              </a:solidFill>
            </a:endParaRPr>
          </a:p>
          <a:p>
            <a:pPr algn="l">
              <a:buFont typeface="Arial" pitchFamily="34" charset="0"/>
              <a:buChar char="•"/>
            </a:pPr>
            <a:r>
              <a:rPr lang="it-IT" sz="1600" dirty="0" smtClean="0">
                <a:solidFill>
                  <a:schemeClr val="tx1"/>
                </a:solidFill>
                <a:hlinkClick r:id="rId4" action="ppaction://hlinksldjump"/>
              </a:rPr>
              <a:t>Memoria di massa</a:t>
            </a:r>
            <a:endParaRPr lang="it-IT" sz="1600" dirty="0">
              <a:solidFill>
                <a:schemeClr val="tx1"/>
              </a:solidFill>
            </a:endParaRPr>
          </a:p>
        </p:txBody>
      </p:sp>
      <p:pic>
        <p:nvPicPr>
          <p:cNvPr id="4" name="Immagine 3" descr="download (3).jfi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298" y="2285992"/>
            <a:ext cx="4602553" cy="2586050"/>
          </a:xfrm>
          <a:prstGeom prst="rect">
            <a:avLst/>
          </a:prstGeom>
        </p:spPr>
      </p:pic>
      <p:sp>
        <p:nvSpPr>
          <p:cNvPr id="5" name="Freccia a destra 4">
            <a:hlinkClick r:id="" action="ppaction://hlinkshowjump?jump=nextslide"/>
          </p:cNvPr>
          <p:cNvSpPr/>
          <p:nvPr/>
        </p:nvSpPr>
        <p:spPr>
          <a:xfrm>
            <a:off x="8572528" y="6429396"/>
            <a:ext cx="571472" cy="428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CPU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Sigla di </a:t>
            </a:r>
            <a:r>
              <a:rPr lang="it-IT" sz="2000" dirty="0" err="1" smtClean="0"/>
              <a:t>central</a:t>
            </a:r>
            <a:r>
              <a:rPr lang="it-IT" sz="2000" dirty="0" smtClean="0"/>
              <a:t> processing </a:t>
            </a:r>
            <a:r>
              <a:rPr lang="it-IT" sz="2000" dirty="0" err="1" smtClean="0"/>
              <a:t>unit</a:t>
            </a:r>
            <a:r>
              <a:rPr lang="it-IT" sz="2000" dirty="0" smtClean="0"/>
              <a:t>, la componente di un calcolatore (detta anche processore) che carica le istruzioni dei programmi in memoria, le interpreta e manipola i dati di conseguenza. I componenti minimali di una CPU sono l'unità di controllo, l'unità aritmetico-logica (ALU) e i registri.</a:t>
            </a:r>
            <a:endParaRPr lang="it-IT" sz="2000" dirty="0"/>
          </a:p>
        </p:txBody>
      </p:sp>
      <p:pic>
        <p:nvPicPr>
          <p:cNvPr id="4" name="Immagine 3" descr="download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85834">
            <a:off x="3286116" y="3286124"/>
            <a:ext cx="2286016" cy="2286016"/>
          </a:xfrm>
          <a:prstGeom prst="rect">
            <a:avLst/>
          </a:prstGeom>
        </p:spPr>
      </p:pic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0" y="6429396"/>
            <a:ext cx="642910" cy="428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hlinkClick r:id="" action="ppaction://hlinkshowjump?jump=nextslide"/>
          </p:cNvPr>
          <p:cNvSpPr/>
          <p:nvPr/>
        </p:nvSpPr>
        <p:spPr>
          <a:xfrm>
            <a:off x="8572528" y="6429396"/>
            <a:ext cx="571472" cy="4286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Memoria Centrale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it-IT" sz="2000" dirty="0" smtClean="0"/>
              <a:t>La memoria centrale che genericamente comprende i registri interni alla </a:t>
            </a:r>
            <a:r>
              <a:rPr lang="it-IT" sz="2000" dirty="0" smtClean="0"/>
              <a:t>CPU,  la </a:t>
            </a:r>
            <a:r>
              <a:rPr lang="it-IT" sz="2000" dirty="0" smtClean="0"/>
              <a:t>memoria cache, la memoria ROM e la memoria RAM viene spesso </a:t>
            </a:r>
            <a:r>
              <a:rPr lang="it-IT" sz="2000" dirty="0" smtClean="0"/>
              <a:t> identificata </a:t>
            </a:r>
            <a:r>
              <a:rPr lang="it-IT" sz="2000" dirty="0" smtClean="0"/>
              <a:t>con la sola memoria RAM, che di fatto è la memoria </a:t>
            </a:r>
            <a:r>
              <a:rPr lang="it-IT" sz="2000" dirty="0" smtClean="0"/>
              <a:t>principale  del calcolatore</a:t>
            </a:r>
            <a:endParaRPr lang="it-IT" dirty="0"/>
          </a:p>
        </p:txBody>
      </p:sp>
      <p:pic>
        <p:nvPicPr>
          <p:cNvPr id="4" name="Immagine 3" descr="download (1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364" y="3143248"/>
            <a:ext cx="3242696" cy="2428892"/>
          </a:xfrm>
          <a:prstGeom prst="rect">
            <a:avLst/>
          </a:prstGeom>
        </p:spPr>
      </p:pic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0" y="6500834"/>
            <a:ext cx="428596" cy="3571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Freccia a destra 5">
            <a:hlinkClick r:id="" action="ppaction://hlinkshowjump?jump=nextslide"/>
          </p:cNvPr>
          <p:cNvSpPr/>
          <p:nvPr/>
        </p:nvSpPr>
        <p:spPr>
          <a:xfrm>
            <a:off x="8643966" y="6500834"/>
            <a:ext cx="500034" cy="3571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7467600" cy="1143000"/>
          </a:xfrm>
        </p:spPr>
        <p:txBody>
          <a:bodyPr/>
          <a:lstStyle/>
          <a:p>
            <a:r>
              <a:rPr lang="it-IT" dirty="0" smtClean="0"/>
              <a:t>Memoria di massa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2000" dirty="0" smtClean="0"/>
              <a:t>La memoria di massa è un componente digitale utilizzato nei computer e negli apparecchi elettronici che consente di registrare, conservare e rileggere i </a:t>
            </a:r>
            <a:r>
              <a:rPr lang="it-IT" sz="2000" dirty="0" smtClean="0"/>
              <a:t>dati</a:t>
            </a:r>
            <a:endParaRPr lang="it-IT" sz="2000" dirty="0"/>
          </a:p>
        </p:txBody>
      </p:sp>
      <p:pic>
        <p:nvPicPr>
          <p:cNvPr id="4" name="Immagine 3" descr="download (2).jf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4612" y="3000372"/>
            <a:ext cx="3542622" cy="2357454"/>
          </a:xfrm>
          <a:prstGeom prst="rect">
            <a:avLst/>
          </a:prstGeom>
        </p:spPr>
      </p:pic>
      <p:sp>
        <p:nvSpPr>
          <p:cNvPr id="5" name="Freccia a sinistra 4">
            <a:hlinkClick r:id="" action="ppaction://hlinkshowjump?jump=previousslide"/>
          </p:cNvPr>
          <p:cNvSpPr/>
          <p:nvPr/>
        </p:nvSpPr>
        <p:spPr>
          <a:xfrm>
            <a:off x="0" y="6429396"/>
            <a:ext cx="571472" cy="428604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e 5"/>
          <p:cNvSpPr/>
          <p:nvPr/>
        </p:nvSpPr>
        <p:spPr>
          <a:xfrm>
            <a:off x="7858148" y="6215082"/>
            <a:ext cx="1143008" cy="64291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 smtClean="0">
                <a:hlinkClick r:id="" action="ppaction://hlinkshowjump?jump=firstslide"/>
              </a:rPr>
              <a:t>Home</a:t>
            </a:r>
            <a:endParaRPr lang="it-IT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Tecnologia">
  <a:themeElements>
    <a:clrScheme name="Tecnologi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nologi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ecnologi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31</TotalTime>
  <Words>32</Words>
  <PresentationFormat>Presentazione su schermo (4:3)</PresentationFormat>
  <Paragraphs>12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5" baseType="lpstr">
      <vt:lpstr>Tecnologia</vt:lpstr>
      <vt:lpstr>Le componenti di un computer</vt:lpstr>
      <vt:lpstr>CPU</vt:lpstr>
      <vt:lpstr>Memoria Centrale</vt:lpstr>
      <vt:lpstr>Memoria di massa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 componenti di un computer</dc:title>
  <dc:creator>1°B TEC</dc:creator>
  <cp:lastModifiedBy>1°B TEC</cp:lastModifiedBy>
  <cp:revision>15</cp:revision>
  <dcterms:created xsi:type="dcterms:W3CDTF">2023-05-22T07:39:00Z</dcterms:created>
  <dcterms:modified xsi:type="dcterms:W3CDTF">2023-05-22T08:12:34Z</dcterms:modified>
</cp:coreProperties>
</file>