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92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egnaposto data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22/05/2023</a:t>
            </a:fld>
            <a:endParaRPr lang="it-IT"/>
          </a:p>
        </p:txBody>
      </p:sp>
      <p:sp>
        <p:nvSpPr>
          <p:cNvPr id="17" name="Segnaposto piè di pagina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29" name="Segnaposto numero diapositiva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32" name="Rettangolo 31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9" name="Rettangolo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0" name="Rettangolo 39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41" name="Rettangolo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42" name="Rettangolo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Titolo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9" name="Sottotitolo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56" name="Rettangolo 55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5" name="Rettangolo 64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6" name="Rettangolo 65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67" name="Rettangolo 66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22/05/2023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22/05/2023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22/05/2023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igura a mano libera 13"/>
          <p:cNvSpPr>
            <a:spLocks/>
          </p:cNvSpPr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5" name="Figura a mano libera 14"/>
          <p:cNvSpPr>
            <a:spLocks/>
          </p:cNvSpPr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3" name="Figura a mano libera 12"/>
          <p:cNvSpPr>
            <a:spLocks/>
          </p:cNvSpPr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6" name="Figura a mano libera 15"/>
          <p:cNvSpPr>
            <a:spLocks/>
          </p:cNvSpPr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7" name="Figura a mano libera 16"/>
          <p:cNvSpPr>
            <a:spLocks/>
          </p:cNvSpPr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8" name="Figura a mano libera 17"/>
          <p:cNvSpPr>
            <a:spLocks/>
          </p:cNvSpPr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9" name="Figura a mano libera 18"/>
          <p:cNvSpPr>
            <a:spLocks/>
          </p:cNvSpPr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0" name="Figura a mano libera 19"/>
          <p:cNvSpPr>
            <a:spLocks/>
          </p:cNvSpPr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1" name="Figura a mano libera 20"/>
          <p:cNvSpPr>
            <a:spLocks/>
          </p:cNvSpPr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2" name="Figura a mano libera 21"/>
          <p:cNvSpPr>
            <a:spLocks/>
          </p:cNvSpPr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3" name="Figura a mano libera 22"/>
          <p:cNvSpPr>
            <a:spLocks/>
          </p:cNvSpPr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4" name="Figura a mano libera 23"/>
          <p:cNvSpPr>
            <a:spLocks/>
          </p:cNvSpPr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5" name="Figura a mano libera 24"/>
          <p:cNvSpPr>
            <a:spLocks/>
          </p:cNvSpPr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6" name="Figura a mano libera 25"/>
          <p:cNvSpPr>
            <a:spLocks/>
          </p:cNvSpPr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27" name="Figura a mano libera 26"/>
          <p:cNvSpPr>
            <a:spLocks/>
          </p:cNvSpPr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22/05/2023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7" name="Rettangolo 6"/>
          <p:cNvSpPr/>
          <p:nvPr/>
        </p:nvSpPr>
        <p:spPr>
          <a:xfrm>
            <a:off x="363160" y="402264"/>
            <a:ext cx="850392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ttangolo 8"/>
          <p:cNvSpPr/>
          <p:nvPr/>
        </p:nvSpPr>
        <p:spPr>
          <a:xfrm flipH="1">
            <a:off x="411109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0" name="Rettangolo 9"/>
          <p:cNvSpPr/>
          <p:nvPr/>
        </p:nvSpPr>
        <p:spPr>
          <a:xfrm flipH="1">
            <a:off x="44845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tangolo 11"/>
          <p:cNvSpPr/>
          <p:nvPr/>
        </p:nvSpPr>
        <p:spPr>
          <a:xfrm>
            <a:off x="500478" y="680477"/>
            <a:ext cx="36576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22/05/2023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tangolo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22/05/2023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16" name="Rettangolo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7" name="Rettangolo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8" name="Rettangolo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9" name="Rettangolo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0" name="Rettangolo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1" name="Rettangolo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Rettangolo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9" name="Rettangolo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30" name="Rettangolo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22/05/2023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22/05/2023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22/05/2023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9" name="Connettore 1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uppo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Connettore 1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Connettore 1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ttore 1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olo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it-IT" smtClean="0"/>
              <a:t>Fare clic sull'icona per inserire un'immagine</a:t>
            </a:r>
            <a:endParaRPr kumimoji="0"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grpSp>
        <p:nvGrpSpPr>
          <p:cNvPr id="14" name="Gruppo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Connettore 1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ttore 1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onnettore 1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uppo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Connettore 1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ttore 1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ttore 1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</p:spPr>
        <p:txBody>
          <a:bodyPr/>
          <a:lstStyle>
            <a:extLst/>
          </a:lstStyle>
          <a:p>
            <a:fld id="{4B6055F8-1D02-4417-9241-55C834FD9970}" type="datetimeFigureOut">
              <a:rPr lang="it-IT" smtClean="0"/>
              <a:pPr/>
              <a:t>22/05/2023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</p:spPr>
        <p:txBody>
          <a:bodyPr/>
          <a:lstStyle>
            <a:extLst/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</p:spPr>
        <p:txBody>
          <a:bodyPr/>
          <a:lstStyle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0" y="-1"/>
            <a:ext cx="365760" cy="6854456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Rettangolo 7"/>
          <p:cNvSpPr/>
          <p:nvPr/>
        </p:nvSpPr>
        <p:spPr>
          <a:xfrm>
            <a:off x="255291" y="5047394"/>
            <a:ext cx="73152" cy="169164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ttangolo 8"/>
          <p:cNvSpPr/>
          <p:nvPr/>
        </p:nvSpPr>
        <p:spPr>
          <a:xfrm>
            <a:off x="255291" y="4796819"/>
            <a:ext cx="73152" cy="22860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ettangolo 9"/>
          <p:cNvSpPr/>
          <p:nvPr/>
        </p:nvSpPr>
        <p:spPr>
          <a:xfrm>
            <a:off x="255291" y="4637685"/>
            <a:ext cx="73152" cy="13716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ttangolo 10"/>
          <p:cNvSpPr/>
          <p:nvPr/>
        </p:nvSpPr>
        <p:spPr>
          <a:xfrm>
            <a:off x="255291" y="4542559"/>
            <a:ext cx="73152" cy="7315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ttangolo 11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5" name="Rettangolo 14"/>
          <p:cNvSpPr/>
          <p:nvPr/>
        </p:nvSpPr>
        <p:spPr>
          <a:xfrm>
            <a:off x="269073" y="680477"/>
            <a:ext cx="27432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6" name="Rettangolo 15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7" name="Rettangolo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2" name="Segnaposto titolo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>
            <a:extLst/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3" name="Segnaposto testo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4" name="Segnaposto data 13"/>
          <p:cNvSpPr>
            <a:spLocks noGrp="1"/>
          </p:cNvSpPr>
          <p:nvPr>
            <p:ph type="dt" sz="half" idx="2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4B6055F8-1D02-4417-9241-55C834FD9970}" type="datetimeFigureOut">
              <a:rPr lang="it-IT" smtClean="0"/>
              <a:pPr/>
              <a:t>22/05/2023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3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endParaRPr lang="it-IT"/>
          </a:p>
        </p:txBody>
      </p:sp>
      <p:sp>
        <p:nvSpPr>
          <p:cNvPr id="23" name="Segnaposto numero diapositiva 22"/>
          <p:cNvSpPr>
            <a:spLocks noGrp="1"/>
          </p:cNvSpPr>
          <p:nvPr>
            <p:ph type="sldNum" sz="quarter" idx="4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/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42910" y="357166"/>
            <a:ext cx="7772400" cy="1470025"/>
          </a:xfrm>
        </p:spPr>
        <p:txBody>
          <a:bodyPr/>
          <a:lstStyle/>
          <a:p>
            <a:r>
              <a:rPr lang="it-IT" dirty="0" smtClean="0">
                <a:solidFill>
                  <a:srgbClr val="FF0000"/>
                </a:solidFill>
                <a:effectLst>
                  <a:outerShdw blurRad="50800" dist="50800" dir="5400000" algn="ctr" rotWithShape="0">
                    <a:srgbClr val="000000">
                      <a:alpha val="69000"/>
                    </a:srgbClr>
                  </a:outerShdw>
                </a:effectLst>
              </a:rPr>
              <a:t>La Formula 1</a:t>
            </a:r>
            <a:endParaRPr lang="it-IT" dirty="0">
              <a:solidFill>
                <a:srgbClr val="FF0000"/>
              </a:solidFill>
              <a:effectLst>
                <a:outerShdw blurRad="50800" dist="50800" dir="5400000" algn="ctr" rotWithShape="0">
                  <a:srgbClr val="000000">
                    <a:alpha val="69000"/>
                  </a:srgbClr>
                </a:outerShdw>
              </a:effectLst>
            </a:endParaRPr>
          </a:p>
        </p:txBody>
      </p:sp>
      <p:sp>
        <p:nvSpPr>
          <p:cNvPr id="1026" name="AutoShape 2" descr="F1 2021 HD Wallpaper, HD Games 4K Wallpapers, Images, Photos and Background  - Wallpapers Den | Hd wallpaper, Wallpaper, Formula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sp>
        <p:nvSpPr>
          <p:cNvPr id="1028" name="AutoShape 4" descr="F1 2021 HD Wallpaper, HD Games 4K Wallpapers, Images, Photos and Background  - Wallpapers Den | Hd wallpaper, Wallpaper, Formula 1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t-IT"/>
          </a:p>
        </p:txBody>
      </p:sp>
      <p:pic>
        <p:nvPicPr>
          <p:cNvPr id="7" name="Immagine 6" descr="F1-Ferrari-Leclerc-team-order-1024x682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852" y="1928802"/>
            <a:ext cx="6788044" cy="4520943"/>
          </a:xfrm>
          <a:prstGeom prst="rect">
            <a:avLst/>
          </a:prstGeom>
        </p:spPr>
      </p:pic>
      <p:sp>
        <p:nvSpPr>
          <p:cNvPr id="8" name="Freccia a destra 7">
            <a:hlinkClick r:id="" action="ppaction://hlinkshowjump?jump=nextslide"/>
          </p:cNvPr>
          <p:cNvSpPr/>
          <p:nvPr/>
        </p:nvSpPr>
        <p:spPr>
          <a:xfrm>
            <a:off x="8501090" y="6357958"/>
            <a:ext cx="642910" cy="50004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7" presetClass="entr" presetSubtype="0" fill="hold" grpId="2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0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rgbClr val="FF0101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rgbClr val="FF0101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2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/>
          <a:lstStyle/>
          <a:p>
            <a:r>
              <a:rPr lang="it-IT" dirty="0" smtClean="0"/>
              <a:t>I piloti più vincenti</a:t>
            </a:r>
            <a:endParaRPr lang="it-IT" dirty="0"/>
          </a:p>
        </p:txBody>
      </p:sp>
      <p:graphicFrame>
        <p:nvGraphicFramePr>
          <p:cNvPr id="5" name="Segnaposto contenuto 4"/>
          <p:cNvGraphicFramePr>
            <a:graphicFrameLocks noGrp="1"/>
          </p:cNvGraphicFramePr>
          <p:nvPr>
            <p:ph idx="1"/>
          </p:nvPr>
        </p:nvGraphicFramePr>
        <p:xfrm>
          <a:off x="428596" y="2357430"/>
          <a:ext cx="8501121" cy="216598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833707"/>
                <a:gridCol w="2833707"/>
                <a:gridCol w="2833707"/>
              </a:tblGrid>
              <a:tr h="428628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Pilota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Numeri</a:t>
                      </a:r>
                      <a:r>
                        <a:rPr lang="it-IT" baseline="0" dirty="0" smtClean="0"/>
                        <a:t> titoli vinti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mtClean="0"/>
                        <a:t>Stagioni</a:t>
                      </a:r>
                      <a:endParaRPr lang="it-IT"/>
                    </a:p>
                  </a:txBody>
                  <a:tcPr/>
                </a:tc>
              </a:tr>
              <a:tr h="634494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Michael</a:t>
                      </a:r>
                      <a:r>
                        <a:rPr lang="it-IT" baseline="0" dirty="0" smtClean="0"/>
                        <a:t> Schumacher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7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1994,1995,2000,2001,2002,2003,2004</a:t>
                      </a:r>
                      <a:endParaRPr lang="it-IT" dirty="0"/>
                    </a:p>
                  </a:txBody>
                  <a:tcPr/>
                </a:tc>
              </a:tr>
              <a:tr h="316436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Juan Manuel Fangio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5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1951,1954,1955,1956,1957</a:t>
                      </a:r>
                      <a:endParaRPr lang="it-IT" dirty="0"/>
                    </a:p>
                  </a:txBody>
                  <a:tcPr/>
                </a:tc>
              </a:tr>
              <a:tr h="316436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Alain</a:t>
                      </a:r>
                      <a:r>
                        <a:rPr lang="it-IT" baseline="0" dirty="0" smtClean="0"/>
                        <a:t> Prost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1985,1986,1989,1993</a:t>
                      </a:r>
                      <a:endParaRPr lang="it-IT" dirty="0"/>
                    </a:p>
                  </a:txBody>
                  <a:tcPr/>
                </a:tc>
              </a:tr>
              <a:tr h="316436"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Sebastian</a:t>
                      </a:r>
                      <a:r>
                        <a:rPr lang="it-IT" baseline="0" dirty="0" smtClean="0"/>
                        <a:t> </a:t>
                      </a:r>
                      <a:r>
                        <a:rPr lang="it-IT" baseline="0" dirty="0" err="1" smtClean="0"/>
                        <a:t>Vettel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dirty="0" smtClean="0"/>
                        <a:t>4</a:t>
                      </a:r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smtClean="0"/>
                        <a:t>2010,2011,2012,2013</a:t>
                      </a:r>
                      <a:endParaRPr lang="it-I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Freccia a sinistra 3">
            <a:hlinkClick r:id="" action="ppaction://hlinkshowjump?jump=previousslide"/>
          </p:cNvPr>
          <p:cNvSpPr/>
          <p:nvPr/>
        </p:nvSpPr>
        <p:spPr>
          <a:xfrm>
            <a:off x="428596" y="6286520"/>
            <a:ext cx="714380" cy="57148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a destra 5">
            <a:hlinkClick r:id="" action="ppaction://hlinkshowjump?jump=nextslide"/>
          </p:cNvPr>
          <p:cNvSpPr/>
          <p:nvPr/>
        </p:nvSpPr>
        <p:spPr>
          <a:xfrm>
            <a:off x="8358214" y="6286520"/>
            <a:ext cx="785786" cy="57148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229600" cy="1143000"/>
          </a:xfrm>
        </p:spPr>
        <p:txBody>
          <a:bodyPr/>
          <a:lstStyle/>
          <a:p>
            <a:r>
              <a:rPr lang="it-IT" u="sng" dirty="0" smtClean="0"/>
              <a:t>Il più giovane</a:t>
            </a:r>
            <a:endParaRPr lang="it-IT" u="sng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28596" y="128586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it-IT" dirty="0" smtClean="0"/>
              <a:t>Il campione del mondo più giovane è stato Sebastian </a:t>
            </a:r>
            <a:r>
              <a:rPr lang="it-IT" dirty="0" err="1" smtClean="0"/>
              <a:t>V</a:t>
            </a:r>
            <a:r>
              <a:rPr lang="it-IT" dirty="0" err="1" smtClean="0"/>
              <a:t>ettel</a:t>
            </a:r>
            <a:r>
              <a:rPr lang="it-IT" dirty="0" smtClean="0"/>
              <a:t>: campione del mondo nel 2010 a 23 anni e 134 giorni</a:t>
            </a:r>
            <a:endParaRPr lang="it-IT" dirty="0"/>
          </a:p>
        </p:txBody>
      </p:sp>
      <p:pic>
        <p:nvPicPr>
          <p:cNvPr id="4" name="Immagine 3" descr="HD-wallpaper-sebastian-vettel-f1-rac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050" y="2857496"/>
            <a:ext cx="3000396" cy="3750495"/>
          </a:xfrm>
          <a:prstGeom prst="rect">
            <a:avLst/>
          </a:prstGeom>
        </p:spPr>
      </p:pic>
      <p:sp>
        <p:nvSpPr>
          <p:cNvPr id="5" name="Freccia a sinistra 4">
            <a:hlinkClick r:id="" action="ppaction://hlinkshowjump?jump=previousslide"/>
          </p:cNvPr>
          <p:cNvSpPr/>
          <p:nvPr/>
        </p:nvSpPr>
        <p:spPr>
          <a:xfrm>
            <a:off x="357158" y="6357958"/>
            <a:ext cx="642942" cy="50004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Connettore 5">
            <a:hlinkClick r:id="" action="ppaction://hlinkshowjump?jump=firstslide"/>
          </p:cNvPr>
          <p:cNvSpPr/>
          <p:nvPr/>
        </p:nvSpPr>
        <p:spPr>
          <a:xfrm>
            <a:off x="7786710" y="6000768"/>
            <a:ext cx="1143008" cy="857232"/>
          </a:xfrm>
          <a:prstGeom prst="flowChartConnector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/>
              <a:t>Home</a:t>
            </a:r>
            <a:endParaRPr lang="it-IT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43</TotalTime>
  <Words>55</Words>
  <PresentationFormat>Presentazione su schermo (4:3)</PresentationFormat>
  <Paragraphs>20</Paragraphs>
  <Slides>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4" baseType="lpstr">
      <vt:lpstr>Metro</vt:lpstr>
      <vt:lpstr>La Formula 1</vt:lpstr>
      <vt:lpstr>I piloti più vincenti</vt:lpstr>
      <vt:lpstr>Il più giovane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 Formula 1</dc:title>
  <dc:creator>1°B TEC</dc:creator>
  <cp:lastModifiedBy>1°B TEC</cp:lastModifiedBy>
  <cp:revision>12</cp:revision>
  <dcterms:created xsi:type="dcterms:W3CDTF">2023-05-22T06:48:36Z</dcterms:created>
  <dcterms:modified xsi:type="dcterms:W3CDTF">2023-05-22T07:37:00Z</dcterms:modified>
</cp:coreProperties>
</file>