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t>24/10/2006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1°B TEC</dc:creator>
  <dcterms:created xsi:type="dcterms:W3CDTF">2023-04-24T07:46:30Z</dcterms:created>
</cp:coreProperties>
</file>