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07AE1-5B46-420B-9AFE-096D0C32DB03}" v="35" dt="2017-01-26T15:10:24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49" autoAdjust="0"/>
  </p:normalViewPr>
  <p:slideViewPr>
    <p:cSldViewPr snapToGrid="0">
      <p:cViewPr>
        <p:scale>
          <a:sx n="75" d="100"/>
          <a:sy n="75" d="100"/>
        </p:scale>
        <p:origin x="974" y="2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Control tower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Project n. 12</a:t>
            </a:r>
          </a:p>
        </p:txBody>
      </p:sp>
    </p:spTree>
    <p:extLst>
      <p:ext uri="{BB962C8B-B14F-4D97-AF65-F5344CB8AC3E}">
        <p14:creationId xmlns:p14="http://schemas.microsoft.com/office/powerpoint/2010/main" val="376760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26024"/>
            <a:ext cx="4782312" cy="3813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noProof="0" dirty="0"/>
              <a:t>System description and modeling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Planes arrive at the landing queue</a:t>
            </a:r>
          </a:p>
          <a:p>
            <a:r>
              <a:rPr lang="en-US" noProof="0" dirty="0"/>
              <a:t>Planes leave from the take-off queue</a:t>
            </a:r>
          </a:p>
          <a:p>
            <a:r>
              <a:rPr lang="en-US" noProof="0" dirty="0"/>
              <a:t>Runway can serve one plane at a time</a:t>
            </a:r>
          </a:p>
          <a:p>
            <a:r>
              <a:rPr lang="en-US" noProof="0" dirty="0"/>
              <a:t>Policy for serving airplanes</a:t>
            </a:r>
          </a:p>
          <a:p>
            <a:r>
              <a:rPr lang="en-US" noProof="0" dirty="0"/>
              <a:t>Control tower manages the policy</a:t>
            </a:r>
          </a:p>
          <a:p>
            <a:r>
              <a:rPr lang="en-US" noProof="0" dirty="0"/>
              <a:t>Parking lot and queues are unlimited</a:t>
            </a:r>
          </a:p>
        </p:txBody>
      </p:sp>
    </p:spTree>
    <p:extLst>
      <p:ext uri="{BB962C8B-B14F-4D97-AF65-F5344CB8AC3E}">
        <p14:creationId xmlns:p14="http://schemas.microsoft.com/office/powerpoint/2010/main" val="381770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Implemented with OMNeT++</a:t>
            </a:r>
          </a:p>
          <a:p>
            <a:r>
              <a:rPr lang="en-US" noProof="0" dirty="0"/>
              <a:t>Queues implemented with C++ STD queue container</a:t>
            </a:r>
          </a:p>
          <a:p>
            <a:r>
              <a:rPr lang="en-US" noProof="0" dirty="0"/>
              <a:t>Parking Lot implemented with OMNeT++ scheduleAt() function</a:t>
            </a:r>
          </a:p>
          <a:p>
            <a:r>
              <a:rPr lang="en-US" noProof="0" dirty="0"/>
              <a:t>Control tower keeps trace of the state of the system</a:t>
            </a:r>
          </a:p>
          <a:p>
            <a:r>
              <a:rPr lang="en-US" noProof="0" dirty="0"/>
              <a:t>cMessage::setSchedulingPriority() to handle messages in the right order</a:t>
            </a:r>
          </a:p>
        </p:txBody>
      </p:sp>
    </p:spTree>
    <p:extLst>
      <p:ext uri="{BB962C8B-B14F-4D97-AF65-F5344CB8AC3E}">
        <p14:creationId xmlns:p14="http://schemas.microsoft.com/office/powerpoint/2010/main" val="181081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505075"/>
            <a:ext cx="7448549" cy="361950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noProof="0" dirty="0"/>
              <a:t>Warm-up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noProof="0" dirty="0"/>
              <a:t>The system starts in a transient state </a:t>
            </a:r>
          </a:p>
          <a:p>
            <a:r>
              <a:rPr lang="en-US" noProof="0" dirty="0"/>
              <a:t>Throughput stabilizes around the mean arrival rate</a:t>
            </a:r>
          </a:p>
          <a:p>
            <a:r>
              <a:rPr lang="en-US" dirty="0"/>
              <a:t>The system is then in steady state.</a:t>
            </a:r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9746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r>
              <a:rPr lang="it-IT" dirty="0"/>
              <a:t> – </a:t>
            </a:r>
            <a:r>
              <a:rPr lang="it-IT" dirty="0" err="1"/>
              <a:t>deterministic</a:t>
            </a:r>
            <a:r>
              <a:rPr lang="it-IT" dirty="0"/>
              <a:t> </a:t>
            </a:r>
            <a:r>
              <a:rPr lang="it-IT" dirty="0" err="1"/>
              <a:t>times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4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𝑙𝑎𝑛𝑑𝑖𝑛𝑔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𝑡𝑎𝑘𝑒𝑜𝑓𝑓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𝑝𝑎𝑟𝑘𝑖𝑛𝑔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it-IT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1"/>
                <a:r>
                  <a:rPr lang="it-IT" dirty="0"/>
                  <a:t>System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unstable</a:t>
                </a:r>
                <a:r>
                  <a:rPr lang="it-IT" dirty="0"/>
                  <a:t>, take-off </a:t>
                </a:r>
                <a:r>
                  <a:rPr lang="it-IT" dirty="0" err="1"/>
                  <a:t>queue</a:t>
                </a:r>
                <a:r>
                  <a:rPr lang="it-IT" dirty="0"/>
                  <a:t> </a:t>
                </a:r>
                <a:r>
                  <a:rPr lang="it-IT" dirty="0" err="1"/>
                  <a:t>grows</a:t>
                </a:r>
                <a:r>
                  <a:rPr lang="it-IT" dirty="0"/>
                  <a:t>, </a:t>
                </a:r>
                <a:r>
                  <a:rPr lang="it-IT" dirty="0" err="1"/>
                  <a:t>landing</a:t>
                </a:r>
                <a:r>
                  <a:rPr lang="it-IT" dirty="0"/>
                  <a:t> </a:t>
                </a:r>
                <a:r>
                  <a:rPr lang="it-IT" dirty="0" err="1"/>
                  <a:t>queue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empty</a:t>
                </a:r>
                <a:endParaRPr lang="it-IT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𝜆</m:t>
                        </m:r>
                      </m:den>
                    </m:f>
                    <m:r>
                      <a:rPr lang="en-US" i="1"/>
                      <m:t>=2</m:t>
                    </m:r>
                    <m:r>
                      <a:rPr lang="en-US" i="1"/>
                      <m:t>𝑘</m:t>
                    </m:r>
                    <m:r>
                      <a:rPr lang="en-US" i="1"/>
                      <m:t>;</m:t>
                    </m:r>
                    <m:sSub>
                      <m:sSubPr>
                        <m:ctrlPr>
                          <a:rPr lang="it-IT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it-IT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it-IT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𝑘</m:t>
                    </m:r>
                  </m:oMath>
                </a14:m>
                <a:endParaRPr lang="it-IT" dirty="0"/>
              </a:p>
              <a:p>
                <a:pPr lvl="1"/>
                <a:r>
                  <a:rPr lang="it-IT" dirty="0" err="1"/>
                  <a:t>Stable</a:t>
                </a:r>
                <a:r>
                  <a:rPr lang="it-IT" dirty="0"/>
                  <a:t> and </a:t>
                </a:r>
                <a:r>
                  <a:rPr lang="it-IT" dirty="0" err="1"/>
                  <a:t>periodic</a:t>
                </a:r>
                <a:r>
                  <a:rPr lang="it-IT" dirty="0"/>
                  <a:t> system. </a:t>
                </a:r>
              </a:p>
              <a:p>
                <a:pPr lvl="1"/>
                <a:r>
                  <a:rPr lang="it-IT" dirty="0"/>
                  <a:t>First </a:t>
                </a:r>
                <a:r>
                  <a:rPr lang="it-IT" dirty="0" err="1"/>
                  <a:t>half</a:t>
                </a:r>
                <a:r>
                  <a:rPr lang="it-IT" dirty="0"/>
                  <a:t> of the </a:t>
                </a:r>
                <a:r>
                  <a:rPr lang="it-IT" dirty="0" err="1"/>
                  <a:t>period</a:t>
                </a:r>
                <a:r>
                  <a:rPr lang="it-IT" dirty="0"/>
                  <a:t>: one </a:t>
                </a:r>
                <a:r>
                  <a:rPr lang="it-IT" dirty="0" err="1"/>
                  <a:t>airplane</a:t>
                </a:r>
                <a:r>
                  <a:rPr lang="it-IT" dirty="0"/>
                  <a:t> </a:t>
                </a:r>
                <a:r>
                  <a:rPr lang="it-IT" dirty="0" err="1"/>
                  <a:t>lands</a:t>
                </a:r>
                <a:r>
                  <a:rPr lang="it-IT" dirty="0"/>
                  <a:t>, one </a:t>
                </a:r>
                <a:r>
                  <a:rPr lang="it-IT" dirty="0" err="1"/>
                  <a:t>waits</a:t>
                </a:r>
                <a:r>
                  <a:rPr lang="it-IT" dirty="0"/>
                  <a:t> in take-off </a:t>
                </a:r>
                <a:r>
                  <a:rPr lang="it-IT" dirty="0" err="1"/>
                  <a:t>queue</a:t>
                </a:r>
                <a:endParaRPr lang="it-IT" dirty="0"/>
              </a:p>
              <a:p>
                <a:pPr lvl="1"/>
                <a:r>
                  <a:rPr lang="it-IT" dirty="0"/>
                  <a:t>Second </a:t>
                </a:r>
                <a:r>
                  <a:rPr lang="it-IT" dirty="0" err="1"/>
                  <a:t>half</a:t>
                </a:r>
                <a:r>
                  <a:rPr lang="it-IT" dirty="0"/>
                  <a:t> of the </a:t>
                </a:r>
                <a:r>
                  <a:rPr lang="it-IT" dirty="0" err="1"/>
                  <a:t>period</a:t>
                </a:r>
                <a:r>
                  <a:rPr lang="it-IT" dirty="0"/>
                  <a:t>: </a:t>
                </a:r>
                <a:r>
                  <a:rPr lang="it-IT" dirty="0" err="1"/>
                  <a:t>landed</a:t>
                </a:r>
                <a:r>
                  <a:rPr lang="it-IT" dirty="0"/>
                  <a:t> </a:t>
                </a:r>
                <a:r>
                  <a:rPr lang="it-IT" dirty="0" err="1"/>
                  <a:t>airplane</a:t>
                </a:r>
                <a:r>
                  <a:rPr lang="it-IT" dirty="0"/>
                  <a:t> </a:t>
                </a:r>
                <a:r>
                  <a:rPr lang="it-IT" dirty="0" err="1"/>
                  <a:t>stays</a:t>
                </a:r>
                <a:r>
                  <a:rPr lang="it-IT" dirty="0"/>
                  <a:t> in parking </a:t>
                </a:r>
                <a:r>
                  <a:rPr lang="it-IT" dirty="0" err="1"/>
                  <a:t>lot</a:t>
                </a:r>
                <a:r>
                  <a:rPr lang="it-IT" dirty="0"/>
                  <a:t>, the </a:t>
                </a:r>
                <a:r>
                  <a:rPr lang="it-IT" dirty="0" err="1"/>
                  <a:t>other</a:t>
                </a:r>
                <a:r>
                  <a:rPr lang="it-IT" dirty="0"/>
                  <a:t> </a:t>
                </a:r>
                <a:r>
                  <a:rPr lang="it-IT" dirty="0" err="1"/>
                  <a:t>takes</a:t>
                </a:r>
                <a:r>
                  <a:rPr lang="it-IT" dirty="0"/>
                  <a:t> off</a:t>
                </a:r>
              </a:p>
              <a:p>
                <a:pPr lvl="1"/>
                <a:endParaRPr lang="it-IT" dirty="0"/>
              </a:p>
            </p:txBody>
          </p:sp>
        </mc:Choice>
        <mc:Fallback>
          <p:sp>
            <p:nvSpPr>
              <p:cNvPr id="44" name="Content Placeholder 4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14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32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</TotalTime>
  <Words>207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Gill Sans MT</vt:lpstr>
      <vt:lpstr>Parcel</vt:lpstr>
      <vt:lpstr>Control tower (1)</vt:lpstr>
      <vt:lpstr>System description and modeling</vt:lpstr>
      <vt:lpstr>Implementation</vt:lpstr>
      <vt:lpstr>Warm-up </vt:lpstr>
      <vt:lpstr>Validation – deterministic times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tower (1)</dc:title>
  <dc:creator>Enrico Meloni</dc:creator>
  <cp:lastModifiedBy>Enrico Meloni</cp:lastModifiedBy>
  <cp:revision>3</cp:revision>
  <dcterms:created xsi:type="dcterms:W3CDTF">2017-01-26T14:28:14Z</dcterms:created>
  <dcterms:modified xsi:type="dcterms:W3CDTF">2017-01-26T15:10:28Z</dcterms:modified>
</cp:coreProperties>
</file>