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788-42A1-4C93-AFDC-3494E0AB29B1}" v="188" dt="2018-07-05T11:11:30.918"/>
    <p1510:client id="{3FD04017-CD39-4F18-95FA-03D536D1CD87}" v="111" dt="2018-07-05T10:58:2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faele Zippo" userId="24bb005675f8a486" providerId="LiveId" clId="{7894B788-42A1-4C93-AFDC-3494E0AB29B1}"/>
    <pc:docChg chg="undo custSel addSld modSld">
      <pc:chgData name="Raffaele Zippo" userId="24bb005675f8a486" providerId="LiveId" clId="{7894B788-42A1-4C93-AFDC-3494E0AB29B1}" dt="2018-07-05T11:11:30.918" v="187" actId="20577"/>
      <pc:docMkLst>
        <pc:docMk/>
      </pc:docMkLst>
      <pc:sldChg chg="modSp">
        <pc:chgData name="Raffaele Zippo" userId="24bb005675f8a486" providerId="LiveId" clId="{7894B788-42A1-4C93-AFDC-3494E0AB29B1}" dt="2018-07-05T11:11:30.918" v="187" actId="20577"/>
        <pc:sldMkLst>
          <pc:docMk/>
          <pc:sldMk cId="1956133743" sldId="257"/>
        </pc:sldMkLst>
        <pc:spChg chg="mod">
          <ac:chgData name="Raffaele Zippo" userId="24bb005675f8a486" providerId="LiveId" clId="{7894B788-42A1-4C93-AFDC-3494E0AB29B1}" dt="2018-07-05T11:11:30.918" v="187" actId="20577"/>
          <ac:spMkLst>
            <pc:docMk/>
            <pc:sldMk cId="1956133743" sldId="257"/>
            <ac:spMk id="3" creationId="{3A85A7CE-66AE-48AC-A17A-62C6D3BFD286}"/>
          </ac:spMkLst>
        </pc:spChg>
      </pc:sldChg>
      <pc:sldChg chg="addSp delSp modSp">
        <pc:chgData name="Raffaele Zippo" userId="24bb005675f8a486" providerId="LiveId" clId="{7894B788-42A1-4C93-AFDC-3494E0AB29B1}" dt="2018-07-05T10:54:06.668" v="125"/>
        <pc:sldMkLst>
          <pc:docMk/>
          <pc:sldMk cId="1795637275" sldId="261"/>
        </pc:sldMkLst>
        <pc:spChg chg="mod">
          <ac:chgData name="Raffaele Zippo" userId="24bb005675f8a486" providerId="LiveId" clId="{7894B788-42A1-4C93-AFDC-3494E0AB29B1}" dt="2018-07-05T10:53:54.829" v="124" actId="20577"/>
          <ac:spMkLst>
            <pc:docMk/>
            <pc:sldMk cId="1795637275" sldId="261"/>
            <ac:spMk id="3" creationId="{358663BD-F01C-4694-BAEB-B1DFB547C315}"/>
          </ac:spMkLst>
        </pc:spChg>
        <pc:spChg chg="add del mod">
          <ac:chgData name="Raffaele Zippo" userId="24bb005675f8a486" providerId="LiveId" clId="{7894B788-42A1-4C93-AFDC-3494E0AB29B1}" dt="2018-07-05T10:54:06.668" v="125"/>
          <ac:spMkLst>
            <pc:docMk/>
            <pc:sldMk cId="1795637275" sldId="261"/>
            <ac:spMk id="6" creationId="{D21C5F92-3703-43E3-9E6F-0944B5D51DBC}"/>
          </ac:spMkLst>
        </pc:spChg>
        <pc:picChg chg="del mod">
          <ac:chgData name="Raffaele Zippo" userId="24bb005675f8a486" providerId="LiveId" clId="{7894B788-42A1-4C93-AFDC-3494E0AB29B1}" dt="2018-07-05T10:53:34.698" v="115" actId="478"/>
          <ac:picMkLst>
            <pc:docMk/>
            <pc:sldMk cId="1795637275" sldId="261"/>
            <ac:picMk id="5" creationId="{66D765AE-0200-42CB-B146-0720261CB153}"/>
          </ac:picMkLst>
        </pc:picChg>
        <pc:picChg chg="add mod">
          <ac:chgData name="Raffaele Zippo" userId="24bb005675f8a486" providerId="LiveId" clId="{7894B788-42A1-4C93-AFDC-3494E0AB29B1}" dt="2018-07-05T10:54:06.668" v="125"/>
          <ac:picMkLst>
            <pc:docMk/>
            <pc:sldMk cId="1795637275" sldId="261"/>
            <ac:picMk id="7" creationId="{1E7D409E-1E37-4A97-AF5C-6BF712019E23}"/>
          </ac:picMkLst>
        </pc:picChg>
      </pc:sldChg>
      <pc:sldChg chg="addSp delSp modSp add">
        <pc:chgData name="Raffaele Zippo" userId="24bb005675f8a486" providerId="LiveId" clId="{7894B788-42A1-4C93-AFDC-3494E0AB29B1}" dt="2018-07-05T10:54:21.562" v="138" actId="20577"/>
        <pc:sldMkLst>
          <pc:docMk/>
          <pc:sldMk cId="3225640717" sldId="266"/>
        </pc:sldMkLst>
        <pc:spChg chg="mod">
          <ac:chgData name="Raffaele Zippo" userId="24bb005675f8a486" providerId="LiveId" clId="{7894B788-42A1-4C93-AFDC-3494E0AB29B1}" dt="2018-07-05T10:54:21.562" v="138" actId="20577"/>
          <ac:spMkLst>
            <pc:docMk/>
            <pc:sldMk cId="3225640717" sldId="266"/>
            <ac:spMk id="3" creationId="{358663BD-F01C-4694-BAEB-B1DFB547C315}"/>
          </ac:spMkLst>
        </pc:spChg>
        <pc:spChg chg="del">
          <ac:chgData name="Raffaele Zippo" userId="24bb005675f8a486" providerId="LiveId" clId="{7894B788-42A1-4C93-AFDC-3494E0AB29B1}" dt="2018-07-05T10:54:13.975" v="126"/>
          <ac:spMkLst>
            <pc:docMk/>
            <pc:sldMk cId="3225640717" sldId="266"/>
            <ac:spMk id="6" creationId="{D21C5F92-3703-43E3-9E6F-0944B5D51DBC}"/>
          </ac:spMkLst>
        </pc:spChg>
        <pc:picChg chg="add mod">
          <ac:chgData name="Raffaele Zippo" userId="24bb005675f8a486" providerId="LiveId" clId="{7894B788-42A1-4C93-AFDC-3494E0AB29B1}" dt="2018-07-05T10:54:13.975" v="126"/>
          <ac:picMkLst>
            <pc:docMk/>
            <pc:sldMk cId="3225640717" sldId="266"/>
            <ac:picMk id="4" creationId="{FA738FD3-52D2-478F-BE84-13D75D7FC4F5}"/>
          </ac:picMkLst>
        </pc:picChg>
      </pc:sldChg>
    </pc:docChg>
  </pc:docChgLst>
  <pc:docChgLst>
    <pc:chgData name="Raffaele Zippo" userId="24bb005675f8a486" providerId="LiveId" clId="{3FD04017-CD39-4F18-95FA-03D536D1CD87}"/>
    <pc:docChg chg="undo modSld">
      <pc:chgData name="Raffaele Zippo" userId="24bb005675f8a486" providerId="LiveId" clId="{3FD04017-CD39-4F18-95FA-03D536D1CD87}" dt="2018-07-05T10:58:22.476" v="110" actId="20577"/>
      <pc:docMkLst>
        <pc:docMk/>
      </pc:docMkLst>
      <pc:sldChg chg="modSp">
        <pc:chgData name="Raffaele Zippo" userId="24bb005675f8a486" providerId="LiveId" clId="{3FD04017-CD39-4F18-95FA-03D536D1CD87}" dt="2018-07-05T10:57:18.767" v="42" actId="20577"/>
        <pc:sldMkLst>
          <pc:docMk/>
          <pc:sldMk cId="1795637275" sldId="261"/>
        </pc:sldMkLst>
        <pc:spChg chg="mod">
          <ac:chgData name="Raffaele Zippo" userId="24bb005675f8a486" providerId="LiveId" clId="{3FD04017-CD39-4F18-95FA-03D536D1CD87}" dt="2018-07-05T10:57:18.767" v="42" actId="20577"/>
          <ac:spMkLst>
            <pc:docMk/>
            <pc:sldMk cId="1795637275" sldId="261"/>
            <ac:spMk id="3" creationId="{358663BD-F01C-4694-BAEB-B1DFB547C315}"/>
          </ac:spMkLst>
        </pc:spChg>
      </pc:sldChg>
      <pc:sldChg chg="modSp">
        <pc:chgData name="Raffaele Zippo" userId="24bb005675f8a486" providerId="LiveId" clId="{3FD04017-CD39-4F18-95FA-03D536D1CD87}" dt="2018-07-05T10:58:22.476" v="110" actId="20577"/>
        <pc:sldMkLst>
          <pc:docMk/>
          <pc:sldMk cId="3536837014" sldId="262"/>
        </pc:sldMkLst>
        <pc:spChg chg="mod">
          <ac:chgData name="Raffaele Zippo" userId="24bb005675f8a486" providerId="LiveId" clId="{3FD04017-CD39-4F18-95FA-03D536D1CD87}" dt="2018-07-05T10:58:22.476" v="110" actId="20577"/>
          <ac:spMkLst>
            <pc:docMk/>
            <pc:sldMk cId="3536837014" sldId="262"/>
            <ac:spMk id="5" creationId="{757F6AD1-BEF8-49F2-8EEC-DB01BDFF5485}"/>
          </ac:spMkLst>
        </pc:spChg>
      </pc:sldChg>
      <pc:sldChg chg="modSp">
        <pc:chgData name="Raffaele Zippo" userId="24bb005675f8a486" providerId="LiveId" clId="{3FD04017-CD39-4F18-95FA-03D536D1CD87}" dt="2018-07-05T10:57:29.810" v="51" actId="20577"/>
        <pc:sldMkLst>
          <pc:docMk/>
          <pc:sldMk cId="3225640717" sldId="266"/>
        </pc:sldMkLst>
        <pc:spChg chg="mod">
          <ac:chgData name="Raffaele Zippo" userId="24bb005675f8a486" providerId="LiveId" clId="{3FD04017-CD39-4F18-95FA-03D536D1CD87}" dt="2018-07-05T10:57:29.810" v="51" actId="20577"/>
          <ac:spMkLst>
            <pc:docMk/>
            <pc:sldMk cId="3225640717" sldId="266"/>
            <ac:spMk id="3" creationId="{358663BD-F01C-4694-BAEB-B1DFB547C3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9FE006-9A44-4B16-90CE-75960B36BFFE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F4D09B-7271-4878-A762-8DE273C60B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8F9B8-BB74-4ED4-8964-78C860103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7 Android</a:t>
            </a:r>
            <a:br>
              <a:rPr lang="en-US" dirty="0"/>
            </a:br>
            <a:r>
              <a:rPr lang="en-US" dirty="0"/>
              <a:t>Face recognition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ECB81D-BFD4-4B87-B591-7EAFAA2B3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Raffaele Zippo</a:t>
            </a:r>
          </a:p>
          <a:p>
            <a:r>
              <a:rPr lang="en-US" dirty="0"/>
              <a:t>Enrico Meloni</a:t>
            </a:r>
          </a:p>
        </p:txBody>
      </p:sp>
    </p:spTree>
    <p:extLst>
      <p:ext uri="{BB962C8B-B14F-4D97-AF65-F5344CB8AC3E}">
        <p14:creationId xmlns:p14="http://schemas.microsoft.com/office/powerpoint/2010/main" val="420622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5833A-46E8-40E1-9EDF-53BFB11F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face recognition pipeline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FC85F22-9DC6-4F15-9BFF-A71A980A613A}"/>
              </a:ext>
            </a:extLst>
          </p:cNvPr>
          <p:cNvSpPr/>
          <p:nvPr/>
        </p:nvSpPr>
        <p:spPr>
          <a:xfrm>
            <a:off x="3793920" y="588225"/>
            <a:ext cx="1904301" cy="110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C646C2EA-D5E9-4B84-9CEE-6DAE035CBA1F}"/>
              </a:ext>
            </a:extLst>
          </p:cNvPr>
          <p:cNvSpPr/>
          <p:nvPr/>
        </p:nvSpPr>
        <p:spPr>
          <a:xfrm>
            <a:off x="6785296" y="479116"/>
            <a:ext cx="2340231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Detection with </a:t>
            </a:r>
            <a:r>
              <a:rPr lang="en-US" dirty="0" err="1"/>
              <a:t>Haar</a:t>
            </a:r>
            <a:r>
              <a:rPr lang="en-US" dirty="0"/>
              <a:t> Cascade</a:t>
            </a:r>
          </a:p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427FD0E-926E-40DF-84BE-BFF00B1016AC}"/>
              </a:ext>
            </a:extLst>
          </p:cNvPr>
          <p:cNvSpPr/>
          <p:nvPr/>
        </p:nvSpPr>
        <p:spPr>
          <a:xfrm>
            <a:off x="9738177" y="2206305"/>
            <a:ext cx="1979802" cy="9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to screen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ECDF278-F316-4E5F-A43E-35EE6648A49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125527" y="1141898"/>
            <a:ext cx="1602551" cy="1064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B4BFD07-7A86-46AE-9084-AFC0DE3D6CB0}"/>
              </a:ext>
            </a:extLst>
          </p:cNvPr>
          <p:cNvSpPr/>
          <p:nvPr/>
        </p:nvSpPr>
        <p:spPr>
          <a:xfrm>
            <a:off x="8535476" y="4011933"/>
            <a:ext cx="1853967" cy="112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boxes around faces</a:t>
            </a:r>
          </a:p>
          <a:p>
            <a:pPr algn="ctr"/>
            <a:r>
              <a:rPr lang="en-US" dirty="0"/>
              <a:t>~30 fps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8082971-1097-429C-8B12-709919B3A774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10389443" y="3179427"/>
            <a:ext cx="338635" cy="1394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D583D081-4DD1-4290-8377-8183F67FA84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860786" y="2899305"/>
            <a:ext cx="2769317" cy="580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CE05BCD-D760-42FA-B5BC-090A89A2E1A9}"/>
              </a:ext>
            </a:extLst>
          </p:cNvPr>
          <p:cNvCxnSpPr>
            <a:cxnSpLocks/>
            <a:stCxn id="7" idx="2"/>
            <a:endCxn id="20" idx="3"/>
          </p:cNvCxnSpPr>
          <p:nvPr/>
        </p:nvCxnSpPr>
        <p:spPr>
          <a:xfrm rot="5400000">
            <a:off x="6219837" y="1826600"/>
            <a:ext cx="1757497" cy="1713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3C770EE8-1281-4D6C-83C8-CF5900ABBC41}"/>
              </a:ext>
            </a:extLst>
          </p:cNvPr>
          <p:cNvSpPr/>
          <p:nvPr/>
        </p:nvSpPr>
        <p:spPr>
          <a:xfrm>
            <a:off x="4337457" y="3008502"/>
            <a:ext cx="1904301" cy="1107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&amp; classification</a:t>
            </a:r>
          </a:p>
          <a:p>
            <a:pPr algn="ctr"/>
            <a:r>
              <a:rPr lang="en-US" dirty="0"/>
              <a:t>~5 fps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7A0B7D5-05C5-48B5-A28B-74CF14D782FC}"/>
              </a:ext>
            </a:extLst>
          </p:cNvPr>
          <p:cNvSpPr/>
          <p:nvPr/>
        </p:nvSpPr>
        <p:spPr>
          <a:xfrm>
            <a:off x="4417151" y="5136058"/>
            <a:ext cx="1744911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to screen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84938A3-FD84-4091-9FF0-C19D7E9D76A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5698221" y="1141898"/>
            <a:ext cx="10870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DF7D0886-3B0B-419B-B91D-4E2C925827A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4779504" y="4625953"/>
            <a:ext cx="10202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77E3DBB-F04A-4A00-B28F-A37194A67E9F}"/>
              </a:ext>
            </a:extLst>
          </p:cNvPr>
          <p:cNvSpPr txBox="1"/>
          <p:nvPr/>
        </p:nvSpPr>
        <p:spPr>
          <a:xfrm>
            <a:off x="9125527" y="811736"/>
            <a:ext cx="114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faces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8AEAE41-DD36-4178-A1C3-FA02E5B14D3B}"/>
              </a:ext>
            </a:extLst>
          </p:cNvPr>
          <p:cNvSpPr txBox="1"/>
          <p:nvPr/>
        </p:nvSpPr>
        <p:spPr>
          <a:xfrm>
            <a:off x="8005920" y="1804677"/>
            <a:ext cx="10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Faces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0598F-2DA8-4D98-94BF-7D1AC1E67AE0}"/>
              </a:ext>
            </a:extLst>
          </p:cNvPr>
          <p:cNvSpPr txBox="1"/>
          <p:nvPr/>
        </p:nvSpPr>
        <p:spPr>
          <a:xfrm>
            <a:off x="6541694" y="5716102"/>
            <a:ext cx="209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flows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2E6DF4B3-CEBC-4FAE-90D4-76F5DDF683FE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587521" y="4696237"/>
            <a:ext cx="609320" cy="1019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08487BF-25BF-4196-88E8-665ABB40E0E5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262081" y="3777673"/>
            <a:ext cx="325440" cy="1938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346E486-4072-4FA8-832D-A0CA528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DE3A1C-9C17-4768-8743-518612893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D2B1C-491B-4BA3-8ED1-4A65FFBB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5A7CE-66AE-48AC-A17A-62C6D3BF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implementation of face recognition using OpenCV</a:t>
            </a:r>
          </a:p>
          <a:p>
            <a:r>
              <a:rPr lang="en-US" dirty="0"/>
              <a:t>Face detection with </a:t>
            </a:r>
            <a:r>
              <a:rPr lang="en-US" dirty="0" err="1"/>
              <a:t>Haar</a:t>
            </a:r>
            <a:r>
              <a:rPr lang="en-US" dirty="0"/>
              <a:t> Cascade Classifier</a:t>
            </a:r>
          </a:p>
          <a:p>
            <a:r>
              <a:rPr lang="en-US" dirty="0"/>
              <a:t>Face features extracted using VGG2</a:t>
            </a:r>
          </a:p>
          <a:p>
            <a:r>
              <a:rPr lang="en-US" dirty="0"/>
              <a:t>Classification performed with weighted </a:t>
            </a:r>
            <a:r>
              <a:rPr lang="en-US" dirty="0" err="1"/>
              <a:t>kNN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 interface </a:t>
            </a:r>
          </a:p>
          <a:p>
            <a:pPr lvl="1"/>
            <a:r>
              <a:rPr lang="en-US" dirty="0"/>
              <a:t>Live face recognition</a:t>
            </a:r>
          </a:p>
          <a:p>
            <a:pPr lvl="1"/>
            <a:r>
              <a:rPr lang="it-IT" dirty="0"/>
              <a:t>V</a:t>
            </a:r>
            <a:r>
              <a:rPr lang="en-US" dirty="0" err="1"/>
              <a:t>iew</a:t>
            </a:r>
            <a:r>
              <a:rPr lang="en-US" dirty="0"/>
              <a:t> database contents</a:t>
            </a:r>
          </a:p>
          <a:p>
            <a:pPr lvl="1"/>
            <a:r>
              <a:rPr lang="en-US" dirty="0"/>
              <a:t>Add identities</a:t>
            </a:r>
          </a:p>
          <a:p>
            <a:pPr lvl="2"/>
            <a:r>
              <a:rPr lang="en-US" dirty="0"/>
              <a:t>From pictures or videos</a:t>
            </a:r>
          </a:p>
          <a:p>
            <a:pPr lvl="2"/>
            <a:r>
              <a:rPr lang="en-US" dirty="0"/>
              <a:t>From faces collected during live recognition</a:t>
            </a:r>
          </a:p>
          <a:p>
            <a:pPr lvl="3"/>
            <a:r>
              <a:rPr lang="it-IT" dirty="0"/>
              <a:t>W</a:t>
            </a:r>
            <a:r>
              <a:rPr lang="en-US" dirty="0" err="1"/>
              <a:t>ith</a:t>
            </a:r>
            <a:r>
              <a:rPr lang="en-US" dirty="0"/>
              <a:t> optional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90BB6B-B020-43DC-8DD4-65FF5A1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activity: live face recognition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A49C852-9643-4CED-8C45-65BF0D45A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Camera feed shows detected faces with boxes</a:t>
            </a:r>
          </a:p>
          <a:p>
            <a:r>
              <a:rPr lang="en-US" dirty="0"/>
              <a:t>Labeling is shown in the textbox</a:t>
            </a:r>
          </a:p>
          <a:p>
            <a:r>
              <a:rPr lang="en-US" dirty="0"/>
              <a:t>To improve performance, the two operations are independent and run at their best rates</a:t>
            </a:r>
          </a:p>
          <a:p>
            <a:r>
              <a:rPr lang="en-US" dirty="0"/>
              <a:t>Distinction between </a:t>
            </a:r>
            <a:r>
              <a:rPr lang="en-US" i="1" dirty="0"/>
              <a:t>unknown</a:t>
            </a:r>
            <a:r>
              <a:rPr lang="en-US" dirty="0"/>
              <a:t> and </a:t>
            </a:r>
            <a:r>
              <a:rPr lang="en-US" i="1" dirty="0"/>
              <a:t>unclassified</a:t>
            </a:r>
          </a:p>
          <a:p>
            <a:pPr lvl="1"/>
            <a:r>
              <a:rPr lang="en-US" dirty="0"/>
              <a:t>In both cases the face is recorded to database</a:t>
            </a:r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EE512FC0-592F-45BB-8EB9-3F555FD47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5598" y="868363"/>
            <a:ext cx="288071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94A7F-381A-4783-A026-3672CE3E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view 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774F46-BAA2-412A-AA70-271749831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 the current state of the database</a:t>
            </a:r>
          </a:p>
          <a:p>
            <a:r>
              <a:rPr lang="en-US" dirty="0"/>
              <a:t>Database </a:t>
            </a:r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Import/export</a:t>
            </a:r>
          </a:p>
          <a:p>
            <a:pPr lvl="1"/>
            <a:r>
              <a:rPr lang="en-US" dirty="0"/>
              <a:t>Clear</a:t>
            </a:r>
          </a:p>
          <a:p>
            <a:pPr lvl="1"/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C996EED-6306-47CA-B31B-314ACA1B8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5598" y="868363"/>
            <a:ext cx="288071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78B2D-AC74-461A-80D0-A9FDD04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identity 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3D921B-743F-4D9C-8839-917BB4A68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Interface to add a new identity to the database</a:t>
            </a:r>
          </a:p>
          <a:p>
            <a:r>
              <a:rPr lang="en-US" dirty="0"/>
              <a:t>Can add samples from multiple sources</a:t>
            </a:r>
          </a:p>
          <a:p>
            <a:pPr lvl="1"/>
            <a:r>
              <a:rPr lang="en-US" dirty="0"/>
              <a:t>Pictures and videos from gallery</a:t>
            </a:r>
          </a:p>
          <a:p>
            <a:pPr lvl="1"/>
            <a:r>
              <a:rPr lang="en-US" dirty="0"/>
              <a:t>Pictures and videos from camera</a:t>
            </a:r>
          </a:p>
          <a:p>
            <a:pPr lvl="1"/>
            <a:r>
              <a:rPr lang="en-US" dirty="0"/>
              <a:t>Unclassified faces from live face recognition</a:t>
            </a:r>
          </a:p>
          <a:p>
            <a:r>
              <a:rPr lang="en-US" dirty="0"/>
              <a:t>Can be used to add samples to an already existing identity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264EFCF-EB33-4335-B32F-4678E4F00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5598" y="868363"/>
            <a:ext cx="288071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78B2D-AC74-461A-80D0-A9FDD04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identity 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3D921B-743F-4D9C-8839-917BB4A68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Interface to add a new identity to the database</a:t>
            </a:r>
          </a:p>
          <a:p>
            <a:r>
              <a:rPr lang="en-US" dirty="0"/>
              <a:t>Can add samples from multiple sources</a:t>
            </a:r>
          </a:p>
          <a:p>
            <a:pPr lvl="1"/>
            <a:r>
              <a:rPr lang="en-US" dirty="0"/>
              <a:t>Pictures and videos from gallery</a:t>
            </a:r>
          </a:p>
          <a:p>
            <a:pPr lvl="1"/>
            <a:r>
              <a:rPr lang="en-US" dirty="0"/>
              <a:t>Pictures and videos from camera</a:t>
            </a:r>
          </a:p>
          <a:p>
            <a:pPr lvl="1"/>
            <a:r>
              <a:rPr lang="en-US" dirty="0"/>
              <a:t>Unclassified faces from live face recognition</a:t>
            </a:r>
          </a:p>
          <a:p>
            <a:r>
              <a:rPr lang="en-US" dirty="0"/>
              <a:t>Can be used to add samples to an already existing identity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E897326-0CF7-4C14-A898-FE2417D02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5598" y="868363"/>
            <a:ext cx="288071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0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79DF9-7551-42DD-B69A-3449180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from unclassified 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8663BD-F01C-4694-BAEB-B1DFB547C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unclassified faces collected during live face recognition</a:t>
            </a:r>
          </a:p>
          <a:p>
            <a:r>
              <a:rPr lang="en-US" dirty="0"/>
              <a:t>Which can be selected to create a new identity</a:t>
            </a:r>
          </a:p>
          <a:p>
            <a:r>
              <a:rPr lang="en-US" dirty="0"/>
              <a:t>Optional clustering</a:t>
            </a:r>
          </a:p>
          <a:p>
            <a:pPr lvl="1"/>
            <a:r>
              <a:rPr lang="en-US" dirty="0"/>
              <a:t>Hides non-clustered samples</a:t>
            </a:r>
          </a:p>
          <a:p>
            <a:pPr lvl="1"/>
            <a:r>
              <a:rPr lang="en-US"/>
              <a:t>Based on </a:t>
            </a:r>
            <a:r>
              <a:rPr lang="en-US" dirty="0"/>
              <a:t>DBSCAN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E7D409E-1E37-4A97-AF5C-6BF712019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5598" y="868363"/>
            <a:ext cx="288071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79DF9-7551-42DD-B69A-3449180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from unclassified activity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8663BD-F01C-4694-BAEB-B1DFB547C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unclassified faces collected during live face recognition</a:t>
            </a:r>
          </a:p>
          <a:p>
            <a:r>
              <a:rPr lang="en-US" dirty="0"/>
              <a:t>Which can be selected to create a new identity</a:t>
            </a:r>
          </a:p>
          <a:p>
            <a:r>
              <a:rPr lang="en-US" dirty="0"/>
              <a:t>Optional clustering</a:t>
            </a:r>
          </a:p>
          <a:p>
            <a:pPr lvl="1"/>
            <a:r>
              <a:rPr lang="en-US" dirty="0"/>
              <a:t>Hides non-clustered samples </a:t>
            </a:r>
          </a:p>
          <a:p>
            <a:pPr lvl="1"/>
            <a:r>
              <a:rPr lang="en-US"/>
              <a:t>Based </a:t>
            </a:r>
            <a:r>
              <a:rPr lang="en-US" dirty="0"/>
              <a:t>on</a:t>
            </a:r>
            <a:r>
              <a:rPr lang="en-US"/>
              <a:t> </a:t>
            </a:r>
            <a:r>
              <a:rPr lang="en-US" dirty="0"/>
              <a:t>DBSCAN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A738FD3-52D2-478F-BE84-13D75D7FC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5598" y="868363"/>
            <a:ext cx="288071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4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9C1EB-306B-45DA-914B-8A1F4ED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123836"/>
            <a:ext cx="3135746" cy="4601183"/>
          </a:xfrm>
        </p:spPr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57F6AD1-BEF8-49F2-8EEC-DB01BDFF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 Android using Java</a:t>
            </a:r>
          </a:p>
          <a:p>
            <a:r>
              <a:rPr lang="en-US" dirty="0"/>
              <a:t>Using OpenCV for Android library</a:t>
            </a:r>
          </a:p>
          <a:p>
            <a:r>
              <a:rPr lang="en-US" dirty="0"/>
              <a:t>Live camera feed implemented with Camera2 APIs</a:t>
            </a:r>
          </a:p>
          <a:p>
            <a:r>
              <a:rPr lang="en-US" dirty="0"/>
              <a:t>DBSCAN implementation from </a:t>
            </a:r>
            <a:r>
              <a:rPr lang="en-US"/>
              <a:t>Apache </a:t>
            </a:r>
            <a:r>
              <a:rPr lang="en-US" dirty="0"/>
              <a:t>Math Commons library</a:t>
            </a:r>
          </a:p>
          <a:p>
            <a:r>
              <a:rPr lang="en-US" dirty="0"/>
              <a:t>Object-based face database serialized to internal memory when modified</a:t>
            </a:r>
          </a:p>
        </p:txBody>
      </p:sp>
    </p:spTree>
    <p:extLst>
      <p:ext uri="{BB962C8B-B14F-4D97-AF65-F5344CB8AC3E}">
        <p14:creationId xmlns:p14="http://schemas.microsoft.com/office/powerpoint/2010/main" val="3536837014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64</TotalTime>
  <Words>339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Cornice</vt:lpstr>
      <vt:lpstr>Project 7 Android Face recognition</vt:lpstr>
      <vt:lpstr>Summary</vt:lpstr>
      <vt:lpstr>Main activity: live face recognition</vt:lpstr>
      <vt:lpstr>Identity view activity</vt:lpstr>
      <vt:lpstr>Add identity activity</vt:lpstr>
      <vt:lpstr>Add identity activity</vt:lpstr>
      <vt:lpstr>Select from unclassified activity</vt:lpstr>
      <vt:lpstr>Select from unclassified activity</vt:lpstr>
      <vt:lpstr>Implementation overview</vt:lpstr>
      <vt:lpstr>Live face recognition pipeline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 Android Face recognition</dc:title>
  <dc:creator>Raffaele Zippo</dc:creator>
  <cp:lastModifiedBy>Raffaele Zippo</cp:lastModifiedBy>
  <cp:revision>5</cp:revision>
  <dcterms:created xsi:type="dcterms:W3CDTF">2018-07-05T07:31:18Z</dcterms:created>
  <dcterms:modified xsi:type="dcterms:W3CDTF">2018-07-05T11:11:35Z</dcterms:modified>
</cp:coreProperties>
</file>