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4" r:id="rId2"/>
    <p:sldMasterId id="2147483684" r:id="rId3"/>
    <p:sldMasterId id="2147483692" r:id="rId4"/>
  </p:sldMasterIdLst>
  <p:notesMasterIdLst>
    <p:notesMasterId r:id="rId6"/>
  </p:notesMasterIdLst>
  <p:handoutMasterIdLst>
    <p:handoutMasterId r:id="rId7"/>
  </p:handoutMasterIdLst>
  <p:sldIdLst>
    <p:sldId id="293" r:id="rId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 autoAdjust="0"/>
    <p:restoredTop sz="75459" autoAdjust="0"/>
  </p:normalViewPr>
  <p:slideViewPr>
    <p:cSldViewPr snapToGrid="0">
      <p:cViewPr varScale="1">
        <p:scale>
          <a:sx n="77" d="100"/>
          <a:sy n="77" d="100"/>
        </p:scale>
        <p:origin x="7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2DC1758F-7D85-4137-8958-706A2365E9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3D00F399-3917-48B7-B7DC-B9AA3C59F2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3738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2495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9621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90491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0554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22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48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13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34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69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6725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522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84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511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07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76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319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063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98799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6497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3835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5333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E46D23-8A23-4E0A-A416-9C06F9A3B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C6439D-DEFF-43C3-8D49-D887A6069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3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6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465492" y="-3749661"/>
            <a:ext cx="782664" cy="6307810"/>
            <a:chOff x="6456335" y="-4091554"/>
            <a:chExt cx="782664" cy="6307810"/>
          </a:xfrm>
        </p:grpSpPr>
        <p:sp>
          <p:nvSpPr>
            <p:cNvPr id="6" name="Rectangle 5"/>
            <p:cNvSpPr/>
            <p:nvPr/>
          </p:nvSpPr>
          <p:spPr bwMode="auto">
            <a:xfrm>
              <a:off x="6456335" y="-4091554"/>
              <a:ext cx="782664" cy="447901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456335" y="387456"/>
              <a:ext cx="782664" cy="1828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6465492" y="1712562"/>
            <a:ext cx="782664" cy="447901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52723" y="-280439"/>
            <a:ext cx="1402134" cy="197186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887104" y="3589361"/>
            <a:ext cx="0" cy="26022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887104" y="6171121"/>
            <a:ext cx="4339992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7" name="Freeform 16"/>
          <p:cNvSpPr/>
          <p:nvPr/>
        </p:nvSpPr>
        <p:spPr bwMode="auto">
          <a:xfrm>
            <a:off x="889182" y="3766757"/>
            <a:ext cx="4337915" cy="2362573"/>
          </a:xfrm>
          <a:custGeom>
            <a:avLst/>
            <a:gdLst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17300"/>
              <a:gd name="connsiteX1" fmla="*/ 2442950 w 3384645"/>
              <a:gd name="connsiteY1" fmla="*/ 900752 h 917300"/>
              <a:gd name="connsiteX2" fmla="*/ 3384645 w 3384645"/>
              <a:gd name="connsiteY2" fmla="*/ 0 h 917300"/>
              <a:gd name="connsiteX0" fmla="*/ 0 w 3374001"/>
              <a:gd name="connsiteY0" fmla="*/ 284785 h 903547"/>
              <a:gd name="connsiteX1" fmla="*/ 2432306 w 3374001"/>
              <a:gd name="connsiteY1" fmla="*/ 900752 h 903547"/>
              <a:gd name="connsiteX2" fmla="*/ 3374001 w 3374001"/>
              <a:gd name="connsiteY2" fmla="*/ 0 h 903547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27816 w 3401817"/>
              <a:gd name="connsiteY0" fmla="*/ 284785 h 997809"/>
              <a:gd name="connsiteX1" fmla="*/ 240686 w 3401817"/>
              <a:gd name="connsiteY1" fmla="*/ 903619 h 997809"/>
              <a:gd name="connsiteX2" fmla="*/ 2460122 w 3401817"/>
              <a:gd name="connsiteY2" fmla="*/ 900752 h 997809"/>
              <a:gd name="connsiteX3" fmla="*/ 3401817 w 3401817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74715"/>
              <a:gd name="connsiteX1" fmla="*/ 212870 w 3374001"/>
              <a:gd name="connsiteY1" fmla="*/ 903619 h 974715"/>
              <a:gd name="connsiteX2" fmla="*/ 2432306 w 3374001"/>
              <a:gd name="connsiteY2" fmla="*/ 900752 h 974715"/>
              <a:gd name="connsiteX3" fmla="*/ 3374001 w 3374001"/>
              <a:gd name="connsiteY3" fmla="*/ 0 h 974715"/>
              <a:gd name="connsiteX0" fmla="*/ 0 w 3374001"/>
              <a:gd name="connsiteY0" fmla="*/ 284785 h 917856"/>
              <a:gd name="connsiteX1" fmla="*/ 212870 w 3374001"/>
              <a:gd name="connsiteY1" fmla="*/ 903619 h 917856"/>
              <a:gd name="connsiteX2" fmla="*/ 2432306 w 3374001"/>
              <a:gd name="connsiteY2" fmla="*/ 900752 h 917856"/>
              <a:gd name="connsiteX3" fmla="*/ 3374001 w 3374001"/>
              <a:gd name="connsiteY3" fmla="*/ 0 h 917856"/>
              <a:gd name="connsiteX0" fmla="*/ 25071 w 3399072"/>
              <a:gd name="connsiteY0" fmla="*/ 284785 h 960272"/>
              <a:gd name="connsiteX1" fmla="*/ 237941 w 3399072"/>
              <a:gd name="connsiteY1" fmla="*/ 903619 h 960272"/>
              <a:gd name="connsiteX2" fmla="*/ 2414803 w 3399072"/>
              <a:gd name="connsiteY2" fmla="*/ 922658 h 960272"/>
              <a:gd name="connsiteX3" fmla="*/ 3399072 w 3399072"/>
              <a:gd name="connsiteY3" fmla="*/ 0 h 960272"/>
              <a:gd name="connsiteX0" fmla="*/ 30126 w 3404127"/>
              <a:gd name="connsiteY0" fmla="*/ 284785 h 932105"/>
              <a:gd name="connsiteX1" fmla="*/ 242996 w 3404127"/>
              <a:gd name="connsiteY1" fmla="*/ 903619 h 932105"/>
              <a:gd name="connsiteX2" fmla="*/ 2419858 w 3404127"/>
              <a:gd name="connsiteY2" fmla="*/ 922658 h 932105"/>
              <a:gd name="connsiteX3" fmla="*/ 3404127 w 3404127"/>
              <a:gd name="connsiteY3" fmla="*/ 0 h 932105"/>
              <a:gd name="connsiteX0" fmla="*/ 24565 w 3398566"/>
              <a:gd name="connsiteY0" fmla="*/ 284785 h 983694"/>
              <a:gd name="connsiteX1" fmla="*/ 248079 w 3398566"/>
              <a:gd name="connsiteY1" fmla="*/ 876237 h 983694"/>
              <a:gd name="connsiteX2" fmla="*/ 2414297 w 3398566"/>
              <a:gd name="connsiteY2" fmla="*/ 922658 h 983694"/>
              <a:gd name="connsiteX3" fmla="*/ 3398566 w 3398566"/>
              <a:gd name="connsiteY3" fmla="*/ 0 h 983694"/>
              <a:gd name="connsiteX0" fmla="*/ 24565 w 3398566"/>
              <a:gd name="connsiteY0" fmla="*/ 284785 h 922662"/>
              <a:gd name="connsiteX1" fmla="*/ 248079 w 3398566"/>
              <a:gd name="connsiteY1" fmla="*/ 876237 h 922662"/>
              <a:gd name="connsiteX2" fmla="*/ 2414297 w 3398566"/>
              <a:gd name="connsiteY2" fmla="*/ 922658 h 922662"/>
              <a:gd name="connsiteX3" fmla="*/ 3398566 w 3398566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150487"/>
              <a:gd name="connsiteY0" fmla="*/ 876237 h 922662"/>
              <a:gd name="connsiteX1" fmla="*/ 2166218 w 3150487"/>
              <a:gd name="connsiteY1" fmla="*/ 922658 h 922662"/>
              <a:gd name="connsiteX2" fmla="*/ 3150487 w 3150487"/>
              <a:gd name="connsiteY2" fmla="*/ 0 h 922662"/>
              <a:gd name="connsiteX0" fmla="*/ 0 w 3383025"/>
              <a:gd name="connsiteY0" fmla="*/ 948026 h 948026"/>
              <a:gd name="connsiteX1" fmla="*/ 2398756 w 3383025"/>
              <a:gd name="connsiteY1" fmla="*/ 922658 h 948026"/>
              <a:gd name="connsiteX2" fmla="*/ 3383025 w 3383025"/>
              <a:gd name="connsiteY2" fmla="*/ 0 h 948026"/>
              <a:gd name="connsiteX0" fmla="*/ 0 w 3383025"/>
              <a:gd name="connsiteY0" fmla="*/ 948026 h 948026"/>
              <a:gd name="connsiteX1" fmla="*/ 2406507 w 3383025"/>
              <a:gd name="connsiteY1" fmla="*/ 946587 h 948026"/>
              <a:gd name="connsiteX2" fmla="*/ 3383025 w 3383025"/>
              <a:gd name="connsiteY2" fmla="*/ 0 h 9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3025" h="948026">
                <a:moveTo>
                  <a:pt x="0" y="948026"/>
                </a:moveTo>
                <a:lnTo>
                  <a:pt x="2406507" y="946587"/>
                </a:lnTo>
                <a:cubicBezTo>
                  <a:pt x="3006093" y="948411"/>
                  <a:pt x="3194231" y="378725"/>
                  <a:pt x="3383025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flipH="1">
            <a:off x="873698" y="4289977"/>
            <a:ext cx="45719" cy="179780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3015" y="3766757"/>
            <a:ext cx="3188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</a:rPr>
              <a:t>Effluent </a:t>
            </a:r>
            <a:r>
              <a:rPr lang="en-US" b="0" dirty="0" err="1" smtClean="0">
                <a:latin typeface="+mn-lt"/>
              </a:rPr>
              <a:t>Adsorbate</a:t>
            </a:r>
            <a:r>
              <a:rPr lang="en-US" b="0" dirty="0" smtClean="0">
                <a:latin typeface="+mn-lt"/>
              </a:rPr>
              <a:t> Concentration</a:t>
            </a:r>
            <a:endParaRPr lang="en-US" b="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182" y="42899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C</a:t>
            </a:r>
            <a:endParaRPr lang="en-US" b="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69659" y="6232515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134504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925 L -0.00087 0.72959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9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1721E-6 C 0.075 -0.00116 0.35625 -0.00509 0.45 -0.00625 " pathEditMode="relative" rAng="0" ptsTypes="aa">
                                      <p:cBhvr>
                                        <p:cTn id="8" dur="2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14882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Candara</vt:lpstr>
      <vt:lpstr>Century Gothic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Monroe Weber-Shirk</dc:creator>
  <cp:lastModifiedBy>Monroe Weber-Shirk</cp:lastModifiedBy>
  <cp:revision>99</cp:revision>
  <cp:lastPrinted>2017-12-22T15:44:44Z</cp:lastPrinted>
  <dcterms:created xsi:type="dcterms:W3CDTF">2004-02-18T13:46:16Z</dcterms:created>
  <dcterms:modified xsi:type="dcterms:W3CDTF">2018-12-04T14:36:50Z</dcterms:modified>
</cp:coreProperties>
</file>