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ydvmd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qusj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tfh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mivx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uutf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fdp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uiav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iiqu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jksss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ccey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cza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uqtx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xnaw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ohpg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ygyh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gumax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znix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mlrz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zrqxb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