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0423-DB48-6D40-B2EF-9648E856ED2D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1103-9C47-6F4C-9F8B-EC22D119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4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0423-DB48-6D40-B2EF-9648E856ED2D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1103-9C47-6F4C-9F8B-EC22D119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6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0423-DB48-6D40-B2EF-9648E856ED2D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1103-9C47-6F4C-9F8B-EC22D119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81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0423-DB48-6D40-B2EF-9648E856ED2D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1103-9C47-6F4C-9F8B-EC22D119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4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0423-DB48-6D40-B2EF-9648E856ED2D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1103-9C47-6F4C-9F8B-EC22D119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3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0423-DB48-6D40-B2EF-9648E856ED2D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1103-9C47-6F4C-9F8B-EC22D119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0423-DB48-6D40-B2EF-9648E856ED2D}" type="datetimeFigureOut">
              <a:rPr lang="en-US" smtClean="0"/>
              <a:t>3/26/19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1103-9C47-6F4C-9F8B-EC22D119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2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0423-DB48-6D40-B2EF-9648E856ED2D}" type="datetimeFigureOut">
              <a:rPr lang="en-US" smtClean="0"/>
              <a:t>3/26/19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1103-9C47-6F4C-9F8B-EC22D119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9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0423-DB48-6D40-B2EF-9648E856ED2D}" type="datetimeFigureOut">
              <a:rPr lang="en-US" smtClean="0"/>
              <a:t>3/26/19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1103-9C47-6F4C-9F8B-EC22D119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6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0423-DB48-6D40-B2EF-9648E856ED2D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1103-9C47-6F4C-9F8B-EC22D119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8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0423-DB48-6D40-B2EF-9648E856ED2D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1103-9C47-6F4C-9F8B-EC22D119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6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40423-DB48-6D40-B2EF-9648E856ED2D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21103-9C47-6F4C-9F8B-EC22D119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104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D546-2A4D-5E4D-9091-AB52B3B08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2885"/>
            <a:ext cx="9144000" cy="2434976"/>
          </a:xfrm>
        </p:spPr>
        <p:txBody>
          <a:bodyPr/>
          <a:lstStyle/>
          <a:p>
            <a:r>
              <a:rPr lang="en-US" dirty="0"/>
              <a:t>DOWNLOADED        DATA SET FROM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7D5DD-DC8E-2148-8F0B-539034413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8242" y="4742470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A63523-86F5-8347-807C-47AF03C18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772" y="2321273"/>
            <a:ext cx="3546866" cy="19850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331CAB-4703-3947-9CB7-B096305D2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021" y="1419760"/>
            <a:ext cx="997735" cy="56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7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6816F-E479-C349-B756-B86F7F58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44F13-7DAF-AC45-B37F-40A435752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8483"/>
            <a:ext cx="10515600" cy="4351338"/>
          </a:xfrm>
        </p:spPr>
        <p:txBody>
          <a:bodyPr/>
          <a:lstStyle/>
          <a:p>
            <a:r>
              <a:rPr lang="en-US" dirty="0"/>
              <a:t>Uploaded the CSV to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Merged two CSV file</a:t>
            </a:r>
          </a:p>
          <a:p>
            <a:r>
              <a:rPr lang="en-US" dirty="0"/>
              <a:t>Renamed all of them correctly</a:t>
            </a:r>
          </a:p>
          <a:p>
            <a:r>
              <a:rPr lang="en-US" dirty="0"/>
              <a:t>Corrected the time format from time column</a:t>
            </a:r>
          </a:p>
          <a:p>
            <a:r>
              <a:rPr lang="en-US" dirty="0"/>
              <a:t>Created a diagram indicating number of likes per category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263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79A93-9621-DE44-8EE7-2204EDB11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75A60-F780-B945-BA7C-93EF3F91E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627"/>
            <a:ext cx="10515600" cy="4351338"/>
          </a:xfrm>
        </p:spPr>
        <p:txBody>
          <a:bodyPr/>
          <a:lstStyle/>
          <a:p>
            <a:r>
              <a:rPr lang="en-US" dirty="0"/>
              <a:t>Save the file to output folder</a:t>
            </a:r>
          </a:p>
          <a:p>
            <a:r>
              <a:rPr lang="en-US" dirty="0"/>
              <a:t>Divided the file in to three category</a:t>
            </a:r>
          </a:p>
          <a:p>
            <a:r>
              <a:rPr lang="en-US" dirty="0"/>
              <a:t>1-youtube</a:t>
            </a:r>
          </a:p>
          <a:p>
            <a:r>
              <a:rPr lang="en-US" dirty="0"/>
              <a:t>2-comment</a:t>
            </a:r>
          </a:p>
          <a:p>
            <a:r>
              <a:rPr lang="en-US" dirty="0"/>
              <a:t>3-category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14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D4E5C-649A-3346-9BBB-230493D7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D8B09-69FB-E145-8671-834896508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4351338"/>
          </a:xfrm>
        </p:spPr>
        <p:txBody>
          <a:bodyPr/>
          <a:lstStyle/>
          <a:p>
            <a:r>
              <a:rPr lang="en-US" dirty="0"/>
              <a:t>Created a database in to </a:t>
            </a:r>
            <a:r>
              <a:rPr lang="en-US" dirty="0" err="1"/>
              <a:t>pgadmin</a:t>
            </a:r>
            <a:r>
              <a:rPr lang="en-US" dirty="0"/>
              <a:t> </a:t>
            </a:r>
            <a:r>
              <a:rPr lang="en-US" dirty="0" err="1"/>
              <a:t>etl-db</a:t>
            </a:r>
            <a:endParaRPr lang="en-US" dirty="0"/>
          </a:p>
          <a:p>
            <a:r>
              <a:rPr lang="en-US" dirty="0"/>
              <a:t>Connected </a:t>
            </a:r>
            <a:r>
              <a:rPr lang="en-US" dirty="0" err="1"/>
              <a:t>Jupyter</a:t>
            </a:r>
            <a:r>
              <a:rPr lang="en-US" dirty="0"/>
              <a:t> notebook to </a:t>
            </a:r>
            <a:r>
              <a:rPr lang="en-US" dirty="0" err="1"/>
              <a:t>pgadmin</a:t>
            </a:r>
            <a:endParaRPr lang="en-US" dirty="0"/>
          </a:p>
          <a:p>
            <a:r>
              <a:rPr lang="en-US" dirty="0"/>
              <a:t>Uploaded all three files to </a:t>
            </a:r>
            <a:r>
              <a:rPr lang="en-US" dirty="0" err="1"/>
              <a:t>pg</a:t>
            </a:r>
            <a:r>
              <a:rPr lang="en-US" dirty="0"/>
              <a:t> admin</a:t>
            </a:r>
          </a:p>
          <a:p>
            <a:r>
              <a:rPr lang="en-US" dirty="0"/>
              <a:t>Run a query for clarification</a:t>
            </a:r>
          </a:p>
        </p:txBody>
      </p:sp>
    </p:spTree>
    <p:extLst>
      <p:ext uri="{BB962C8B-B14F-4D97-AF65-F5344CB8AC3E}">
        <p14:creationId xmlns:p14="http://schemas.microsoft.com/office/powerpoint/2010/main" val="1581371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75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DOWNLOADED        DATA SET FROM </vt:lpstr>
      <vt:lpstr>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DOWNLOADED        DATA SET FROM </dc:title>
  <dc:creator>Microsoft Office User</dc:creator>
  <cp:lastModifiedBy>Microsoft Office User</cp:lastModifiedBy>
  <cp:revision>2</cp:revision>
  <dcterms:created xsi:type="dcterms:W3CDTF">2019-03-27T01:35:40Z</dcterms:created>
  <dcterms:modified xsi:type="dcterms:W3CDTF">2019-03-27T01:58:14Z</dcterms:modified>
</cp:coreProperties>
</file>