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3B010-2D5B-4939-AA6C-EAEE7D36EB09}" v="190" dt="2022-06-25T18:32:40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FE002-4897-441A-8C43-2933FD608B37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11DE395-8A74-4C04-8DE5-96E93B4C1CA1}">
      <dgm:prSet/>
      <dgm:spPr/>
      <dgm:t>
        <a:bodyPr/>
        <a:lstStyle/>
        <a:p>
          <a:r>
            <a:rPr lang="en-US" dirty="0"/>
            <a:t>La </a:t>
          </a:r>
          <a:r>
            <a:rPr lang="en-US" dirty="0" err="1"/>
            <a:t>organización</a:t>
          </a:r>
          <a:r>
            <a:rPr lang="en-US" dirty="0"/>
            <a:t> </a:t>
          </a:r>
          <a:r>
            <a:rPr lang="en-US" dirty="0" err="1"/>
            <a:t>puede</a:t>
          </a:r>
          <a:r>
            <a:rPr lang="en-US" dirty="0"/>
            <a:t> </a:t>
          </a:r>
          <a:r>
            <a:rPr lang="en-US" dirty="0" err="1"/>
            <a:t>definirse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proceso</a:t>
          </a:r>
          <a:r>
            <a:rPr lang="en-US" dirty="0"/>
            <a:t> para </a:t>
          </a:r>
          <a:r>
            <a:rPr lang="en-US" dirty="0" err="1"/>
            <a:t>identificar</a:t>
          </a:r>
          <a:r>
            <a:rPr lang="en-US" dirty="0"/>
            <a:t> y </a:t>
          </a:r>
          <a:r>
            <a:rPr lang="en-US" dirty="0" err="1"/>
            <a:t>agrupar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trabajo</a:t>
          </a:r>
          <a:r>
            <a:rPr lang="en-US" dirty="0"/>
            <a:t> que ha de </a:t>
          </a:r>
          <a:r>
            <a:rPr lang="en-US" dirty="0" err="1"/>
            <a:t>hacerse</a:t>
          </a:r>
          <a:r>
            <a:rPr lang="en-US" dirty="0"/>
            <a:t>, </a:t>
          </a:r>
          <a:r>
            <a:rPr lang="en-US" dirty="0" err="1"/>
            <a:t>definir</a:t>
          </a:r>
          <a:r>
            <a:rPr lang="en-US" dirty="0"/>
            <a:t> y </a:t>
          </a:r>
          <a:r>
            <a:rPr lang="en-US" dirty="0" err="1"/>
            <a:t>delegar</a:t>
          </a:r>
          <a:r>
            <a:rPr lang="en-US" dirty="0"/>
            <a:t> las </a:t>
          </a:r>
          <a:r>
            <a:rPr lang="en-US" dirty="0" err="1"/>
            <a:t>obligaciones</a:t>
          </a:r>
          <a:r>
            <a:rPr lang="en-US" dirty="0"/>
            <a:t> y la </a:t>
          </a:r>
          <a:r>
            <a:rPr lang="en-US" dirty="0" err="1"/>
            <a:t>autoridad</a:t>
          </a:r>
          <a:r>
            <a:rPr lang="en-US" dirty="0"/>
            <a:t>, </a:t>
          </a:r>
          <a:r>
            <a:rPr lang="en-US" dirty="0" err="1"/>
            <a:t>así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establecer</a:t>
          </a:r>
          <a:r>
            <a:rPr lang="en-US" dirty="0"/>
            <a:t> </a:t>
          </a:r>
          <a:r>
            <a:rPr lang="en-US" dirty="0" err="1"/>
            <a:t>relaciones</a:t>
          </a:r>
          <a:r>
            <a:rPr lang="en-US" dirty="0"/>
            <a:t> a fin de </a:t>
          </a:r>
          <a:r>
            <a:rPr lang="en-US" dirty="0" err="1"/>
            <a:t>hacer</a:t>
          </a:r>
          <a:r>
            <a:rPr lang="en-US" dirty="0"/>
            <a:t> </a:t>
          </a:r>
          <a:r>
            <a:rPr lang="en-US" dirty="0" err="1"/>
            <a:t>posible</a:t>
          </a:r>
          <a:r>
            <a:rPr lang="en-US" dirty="0"/>
            <a:t> que las personas </a:t>
          </a:r>
          <a:r>
            <a:rPr lang="en-US" dirty="0" err="1"/>
            <a:t>trabajen</a:t>
          </a:r>
          <a:r>
            <a:rPr lang="en-US" dirty="0"/>
            <a:t> juntas del modo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efectivo</a:t>
          </a:r>
          <a:r>
            <a:rPr lang="en-US" dirty="0"/>
            <a:t>.</a:t>
          </a:r>
        </a:p>
      </dgm:t>
    </dgm:pt>
    <dgm:pt modelId="{8CB48969-7EFF-4E78-AD76-8520BEC7BDA2}" type="parTrans" cxnId="{D63AF07F-F25D-4266-A055-12DB81A4149C}">
      <dgm:prSet/>
      <dgm:spPr/>
      <dgm:t>
        <a:bodyPr/>
        <a:lstStyle/>
        <a:p>
          <a:endParaRPr lang="en-US"/>
        </a:p>
      </dgm:t>
    </dgm:pt>
    <dgm:pt modelId="{FF2314A0-E7E5-46B7-ADD7-2FE3A7FBD51C}" type="sibTrans" cxnId="{D63AF07F-F25D-4266-A055-12DB81A4149C}">
      <dgm:prSet/>
      <dgm:spPr/>
      <dgm:t>
        <a:bodyPr/>
        <a:lstStyle/>
        <a:p>
          <a:endParaRPr lang="en-US"/>
        </a:p>
      </dgm:t>
    </dgm:pt>
    <dgm:pt modelId="{630C8F51-58EE-4C6F-A2B4-70EADAFE0FB6}">
      <dgm:prSet/>
      <dgm:spPr/>
      <dgm:t>
        <a:bodyPr/>
        <a:lstStyle/>
        <a:p>
          <a:r>
            <a:rPr lang="en-US"/>
            <a:t>Los cuatro fundamentos principales de la administración son:</a:t>
          </a:r>
        </a:p>
      </dgm:t>
    </dgm:pt>
    <dgm:pt modelId="{7C490ACB-4092-4CC3-9C36-FFA5336017E2}" type="parTrans" cxnId="{D3725081-26AC-47C1-B6A9-60AB0116D366}">
      <dgm:prSet/>
      <dgm:spPr/>
      <dgm:t>
        <a:bodyPr/>
        <a:lstStyle/>
        <a:p>
          <a:endParaRPr lang="en-US"/>
        </a:p>
      </dgm:t>
    </dgm:pt>
    <dgm:pt modelId="{58203E69-4E9D-4054-8A27-43F002598426}" type="sibTrans" cxnId="{D3725081-26AC-47C1-B6A9-60AB0116D366}">
      <dgm:prSet/>
      <dgm:spPr/>
      <dgm:t>
        <a:bodyPr/>
        <a:lstStyle/>
        <a:p>
          <a:endParaRPr lang="en-US"/>
        </a:p>
      </dgm:t>
    </dgm:pt>
    <dgm:pt modelId="{61DE3C70-2AA5-4786-8658-376420C69663}">
      <dgm:prSet/>
      <dgm:spPr/>
      <dgm:t>
        <a:bodyPr/>
        <a:lstStyle/>
        <a:p>
          <a:r>
            <a:rPr lang="en-US"/>
            <a:t>Planificación</a:t>
          </a:r>
        </a:p>
      </dgm:t>
    </dgm:pt>
    <dgm:pt modelId="{31010333-DFFD-40FD-97A9-D2907DDA951C}" type="parTrans" cxnId="{80EC1EAE-AB10-4041-A862-99F17DF60BA4}">
      <dgm:prSet/>
      <dgm:spPr/>
      <dgm:t>
        <a:bodyPr/>
        <a:lstStyle/>
        <a:p>
          <a:endParaRPr lang="en-US"/>
        </a:p>
      </dgm:t>
    </dgm:pt>
    <dgm:pt modelId="{116DC819-641B-49DA-9883-DD5DE4B9B509}" type="sibTrans" cxnId="{80EC1EAE-AB10-4041-A862-99F17DF60BA4}">
      <dgm:prSet/>
      <dgm:spPr/>
      <dgm:t>
        <a:bodyPr/>
        <a:lstStyle/>
        <a:p>
          <a:endParaRPr lang="en-US"/>
        </a:p>
      </dgm:t>
    </dgm:pt>
    <dgm:pt modelId="{28492A67-5EAA-41BD-A8C7-0291BFCFDF64}">
      <dgm:prSet/>
      <dgm:spPr/>
      <dgm:t>
        <a:bodyPr/>
        <a:lstStyle/>
        <a:p>
          <a:r>
            <a:rPr lang="en-US"/>
            <a:t>Organización</a:t>
          </a:r>
        </a:p>
      </dgm:t>
    </dgm:pt>
    <dgm:pt modelId="{540603EE-06B9-4C7D-B484-E42A9FD6BB36}" type="parTrans" cxnId="{F379A403-B787-4163-9194-85F093A3F30A}">
      <dgm:prSet/>
      <dgm:spPr/>
      <dgm:t>
        <a:bodyPr/>
        <a:lstStyle/>
        <a:p>
          <a:endParaRPr lang="en-US"/>
        </a:p>
      </dgm:t>
    </dgm:pt>
    <dgm:pt modelId="{791996E2-ADF4-4ADE-A8C2-80998B384733}" type="sibTrans" cxnId="{F379A403-B787-4163-9194-85F093A3F30A}">
      <dgm:prSet/>
      <dgm:spPr/>
      <dgm:t>
        <a:bodyPr/>
        <a:lstStyle/>
        <a:p>
          <a:endParaRPr lang="en-US"/>
        </a:p>
      </dgm:t>
    </dgm:pt>
    <dgm:pt modelId="{CF009739-E28B-4CE2-AD22-8F27D929D8D0}">
      <dgm:prSet/>
      <dgm:spPr/>
      <dgm:t>
        <a:bodyPr/>
        <a:lstStyle/>
        <a:p>
          <a:r>
            <a:rPr lang="en-US" dirty="0" err="1"/>
            <a:t>Ejecución</a:t>
          </a:r>
          <a:r>
            <a:rPr lang="en-US" dirty="0"/>
            <a:t> </a:t>
          </a:r>
        </a:p>
      </dgm:t>
    </dgm:pt>
    <dgm:pt modelId="{AB589039-61D4-44AC-8797-0E7690D5672C}" type="parTrans" cxnId="{4F914964-A51D-422D-A3A4-A47ECB9383E7}">
      <dgm:prSet/>
      <dgm:spPr/>
      <dgm:t>
        <a:bodyPr/>
        <a:lstStyle/>
        <a:p>
          <a:endParaRPr lang="en-US"/>
        </a:p>
      </dgm:t>
    </dgm:pt>
    <dgm:pt modelId="{9966E3C9-3405-406A-931A-B3977AC20CFE}" type="sibTrans" cxnId="{4F914964-A51D-422D-A3A4-A47ECB9383E7}">
      <dgm:prSet/>
      <dgm:spPr/>
      <dgm:t>
        <a:bodyPr/>
        <a:lstStyle/>
        <a:p>
          <a:endParaRPr lang="en-US"/>
        </a:p>
      </dgm:t>
    </dgm:pt>
    <dgm:pt modelId="{865AE745-6D0B-4C67-8B50-82386C931166}">
      <dgm:prSet/>
      <dgm:spPr/>
      <dgm:t>
        <a:bodyPr/>
        <a:lstStyle/>
        <a:p>
          <a:r>
            <a:rPr lang="en-US"/>
            <a:t>Control.</a:t>
          </a:r>
        </a:p>
      </dgm:t>
    </dgm:pt>
    <dgm:pt modelId="{908FEC5B-5F55-4CF8-AC64-E3F5EFF60C0C}" type="parTrans" cxnId="{6DE2D3D0-2D06-4C16-88AE-3D6E6C6C83FC}">
      <dgm:prSet/>
      <dgm:spPr/>
      <dgm:t>
        <a:bodyPr/>
        <a:lstStyle/>
        <a:p>
          <a:endParaRPr lang="en-US"/>
        </a:p>
      </dgm:t>
    </dgm:pt>
    <dgm:pt modelId="{F8A01907-145D-410E-9B74-2959DE2902A1}" type="sibTrans" cxnId="{6DE2D3D0-2D06-4C16-88AE-3D6E6C6C83FC}">
      <dgm:prSet/>
      <dgm:spPr/>
      <dgm:t>
        <a:bodyPr/>
        <a:lstStyle/>
        <a:p>
          <a:endParaRPr lang="en-US"/>
        </a:p>
      </dgm:t>
    </dgm:pt>
    <dgm:pt modelId="{DEF230FF-95EA-4C4B-9129-E3F7C6712D84}" type="pres">
      <dgm:prSet presAssocID="{625FE002-4897-441A-8C43-2933FD608B37}" presName="diagram" presStyleCnt="0">
        <dgm:presLayoutVars>
          <dgm:dir/>
          <dgm:resizeHandles val="exact"/>
        </dgm:presLayoutVars>
      </dgm:prSet>
      <dgm:spPr/>
    </dgm:pt>
    <dgm:pt modelId="{EC49D527-D6A2-4C72-92DB-63370C7CA51C}" type="pres">
      <dgm:prSet presAssocID="{111DE395-8A74-4C04-8DE5-96E93B4C1CA1}" presName="node" presStyleLbl="node1" presStyleIdx="0" presStyleCnt="2">
        <dgm:presLayoutVars>
          <dgm:bulletEnabled val="1"/>
        </dgm:presLayoutVars>
      </dgm:prSet>
      <dgm:spPr/>
    </dgm:pt>
    <dgm:pt modelId="{9678DA99-C3B3-494F-9236-5AECD315CD00}" type="pres">
      <dgm:prSet presAssocID="{FF2314A0-E7E5-46B7-ADD7-2FE3A7FBD51C}" presName="sibTrans" presStyleCnt="0"/>
      <dgm:spPr/>
    </dgm:pt>
    <dgm:pt modelId="{38C9426C-8488-45EA-8245-51F64AC24CB4}" type="pres">
      <dgm:prSet presAssocID="{630C8F51-58EE-4C6F-A2B4-70EADAFE0FB6}" presName="node" presStyleLbl="node1" presStyleIdx="1" presStyleCnt="2">
        <dgm:presLayoutVars>
          <dgm:bulletEnabled val="1"/>
        </dgm:presLayoutVars>
      </dgm:prSet>
      <dgm:spPr/>
    </dgm:pt>
  </dgm:ptLst>
  <dgm:cxnLst>
    <dgm:cxn modelId="{975DA102-B3F2-43CB-ADBB-CF9D9AC22EE4}" type="presOf" srcId="{61DE3C70-2AA5-4786-8658-376420C69663}" destId="{38C9426C-8488-45EA-8245-51F64AC24CB4}" srcOrd="0" destOrd="1" presId="urn:microsoft.com/office/officeart/2005/8/layout/default"/>
    <dgm:cxn modelId="{F379A403-B787-4163-9194-85F093A3F30A}" srcId="{630C8F51-58EE-4C6F-A2B4-70EADAFE0FB6}" destId="{28492A67-5EAA-41BD-A8C7-0291BFCFDF64}" srcOrd="1" destOrd="0" parTransId="{540603EE-06B9-4C7D-B484-E42A9FD6BB36}" sibTransId="{791996E2-ADF4-4ADE-A8C2-80998B384733}"/>
    <dgm:cxn modelId="{E302461B-C816-4268-A3F2-E7B8977EA040}" type="presOf" srcId="{28492A67-5EAA-41BD-A8C7-0291BFCFDF64}" destId="{38C9426C-8488-45EA-8245-51F64AC24CB4}" srcOrd="0" destOrd="2" presId="urn:microsoft.com/office/officeart/2005/8/layout/default"/>
    <dgm:cxn modelId="{4F914964-A51D-422D-A3A4-A47ECB9383E7}" srcId="{630C8F51-58EE-4C6F-A2B4-70EADAFE0FB6}" destId="{CF009739-E28B-4CE2-AD22-8F27D929D8D0}" srcOrd="2" destOrd="0" parTransId="{AB589039-61D4-44AC-8797-0E7690D5672C}" sibTransId="{9966E3C9-3405-406A-931A-B3977AC20CFE}"/>
    <dgm:cxn modelId="{85C77756-6BF4-49F9-A527-45AA4626310A}" type="presOf" srcId="{625FE002-4897-441A-8C43-2933FD608B37}" destId="{DEF230FF-95EA-4C4B-9129-E3F7C6712D84}" srcOrd="0" destOrd="0" presId="urn:microsoft.com/office/officeart/2005/8/layout/default"/>
    <dgm:cxn modelId="{D63AF07F-F25D-4266-A055-12DB81A4149C}" srcId="{625FE002-4897-441A-8C43-2933FD608B37}" destId="{111DE395-8A74-4C04-8DE5-96E93B4C1CA1}" srcOrd="0" destOrd="0" parTransId="{8CB48969-7EFF-4E78-AD76-8520BEC7BDA2}" sibTransId="{FF2314A0-E7E5-46B7-ADD7-2FE3A7FBD51C}"/>
    <dgm:cxn modelId="{D3725081-26AC-47C1-B6A9-60AB0116D366}" srcId="{625FE002-4897-441A-8C43-2933FD608B37}" destId="{630C8F51-58EE-4C6F-A2B4-70EADAFE0FB6}" srcOrd="1" destOrd="0" parTransId="{7C490ACB-4092-4CC3-9C36-FFA5336017E2}" sibTransId="{58203E69-4E9D-4054-8A27-43F002598426}"/>
    <dgm:cxn modelId="{80EC1EAE-AB10-4041-A862-99F17DF60BA4}" srcId="{630C8F51-58EE-4C6F-A2B4-70EADAFE0FB6}" destId="{61DE3C70-2AA5-4786-8658-376420C69663}" srcOrd="0" destOrd="0" parTransId="{31010333-DFFD-40FD-97A9-D2907DDA951C}" sibTransId="{116DC819-641B-49DA-9883-DD5DE4B9B509}"/>
    <dgm:cxn modelId="{E23557C1-B6DF-4ACA-8806-8447CA3EEA69}" type="presOf" srcId="{865AE745-6D0B-4C67-8B50-82386C931166}" destId="{38C9426C-8488-45EA-8245-51F64AC24CB4}" srcOrd="0" destOrd="4" presId="urn:microsoft.com/office/officeart/2005/8/layout/default"/>
    <dgm:cxn modelId="{6DE2D3D0-2D06-4C16-88AE-3D6E6C6C83FC}" srcId="{630C8F51-58EE-4C6F-A2B4-70EADAFE0FB6}" destId="{865AE745-6D0B-4C67-8B50-82386C931166}" srcOrd="3" destOrd="0" parTransId="{908FEC5B-5F55-4CF8-AC64-E3F5EFF60C0C}" sibTransId="{F8A01907-145D-410E-9B74-2959DE2902A1}"/>
    <dgm:cxn modelId="{E66C25DC-5E74-43A6-95F9-4FAB117CD461}" type="presOf" srcId="{111DE395-8A74-4C04-8DE5-96E93B4C1CA1}" destId="{EC49D527-D6A2-4C72-92DB-63370C7CA51C}" srcOrd="0" destOrd="0" presId="urn:microsoft.com/office/officeart/2005/8/layout/default"/>
    <dgm:cxn modelId="{4518EAE5-B53E-4C0B-A997-F10BDDDD8D46}" type="presOf" srcId="{630C8F51-58EE-4C6F-A2B4-70EADAFE0FB6}" destId="{38C9426C-8488-45EA-8245-51F64AC24CB4}" srcOrd="0" destOrd="0" presId="urn:microsoft.com/office/officeart/2005/8/layout/default"/>
    <dgm:cxn modelId="{1283D7E9-67F9-40A3-8EBB-C5439F579E14}" type="presOf" srcId="{CF009739-E28B-4CE2-AD22-8F27D929D8D0}" destId="{38C9426C-8488-45EA-8245-51F64AC24CB4}" srcOrd="0" destOrd="3" presId="urn:microsoft.com/office/officeart/2005/8/layout/default"/>
    <dgm:cxn modelId="{2FA984DE-F003-4742-B3E5-82ECC34EA40C}" type="presParOf" srcId="{DEF230FF-95EA-4C4B-9129-E3F7C6712D84}" destId="{EC49D527-D6A2-4C72-92DB-63370C7CA51C}" srcOrd="0" destOrd="0" presId="urn:microsoft.com/office/officeart/2005/8/layout/default"/>
    <dgm:cxn modelId="{7BBF1547-EA4C-465E-A402-49DC360CBBE0}" type="presParOf" srcId="{DEF230FF-95EA-4C4B-9129-E3F7C6712D84}" destId="{9678DA99-C3B3-494F-9236-5AECD315CD00}" srcOrd="1" destOrd="0" presId="urn:microsoft.com/office/officeart/2005/8/layout/default"/>
    <dgm:cxn modelId="{19DDCFFE-FB92-4574-AFC1-A8351C68ACBA}" type="presParOf" srcId="{DEF230FF-95EA-4C4B-9129-E3F7C6712D84}" destId="{38C9426C-8488-45EA-8245-51F64AC24CB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9D97F-7499-4B8D-BA76-F744FBA6399D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FBC5C5-DD01-48B6-9A26-288D06CDDAF8}">
      <dgm:prSet/>
      <dgm:spPr/>
      <dgm:t>
        <a:bodyPr/>
        <a:lstStyle/>
        <a:p>
          <a:r>
            <a:rPr lang="es-CR"/>
            <a:t>DESCONTROL.</a:t>
          </a:r>
          <a:endParaRPr lang="en-US"/>
        </a:p>
      </dgm:t>
    </dgm:pt>
    <dgm:pt modelId="{8399BC84-B0CF-41DE-8104-9E1101059743}" type="parTrans" cxnId="{B94EA008-A8F0-4F70-A13D-BABE54597F81}">
      <dgm:prSet/>
      <dgm:spPr/>
      <dgm:t>
        <a:bodyPr/>
        <a:lstStyle/>
        <a:p>
          <a:endParaRPr lang="en-US"/>
        </a:p>
      </dgm:t>
    </dgm:pt>
    <dgm:pt modelId="{0FA73C9E-415F-43F0-BFED-9581DE3565F8}" type="sibTrans" cxnId="{B94EA008-A8F0-4F70-A13D-BABE54597F81}">
      <dgm:prSet/>
      <dgm:spPr/>
      <dgm:t>
        <a:bodyPr/>
        <a:lstStyle/>
        <a:p>
          <a:endParaRPr lang="en-US"/>
        </a:p>
      </dgm:t>
    </dgm:pt>
    <dgm:pt modelId="{BEDCF7E7-4E1C-4CD8-92EB-CE0FF43D357F}">
      <dgm:prSet/>
      <dgm:spPr/>
      <dgm:t>
        <a:bodyPr/>
        <a:lstStyle/>
        <a:p>
          <a:r>
            <a:rPr lang="es-CR"/>
            <a:t>SUPERPOSICIÓN.</a:t>
          </a:r>
          <a:endParaRPr lang="en-US"/>
        </a:p>
      </dgm:t>
    </dgm:pt>
    <dgm:pt modelId="{C6A418B2-FEF6-4FF8-9738-FD01F481A0A3}" type="parTrans" cxnId="{09DF9FED-6471-489A-88AC-0855709E774B}">
      <dgm:prSet/>
      <dgm:spPr/>
      <dgm:t>
        <a:bodyPr/>
        <a:lstStyle/>
        <a:p>
          <a:endParaRPr lang="en-US"/>
        </a:p>
      </dgm:t>
    </dgm:pt>
    <dgm:pt modelId="{A8D9F63A-064D-4765-A39E-244B9D01A2E2}" type="sibTrans" cxnId="{09DF9FED-6471-489A-88AC-0855709E774B}">
      <dgm:prSet/>
      <dgm:spPr/>
      <dgm:t>
        <a:bodyPr/>
        <a:lstStyle/>
        <a:p>
          <a:endParaRPr lang="en-US"/>
        </a:p>
      </dgm:t>
    </dgm:pt>
    <dgm:pt modelId="{DED0C9ED-DC3A-49FE-AA56-E4298532B5A3}">
      <dgm:prSet/>
      <dgm:spPr/>
      <dgm:t>
        <a:bodyPr/>
        <a:lstStyle/>
        <a:p>
          <a:r>
            <a:rPr lang="es-CR"/>
            <a:t>HAY UNA FALTA DE EQUILIBRIO ENTRE LA VIDA LABORAL Y PERSONAL.</a:t>
          </a:r>
          <a:endParaRPr lang="en-US"/>
        </a:p>
      </dgm:t>
    </dgm:pt>
    <dgm:pt modelId="{E1079E84-6D8A-4050-B862-696DD6032184}" type="parTrans" cxnId="{57FCC9E2-1431-4FCA-94D7-EDF9AFD11EDD}">
      <dgm:prSet/>
      <dgm:spPr/>
      <dgm:t>
        <a:bodyPr/>
        <a:lstStyle/>
        <a:p>
          <a:endParaRPr lang="en-US"/>
        </a:p>
      </dgm:t>
    </dgm:pt>
    <dgm:pt modelId="{10BB1F83-E2CC-4E99-AAC9-DD00E330DC44}" type="sibTrans" cxnId="{57FCC9E2-1431-4FCA-94D7-EDF9AFD11EDD}">
      <dgm:prSet/>
      <dgm:spPr/>
      <dgm:t>
        <a:bodyPr/>
        <a:lstStyle/>
        <a:p>
          <a:endParaRPr lang="en-US"/>
        </a:p>
      </dgm:t>
    </dgm:pt>
    <dgm:pt modelId="{128BC48B-91CF-4679-9F1A-41B5B912EB36}">
      <dgm:prSet/>
      <dgm:spPr/>
      <dgm:t>
        <a:bodyPr/>
        <a:lstStyle/>
        <a:p>
          <a:r>
            <a:rPr lang="es-CR"/>
            <a:t>PUEDE PROVOCAR UNA GRAN PERDIDA DE TIEMPO.</a:t>
          </a:r>
          <a:endParaRPr lang="en-US"/>
        </a:p>
      </dgm:t>
    </dgm:pt>
    <dgm:pt modelId="{2A99E4B5-D31B-4B7B-A740-622FBB2574CF}" type="parTrans" cxnId="{06A6BE09-6D17-4F6F-A1B7-4C6221CF1278}">
      <dgm:prSet/>
      <dgm:spPr/>
      <dgm:t>
        <a:bodyPr/>
        <a:lstStyle/>
        <a:p>
          <a:endParaRPr lang="en-US"/>
        </a:p>
      </dgm:t>
    </dgm:pt>
    <dgm:pt modelId="{A6EC712B-62B7-4A96-9C3E-3E748D24719D}" type="sibTrans" cxnId="{06A6BE09-6D17-4F6F-A1B7-4C6221CF1278}">
      <dgm:prSet/>
      <dgm:spPr/>
      <dgm:t>
        <a:bodyPr/>
        <a:lstStyle/>
        <a:p>
          <a:endParaRPr lang="en-US"/>
        </a:p>
      </dgm:t>
    </dgm:pt>
    <dgm:pt modelId="{E126F724-C2D2-434D-B9CE-2BEE628EBB78}">
      <dgm:prSet/>
      <dgm:spPr/>
      <dgm:t>
        <a:bodyPr/>
        <a:lstStyle/>
        <a:p>
          <a:r>
            <a:rPr lang="es-CR"/>
            <a:t>INCREMENTA LA POSIBILIDAD DE  COMETER ERRORES.</a:t>
          </a:r>
          <a:endParaRPr lang="en-US"/>
        </a:p>
      </dgm:t>
    </dgm:pt>
    <dgm:pt modelId="{D8202B0A-C168-4D26-A731-4B109D622049}" type="parTrans" cxnId="{6F635508-5E0C-4051-869A-D47A223D2CD5}">
      <dgm:prSet/>
      <dgm:spPr/>
      <dgm:t>
        <a:bodyPr/>
        <a:lstStyle/>
        <a:p>
          <a:endParaRPr lang="en-US"/>
        </a:p>
      </dgm:t>
    </dgm:pt>
    <dgm:pt modelId="{118DB672-8694-4BCD-A822-30E783CA5E4A}" type="sibTrans" cxnId="{6F635508-5E0C-4051-869A-D47A223D2CD5}">
      <dgm:prSet/>
      <dgm:spPr/>
      <dgm:t>
        <a:bodyPr/>
        <a:lstStyle/>
        <a:p>
          <a:endParaRPr lang="en-US"/>
        </a:p>
      </dgm:t>
    </dgm:pt>
    <dgm:pt modelId="{50558335-89F4-C34A-80CD-73CC54B5B6C1}" type="pres">
      <dgm:prSet presAssocID="{E849D97F-7499-4B8D-BA76-F744FBA6399D}" presName="diagram" presStyleCnt="0">
        <dgm:presLayoutVars>
          <dgm:dir/>
          <dgm:resizeHandles val="exact"/>
        </dgm:presLayoutVars>
      </dgm:prSet>
      <dgm:spPr/>
    </dgm:pt>
    <dgm:pt modelId="{27894AB2-3D2A-D745-B748-93FF03AFF54A}" type="pres">
      <dgm:prSet presAssocID="{A2FBC5C5-DD01-48B6-9A26-288D06CDDAF8}" presName="node" presStyleLbl="node1" presStyleIdx="0" presStyleCnt="5">
        <dgm:presLayoutVars>
          <dgm:bulletEnabled val="1"/>
        </dgm:presLayoutVars>
      </dgm:prSet>
      <dgm:spPr/>
    </dgm:pt>
    <dgm:pt modelId="{81B99693-FD7C-9548-A1E8-DA0541710A07}" type="pres">
      <dgm:prSet presAssocID="{0FA73C9E-415F-43F0-BFED-9581DE3565F8}" presName="sibTrans" presStyleCnt="0"/>
      <dgm:spPr/>
    </dgm:pt>
    <dgm:pt modelId="{7B993D0F-CAE5-CE44-9592-366DAE2AE76B}" type="pres">
      <dgm:prSet presAssocID="{BEDCF7E7-4E1C-4CD8-92EB-CE0FF43D357F}" presName="node" presStyleLbl="node1" presStyleIdx="1" presStyleCnt="5">
        <dgm:presLayoutVars>
          <dgm:bulletEnabled val="1"/>
        </dgm:presLayoutVars>
      </dgm:prSet>
      <dgm:spPr/>
    </dgm:pt>
    <dgm:pt modelId="{22960509-2919-5248-B736-4C56FBA02D40}" type="pres">
      <dgm:prSet presAssocID="{A8D9F63A-064D-4765-A39E-244B9D01A2E2}" presName="sibTrans" presStyleCnt="0"/>
      <dgm:spPr/>
    </dgm:pt>
    <dgm:pt modelId="{6C96AE44-8ECD-194D-93D1-EDA2A7BC11B4}" type="pres">
      <dgm:prSet presAssocID="{DED0C9ED-DC3A-49FE-AA56-E4298532B5A3}" presName="node" presStyleLbl="node1" presStyleIdx="2" presStyleCnt="5">
        <dgm:presLayoutVars>
          <dgm:bulletEnabled val="1"/>
        </dgm:presLayoutVars>
      </dgm:prSet>
      <dgm:spPr/>
    </dgm:pt>
    <dgm:pt modelId="{3B3B8AD9-126D-5949-835C-7A00C434020D}" type="pres">
      <dgm:prSet presAssocID="{10BB1F83-E2CC-4E99-AAC9-DD00E330DC44}" presName="sibTrans" presStyleCnt="0"/>
      <dgm:spPr/>
    </dgm:pt>
    <dgm:pt modelId="{D83ACB2E-0818-354A-88E2-368B72E949DA}" type="pres">
      <dgm:prSet presAssocID="{128BC48B-91CF-4679-9F1A-41B5B912EB36}" presName="node" presStyleLbl="node1" presStyleIdx="3" presStyleCnt="5">
        <dgm:presLayoutVars>
          <dgm:bulletEnabled val="1"/>
        </dgm:presLayoutVars>
      </dgm:prSet>
      <dgm:spPr/>
    </dgm:pt>
    <dgm:pt modelId="{FF5B5EE7-9F65-3644-99D5-164D47D3D538}" type="pres">
      <dgm:prSet presAssocID="{A6EC712B-62B7-4A96-9C3E-3E748D24719D}" presName="sibTrans" presStyleCnt="0"/>
      <dgm:spPr/>
    </dgm:pt>
    <dgm:pt modelId="{C75A63E0-A150-3641-A465-AABDF1CD6569}" type="pres">
      <dgm:prSet presAssocID="{E126F724-C2D2-434D-B9CE-2BEE628EBB78}" presName="node" presStyleLbl="node1" presStyleIdx="4" presStyleCnt="5">
        <dgm:presLayoutVars>
          <dgm:bulletEnabled val="1"/>
        </dgm:presLayoutVars>
      </dgm:prSet>
      <dgm:spPr/>
    </dgm:pt>
  </dgm:ptLst>
  <dgm:cxnLst>
    <dgm:cxn modelId="{72EEB204-F12C-A64D-9011-37783626FA7A}" type="presOf" srcId="{128BC48B-91CF-4679-9F1A-41B5B912EB36}" destId="{D83ACB2E-0818-354A-88E2-368B72E949DA}" srcOrd="0" destOrd="0" presId="urn:microsoft.com/office/officeart/2005/8/layout/default"/>
    <dgm:cxn modelId="{6F635508-5E0C-4051-869A-D47A223D2CD5}" srcId="{E849D97F-7499-4B8D-BA76-F744FBA6399D}" destId="{E126F724-C2D2-434D-B9CE-2BEE628EBB78}" srcOrd="4" destOrd="0" parTransId="{D8202B0A-C168-4D26-A731-4B109D622049}" sibTransId="{118DB672-8694-4BCD-A822-30E783CA5E4A}"/>
    <dgm:cxn modelId="{B94EA008-A8F0-4F70-A13D-BABE54597F81}" srcId="{E849D97F-7499-4B8D-BA76-F744FBA6399D}" destId="{A2FBC5C5-DD01-48B6-9A26-288D06CDDAF8}" srcOrd="0" destOrd="0" parTransId="{8399BC84-B0CF-41DE-8104-9E1101059743}" sibTransId="{0FA73C9E-415F-43F0-BFED-9581DE3565F8}"/>
    <dgm:cxn modelId="{06A6BE09-6D17-4F6F-A1B7-4C6221CF1278}" srcId="{E849D97F-7499-4B8D-BA76-F744FBA6399D}" destId="{128BC48B-91CF-4679-9F1A-41B5B912EB36}" srcOrd="3" destOrd="0" parTransId="{2A99E4B5-D31B-4B7B-A740-622FBB2574CF}" sibTransId="{A6EC712B-62B7-4A96-9C3E-3E748D24719D}"/>
    <dgm:cxn modelId="{03DA3F18-4D9A-2B42-B305-71654C444557}" type="presOf" srcId="{E849D97F-7499-4B8D-BA76-F744FBA6399D}" destId="{50558335-89F4-C34A-80CD-73CC54B5B6C1}" srcOrd="0" destOrd="0" presId="urn:microsoft.com/office/officeart/2005/8/layout/default"/>
    <dgm:cxn modelId="{C57D9E74-2F1D-7942-8AEC-E47350E6111C}" type="presOf" srcId="{E126F724-C2D2-434D-B9CE-2BEE628EBB78}" destId="{C75A63E0-A150-3641-A465-AABDF1CD6569}" srcOrd="0" destOrd="0" presId="urn:microsoft.com/office/officeart/2005/8/layout/default"/>
    <dgm:cxn modelId="{0A9A968B-1E5F-7040-AC2E-79F52A356509}" type="presOf" srcId="{DED0C9ED-DC3A-49FE-AA56-E4298532B5A3}" destId="{6C96AE44-8ECD-194D-93D1-EDA2A7BC11B4}" srcOrd="0" destOrd="0" presId="urn:microsoft.com/office/officeart/2005/8/layout/default"/>
    <dgm:cxn modelId="{1DBDCFCC-E8DC-0140-BA8F-0662E570314A}" type="presOf" srcId="{BEDCF7E7-4E1C-4CD8-92EB-CE0FF43D357F}" destId="{7B993D0F-CAE5-CE44-9592-366DAE2AE76B}" srcOrd="0" destOrd="0" presId="urn:microsoft.com/office/officeart/2005/8/layout/default"/>
    <dgm:cxn modelId="{227375DD-CA4D-B148-B3FF-82B0F0902A41}" type="presOf" srcId="{A2FBC5C5-DD01-48B6-9A26-288D06CDDAF8}" destId="{27894AB2-3D2A-D745-B748-93FF03AFF54A}" srcOrd="0" destOrd="0" presId="urn:microsoft.com/office/officeart/2005/8/layout/default"/>
    <dgm:cxn modelId="{57FCC9E2-1431-4FCA-94D7-EDF9AFD11EDD}" srcId="{E849D97F-7499-4B8D-BA76-F744FBA6399D}" destId="{DED0C9ED-DC3A-49FE-AA56-E4298532B5A3}" srcOrd="2" destOrd="0" parTransId="{E1079E84-6D8A-4050-B862-696DD6032184}" sibTransId="{10BB1F83-E2CC-4E99-AAC9-DD00E330DC44}"/>
    <dgm:cxn modelId="{09DF9FED-6471-489A-88AC-0855709E774B}" srcId="{E849D97F-7499-4B8D-BA76-F744FBA6399D}" destId="{BEDCF7E7-4E1C-4CD8-92EB-CE0FF43D357F}" srcOrd="1" destOrd="0" parTransId="{C6A418B2-FEF6-4FF8-9738-FD01F481A0A3}" sibTransId="{A8D9F63A-064D-4765-A39E-244B9D01A2E2}"/>
    <dgm:cxn modelId="{F31CA274-D16D-A54C-8BB7-A8649A46AF3F}" type="presParOf" srcId="{50558335-89F4-C34A-80CD-73CC54B5B6C1}" destId="{27894AB2-3D2A-D745-B748-93FF03AFF54A}" srcOrd="0" destOrd="0" presId="urn:microsoft.com/office/officeart/2005/8/layout/default"/>
    <dgm:cxn modelId="{FF7CDA73-545D-6E49-BAD0-CB3A8BAAA575}" type="presParOf" srcId="{50558335-89F4-C34A-80CD-73CC54B5B6C1}" destId="{81B99693-FD7C-9548-A1E8-DA0541710A07}" srcOrd="1" destOrd="0" presId="urn:microsoft.com/office/officeart/2005/8/layout/default"/>
    <dgm:cxn modelId="{1569008C-B04B-8D4F-BBA7-BF2894042FC5}" type="presParOf" srcId="{50558335-89F4-C34A-80CD-73CC54B5B6C1}" destId="{7B993D0F-CAE5-CE44-9592-366DAE2AE76B}" srcOrd="2" destOrd="0" presId="urn:microsoft.com/office/officeart/2005/8/layout/default"/>
    <dgm:cxn modelId="{A86A8EA2-FDD3-F840-B581-C2A47CE16A6E}" type="presParOf" srcId="{50558335-89F4-C34A-80CD-73CC54B5B6C1}" destId="{22960509-2919-5248-B736-4C56FBA02D40}" srcOrd="3" destOrd="0" presId="urn:microsoft.com/office/officeart/2005/8/layout/default"/>
    <dgm:cxn modelId="{CD910EFC-3309-7647-B258-7D7777A5006B}" type="presParOf" srcId="{50558335-89F4-C34A-80CD-73CC54B5B6C1}" destId="{6C96AE44-8ECD-194D-93D1-EDA2A7BC11B4}" srcOrd="4" destOrd="0" presId="urn:microsoft.com/office/officeart/2005/8/layout/default"/>
    <dgm:cxn modelId="{277F7905-39CD-684E-A719-6921FBEC1638}" type="presParOf" srcId="{50558335-89F4-C34A-80CD-73CC54B5B6C1}" destId="{3B3B8AD9-126D-5949-835C-7A00C434020D}" srcOrd="5" destOrd="0" presId="urn:microsoft.com/office/officeart/2005/8/layout/default"/>
    <dgm:cxn modelId="{880A7248-A51A-5D4A-AFEB-7F23FB9C910C}" type="presParOf" srcId="{50558335-89F4-C34A-80CD-73CC54B5B6C1}" destId="{D83ACB2E-0818-354A-88E2-368B72E949DA}" srcOrd="6" destOrd="0" presId="urn:microsoft.com/office/officeart/2005/8/layout/default"/>
    <dgm:cxn modelId="{DA9F9CE9-1BB4-EB4B-8BDE-53AA25316C9D}" type="presParOf" srcId="{50558335-89F4-C34A-80CD-73CC54B5B6C1}" destId="{FF5B5EE7-9F65-3644-99D5-164D47D3D538}" srcOrd="7" destOrd="0" presId="urn:microsoft.com/office/officeart/2005/8/layout/default"/>
    <dgm:cxn modelId="{53EC0050-0272-DD4C-9F7C-16AB70EF8829}" type="presParOf" srcId="{50558335-89F4-C34A-80CD-73CC54B5B6C1}" destId="{C75A63E0-A150-3641-A465-AABDF1CD656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AD389C-D426-41E9-B7C6-1B7E022B2C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70FD74-46E4-4101-957A-7959561FB62F}">
      <dgm:prSet/>
      <dgm:spPr/>
      <dgm:t>
        <a:bodyPr/>
        <a:lstStyle/>
        <a:p>
          <a:r>
            <a:rPr lang="es-CR" b="1"/>
            <a:t>CAMBIO DEPARTAMENTAL</a:t>
          </a:r>
          <a:endParaRPr lang="en-US"/>
        </a:p>
      </dgm:t>
    </dgm:pt>
    <dgm:pt modelId="{0B766FAE-E783-40F2-B109-B5033C5E7A40}" type="parTrans" cxnId="{1DED0DB0-FE1B-4C41-B6D7-D1AF4256C33A}">
      <dgm:prSet/>
      <dgm:spPr/>
      <dgm:t>
        <a:bodyPr/>
        <a:lstStyle/>
        <a:p>
          <a:endParaRPr lang="en-US"/>
        </a:p>
      </dgm:t>
    </dgm:pt>
    <dgm:pt modelId="{9A5646C5-70A5-4026-8A6A-D8A1FF8C9A26}" type="sibTrans" cxnId="{1DED0DB0-FE1B-4C41-B6D7-D1AF4256C33A}">
      <dgm:prSet/>
      <dgm:spPr/>
      <dgm:t>
        <a:bodyPr/>
        <a:lstStyle/>
        <a:p>
          <a:endParaRPr lang="en-US"/>
        </a:p>
      </dgm:t>
    </dgm:pt>
    <dgm:pt modelId="{A4DCEC9C-0102-4619-9624-F5B03384BE5A}">
      <dgm:prSet/>
      <dgm:spPr/>
      <dgm:t>
        <a:bodyPr/>
        <a:lstStyle/>
        <a:p>
          <a:r>
            <a:rPr lang="es-CR" b="1"/>
            <a:t>CAMBIO GENERAL:</a:t>
          </a:r>
          <a:endParaRPr lang="en-US"/>
        </a:p>
      </dgm:t>
    </dgm:pt>
    <dgm:pt modelId="{95C8F32A-3BF0-49F9-AF3F-92B96AEE822C}" type="parTrans" cxnId="{BAEB3036-F41C-4A43-8F31-4EDD72F7EFC6}">
      <dgm:prSet/>
      <dgm:spPr/>
      <dgm:t>
        <a:bodyPr/>
        <a:lstStyle/>
        <a:p>
          <a:endParaRPr lang="en-US"/>
        </a:p>
      </dgm:t>
    </dgm:pt>
    <dgm:pt modelId="{BC71953D-5E51-4292-A697-147FE8B061F3}" type="sibTrans" cxnId="{BAEB3036-F41C-4A43-8F31-4EDD72F7EFC6}">
      <dgm:prSet/>
      <dgm:spPr/>
      <dgm:t>
        <a:bodyPr/>
        <a:lstStyle/>
        <a:p>
          <a:endParaRPr lang="en-US"/>
        </a:p>
      </dgm:t>
    </dgm:pt>
    <dgm:pt modelId="{F5ACFAE8-588F-4475-A402-01281B9D5B35}">
      <dgm:prSet/>
      <dgm:spPr/>
      <dgm:t>
        <a:bodyPr/>
        <a:lstStyle/>
        <a:p>
          <a:r>
            <a:rPr lang="es-CR" b="1"/>
            <a:t>CAMBIO RADICAL</a:t>
          </a:r>
          <a:endParaRPr lang="en-US"/>
        </a:p>
      </dgm:t>
    </dgm:pt>
    <dgm:pt modelId="{5D64C6C9-31FB-452D-B152-D8ECDB240E97}" type="parTrans" cxnId="{A23FC424-1734-4730-A6AD-63B11F020E9A}">
      <dgm:prSet/>
      <dgm:spPr/>
      <dgm:t>
        <a:bodyPr/>
        <a:lstStyle/>
        <a:p>
          <a:endParaRPr lang="en-US"/>
        </a:p>
      </dgm:t>
    </dgm:pt>
    <dgm:pt modelId="{29B581CD-AD74-472C-A55E-9F5E8318EC3C}" type="sibTrans" cxnId="{A23FC424-1734-4730-A6AD-63B11F020E9A}">
      <dgm:prSet/>
      <dgm:spPr/>
      <dgm:t>
        <a:bodyPr/>
        <a:lstStyle/>
        <a:p>
          <a:endParaRPr lang="en-US"/>
        </a:p>
      </dgm:t>
    </dgm:pt>
    <dgm:pt modelId="{3E07A3E9-115E-4EDE-B2C2-A85D5BBEF1AB}">
      <dgm:prSet/>
      <dgm:spPr/>
      <dgm:t>
        <a:bodyPr/>
        <a:lstStyle/>
        <a:p>
          <a:r>
            <a:rPr lang="es-CR" b="1"/>
            <a:t>CAMBIO GRADUAL</a:t>
          </a:r>
          <a:endParaRPr lang="en-US"/>
        </a:p>
      </dgm:t>
    </dgm:pt>
    <dgm:pt modelId="{9D5D26DD-D584-40CE-B371-4F2E9EFEB49F}" type="parTrans" cxnId="{795978D8-8F18-4767-831B-B40CBA8A8F6B}">
      <dgm:prSet/>
      <dgm:spPr/>
      <dgm:t>
        <a:bodyPr/>
        <a:lstStyle/>
        <a:p>
          <a:endParaRPr lang="en-US"/>
        </a:p>
      </dgm:t>
    </dgm:pt>
    <dgm:pt modelId="{F4218457-7F07-4D55-9AF0-DDD51F254B3C}" type="sibTrans" cxnId="{795978D8-8F18-4767-831B-B40CBA8A8F6B}">
      <dgm:prSet/>
      <dgm:spPr/>
      <dgm:t>
        <a:bodyPr/>
        <a:lstStyle/>
        <a:p>
          <a:endParaRPr lang="en-US"/>
        </a:p>
      </dgm:t>
    </dgm:pt>
    <dgm:pt modelId="{A14AF910-C7E9-474A-8A2E-2D6C6A27D34A}" type="pres">
      <dgm:prSet presAssocID="{39AD389C-D426-41E9-B7C6-1B7E022B2C77}" presName="linear" presStyleCnt="0">
        <dgm:presLayoutVars>
          <dgm:dir/>
          <dgm:animLvl val="lvl"/>
          <dgm:resizeHandles val="exact"/>
        </dgm:presLayoutVars>
      </dgm:prSet>
      <dgm:spPr/>
    </dgm:pt>
    <dgm:pt modelId="{3FAF021A-D820-BD44-8B3F-62BFBE86E541}" type="pres">
      <dgm:prSet presAssocID="{3C70FD74-46E4-4101-957A-7959561FB62F}" presName="parentLin" presStyleCnt="0"/>
      <dgm:spPr/>
    </dgm:pt>
    <dgm:pt modelId="{490DE277-FBB0-954C-BE45-D9DDCF839169}" type="pres">
      <dgm:prSet presAssocID="{3C70FD74-46E4-4101-957A-7959561FB62F}" presName="parentLeftMargin" presStyleLbl="node1" presStyleIdx="0" presStyleCnt="4"/>
      <dgm:spPr/>
    </dgm:pt>
    <dgm:pt modelId="{62D00D3E-A1A6-B545-8F87-E8E4D8B6B752}" type="pres">
      <dgm:prSet presAssocID="{3C70FD74-46E4-4101-957A-7959561FB6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561EB2-75C9-C640-9E37-36570AB86908}" type="pres">
      <dgm:prSet presAssocID="{3C70FD74-46E4-4101-957A-7959561FB62F}" presName="negativeSpace" presStyleCnt="0"/>
      <dgm:spPr/>
    </dgm:pt>
    <dgm:pt modelId="{DC0FCF60-4459-1E44-9826-86F5AF2DC5C6}" type="pres">
      <dgm:prSet presAssocID="{3C70FD74-46E4-4101-957A-7959561FB62F}" presName="childText" presStyleLbl="conFgAcc1" presStyleIdx="0" presStyleCnt="4">
        <dgm:presLayoutVars>
          <dgm:bulletEnabled val="1"/>
        </dgm:presLayoutVars>
      </dgm:prSet>
      <dgm:spPr/>
    </dgm:pt>
    <dgm:pt modelId="{E036416F-0AE5-AA47-AA7B-76DBB1134D96}" type="pres">
      <dgm:prSet presAssocID="{9A5646C5-70A5-4026-8A6A-D8A1FF8C9A26}" presName="spaceBetweenRectangles" presStyleCnt="0"/>
      <dgm:spPr/>
    </dgm:pt>
    <dgm:pt modelId="{9084731F-5092-9E4E-BF7C-D70D999812C7}" type="pres">
      <dgm:prSet presAssocID="{A4DCEC9C-0102-4619-9624-F5B03384BE5A}" presName="parentLin" presStyleCnt="0"/>
      <dgm:spPr/>
    </dgm:pt>
    <dgm:pt modelId="{70B9D6F6-880D-2546-9872-C65141C2859C}" type="pres">
      <dgm:prSet presAssocID="{A4DCEC9C-0102-4619-9624-F5B03384BE5A}" presName="parentLeftMargin" presStyleLbl="node1" presStyleIdx="0" presStyleCnt="4"/>
      <dgm:spPr/>
    </dgm:pt>
    <dgm:pt modelId="{25DB5F05-6BAC-3F44-8DD9-175CC75B88FA}" type="pres">
      <dgm:prSet presAssocID="{A4DCEC9C-0102-4619-9624-F5B03384BE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83CD5F-C714-4444-8071-7D50F436D506}" type="pres">
      <dgm:prSet presAssocID="{A4DCEC9C-0102-4619-9624-F5B03384BE5A}" presName="negativeSpace" presStyleCnt="0"/>
      <dgm:spPr/>
    </dgm:pt>
    <dgm:pt modelId="{76B0BA19-5471-5245-BB87-91530B03642F}" type="pres">
      <dgm:prSet presAssocID="{A4DCEC9C-0102-4619-9624-F5B03384BE5A}" presName="childText" presStyleLbl="conFgAcc1" presStyleIdx="1" presStyleCnt="4">
        <dgm:presLayoutVars>
          <dgm:bulletEnabled val="1"/>
        </dgm:presLayoutVars>
      </dgm:prSet>
      <dgm:spPr/>
    </dgm:pt>
    <dgm:pt modelId="{A76709C0-43EE-C64A-987B-726A33CFDDEF}" type="pres">
      <dgm:prSet presAssocID="{BC71953D-5E51-4292-A697-147FE8B061F3}" presName="spaceBetweenRectangles" presStyleCnt="0"/>
      <dgm:spPr/>
    </dgm:pt>
    <dgm:pt modelId="{0AF37603-9863-8C47-8BFC-98C582DF72C8}" type="pres">
      <dgm:prSet presAssocID="{F5ACFAE8-588F-4475-A402-01281B9D5B35}" presName="parentLin" presStyleCnt="0"/>
      <dgm:spPr/>
    </dgm:pt>
    <dgm:pt modelId="{94B3E58D-5DB7-C642-8B03-64687396B67E}" type="pres">
      <dgm:prSet presAssocID="{F5ACFAE8-588F-4475-A402-01281B9D5B35}" presName="parentLeftMargin" presStyleLbl="node1" presStyleIdx="1" presStyleCnt="4"/>
      <dgm:spPr/>
    </dgm:pt>
    <dgm:pt modelId="{24C6502C-9B0E-3A41-A720-EE44D5C9A2E2}" type="pres">
      <dgm:prSet presAssocID="{F5ACFAE8-588F-4475-A402-01281B9D5B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FC9758-A0AD-EF4F-B2D8-00CF2EA47552}" type="pres">
      <dgm:prSet presAssocID="{F5ACFAE8-588F-4475-A402-01281B9D5B35}" presName="negativeSpace" presStyleCnt="0"/>
      <dgm:spPr/>
    </dgm:pt>
    <dgm:pt modelId="{4D4FC474-7A0F-0645-9E04-70E279EC051A}" type="pres">
      <dgm:prSet presAssocID="{F5ACFAE8-588F-4475-A402-01281B9D5B35}" presName="childText" presStyleLbl="conFgAcc1" presStyleIdx="2" presStyleCnt="4">
        <dgm:presLayoutVars>
          <dgm:bulletEnabled val="1"/>
        </dgm:presLayoutVars>
      </dgm:prSet>
      <dgm:spPr/>
    </dgm:pt>
    <dgm:pt modelId="{9602ABFC-2612-2F4A-8885-5D67693BE957}" type="pres">
      <dgm:prSet presAssocID="{29B581CD-AD74-472C-A55E-9F5E8318EC3C}" presName="spaceBetweenRectangles" presStyleCnt="0"/>
      <dgm:spPr/>
    </dgm:pt>
    <dgm:pt modelId="{92923F53-F1AD-8240-B0A2-9007C803C67D}" type="pres">
      <dgm:prSet presAssocID="{3E07A3E9-115E-4EDE-B2C2-A85D5BBEF1AB}" presName="parentLin" presStyleCnt="0"/>
      <dgm:spPr/>
    </dgm:pt>
    <dgm:pt modelId="{225D5ADC-3302-1D4A-B215-5B4BABB654A3}" type="pres">
      <dgm:prSet presAssocID="{3E07A3E9-115E-4EDE-B2C2-A85D5BBEF1AB}" presName="parentLeftMargin" presStyleLbl="node1" presStyleIdx="2" presStyleCnt="4"/>
      <dgm:spPr/>
    </dgm:pt>
    <dgm:pt modelId="{045B02A7-7CFF-124B-AB30-8424D1796061}" type="pres">
      <dgm:prSet presAssocID="{3E07A3E9-115E-4EDE-B2C2-A85D5BBEF1A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D853FE8-1C6D-A846-91F1-702D0356C52D}" type="pres">
      <dgm:prSet presAssocID="{3E07A3E9-115E-4EDE-B2C2-A85D5BBEF1AB}" presName="negativeSpace" presStyleCnt="0"/>
      <dgm:spPr/>
    </dgm:pt>
    <dgm:pt modelId="{9381A33E-3DBE-3A4B-AA80-8B172647BF2B}" type="pres">
      <dgm:prSet presAssocID="{3E07A3E9-115E-4EDE-B2C2-A85D5BBEF1A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3DF3A04-B51E-EF40-89AA-DA962C1AE27C}" type="presOf" srcId="{F5ACFAE8-588F-4475-A402-01281B9D5B35}" destId="{24C6502C-9B0E-3A41-A720-EE44D5C9A2E2}" srcOrd="1" destOrd="0" presId="urn:microsoft.com/office/officeart/2005/8/layout/list1"/>
    <dgm:cxn modelId="{A23FC424-1734-4730-A6AD-63B11F020E9A}" srcId="{39AD389C-D426-41E9-B7C6-1B7E022B2C77}" destId="{F5ACFAE8-588F-4475-A402-01281B9D5B35}" srcOrd="2" destOrd="0" parTransId="{5D64C6C9-31FB-452D-B152-D8ECDB240E97}" sibTransId="{29B581CD-AD74-472C-A55E-9F5E8318EC3C}"/>
    <dgm:cxn modelId="{BAEB3036-F41C-4A43-8F31-4EDD72F7EFC6}" srcId="{39AD389C-D426-41E9-B7C6-1B7E022B2C77}" destId="{A4DCEC9C-0102-4619-9624-F5B03384BE5A}" srcOrd="1" destOrd="0" parTransId="{95C8F32A-3BF0-49F9-AF3F-92B96AEE822C}" sibTransId="{BC71953D-5E51-4292-A697-147FE8B061F3}"/>
    <dgm:cxn modelId="{3F636438-CDC7-C940-BD2E-B9784311E5EE}" type="presOf" srcId="{A4DCEC9C-0102-4619-9624-F5B03384BE5A}" destId="{25DB5F05-6BAC-3F44-8DD9-175CC75B88FA}" srcOrd="1" destOrd="0" presId="urn:microsoft.com/office/officeart/2005/8/layout/list1"/>
    <dgm:cxn modelId="{1DED0DB0-FE1B-4C41-B6D7-D1AF4256C33A}" srcId="{39AD389C-D426-41E9-B7C6-1B7E022B2C77}" destId="{3C70FD74-46E4-4101-957A-7959561FB62F}" srcOrd="0" destOrd="0" parTransId="{0B766FAE-E783-40F2-B109-B5033C5E7A40}" sibTransId="{9A5646C5-70A5-4026-8A6A-D8A1FF8C9A26}"/>
    <dgm:cxn modelId="{0F73EFB9-086C-CF4A-8DDE-6A711EE915E2}" type="presOf" srcId="{3E07A3E9-115E-4EDE-B2C2-A85D5BBEF1AB}" destId="{225D5ADC-3302-1D4A-B215-5B4BABB654A3}" srcOrd="0" destOrd="0" presId="urn:microsoft.com/office/officeart/2005/8/layout/list1"/>
    <dgm:cxn modelId="{6851BDC2-8E28-6A49-8F53-F04C26B18122}" type="presOf" srcId="{39AD389C-D426-41E9-B7C6-1B7E022B2C77}" destId="{A14AF910-C7E9-474A-8A2E-2D6C6A27D34A}" srcOrd="0" destOrd="0" presId="urn:microsoft.com/office/officeart/2005/8/layout/list1"/>
    <dgm:cxn modelId="{247BB3C3-BF4B-6248-9A3D-F1E25C4E8431}" type="presOf" srcId="{F5ACFAE8-588F-4475-A402-01281B9D5B35}" destId="{94B3E58D-5DB7-C642-8B03-64687396B67E}" srcOrd="0" destOrd="0" presId="urn:microsoft.com/office/officeart/2005/8/layout/list1"/>
    <dgm:cxn modelId="{ABBE41D6-41BD-794A-8FC7-BBBEFDC46894}" type="presOf" srcId="{3E07A3E9-115E-4EDE-B2C2-A85D5BBEF1AB}" destId="{045B02A7-7CFF-124B-AB30-8424D1796061}" srcOrd="1" destOrd="0" presId="urn:microsoft.com/office/officeart/2005/8/layout/list1"/>
    <dgm:cxn modelId="{795978D8-8F18-4767-831B-B40CBA8A8F6B}" srcId="{39AD389C-D426-41E9-B7C6-1B7E022B2C77}" destId="{3E07A3E9-115E-4EDE-B2C2-A85D5BBEF1AB}" srcOrd="3" destOrd="0" parTransId="{9D5D26DD-D584-40CE-B371-4F2E9EFEB49F}" sibTransId="{F4218457-7F07-4D55-9AF0-DDD51F254B3C}"/>
    <dgm:cxn modelId="{56AB1BD9-6EBC-044C-9772-042D8CC244DB}" type="presOf" srcId="{A4DCEC9C-0102-4619-9624-F5B03384BE5A}" destId="{70B9D6F6-880D-2546-9872-C65141C2859C}" srcOrd="0" destOrd="0" presId="urn:microsoft.com/office/officeart/2005/8/layout/list1"/>
    <dgm:cxn modelId="{A6A9D8D9-6322-DC4B-BE0D-B50236EDDCFD}" type="presOf" srcId="{3C70FD74-46E4-4101-957A-7959561FB62F}" destId="{490DE277-FBB0-954C-BE45-D9DDCF839169}" srcOrd="0" destOrd="0" presId="urn:microsoft.com/office/officeart/2005/8/layout/list1"/>
    <dgm:cxn modelId="{9014D5FA-BDF0-7449-B35F-10C67FDD9113}" type="presOf" srcId="{3C70FD74-46E4-4101-957A-7959561FB62F}" destId="{62D00D3E-A1A6-B545-8F87-E8E4D8B6B752}" srcOrd="1" destOrd="0" presId="urn:microsoft.com/office/officeart/2005/8/layout/list1"/>
    <dgm:cxn modelId="{20CEF4CB-D384-9440-BA06-65498CD11216}" type="presParOf" srcId="{A14AF910-C7E9-474A-8A2E-2D6C6A27D34A}" destId="{3FAF021A-D820-BD44-8B3F-62BFBE86E541}" srcOrd="0" destOrd="0" presId="urn:microsoft.com/office/officeart/2005/8/layout/list1"/>
    <dgm:cxn modelId="{25A17DE5-AFBC-B84F-ABB5-59ED1A6AE0AC}" type="presParOf" srcId="{3FAF021A-D820-BD44-8B3F-62BFBE86E541}" destId="{490DE277-FBB0-954C-BE45-D9DDCF839169}" srcOrd="0" destOrd="0" presId="urn:microsoft.com/office/officeart/2005/8/layout/list1"/>
    <dgm:cxn modelId="{C166AAA9-72E2-CF42-BF1D-A94C62F3DF2C}" type="presParOf" srcId="{3FAF021A-D820-BD44-8B3F-62BFBE86E541}" destId="{62D00D3E-A1A6-B545-8F87-E8E4D8B6B752}" srcOrd="1" destOrd="0" presId="urn:microsoft.com/office/officeart/2005/8/layout/list1"/>
    <dgm:cxn modelId="{47B62ACB-DFA6-C44C-B929-BF8D8F5901F9}" type="presParOf" srcId="{A14AF910-C7E9-474A-8A2E-2D6C6A27D34A}" destId="{8D561EB2-75C9-C640-9E37-36570AB86908}" srcOrd="1" destOrd="0" presId="urn:microsoft.com/office/officeart/2005/8/layout/list1"/>
    <dgm:cxn modelId="{79903B96-4935-004D-AA0D-126002912F0E}" type="presParOf" srcId="{A14AF910-C7E9-474A-8A2E-2D6C6A27D34A}" destId="{DC0FCF60-4459-1E44-9826-86F5AF2DC5C6}" srcOrd="2" destOrd="0" presId="urn:microsoft.com/office/officeart/2005/8/layout/list1"/>
    <dgm:cxn modelId="{485FA5B2-BB63-F24E-B2A5-070FBF1CFDAA}" type="presParOf" srcId="{A14AF910-C7E9-474A-8A2E-2D6C6A27D34A}" destId="{E036416F-0AE5-AA47-AA7B-76DBB1134D96}" srcOrd="3" destOrd="0" presId="urn:microsoft.com/office/officeart/2005/8/layout/list1"/>
    <dgm:cxn modelId="{9F454C20-891E-C04F-B340-7297D7531686}" type="presParOf" srcId="{A14AF910-C7E9-474A-8A2E-2D6C6A27D34A}" destId="{9084731F-5092-9E4E-BF7C-D70D999812C7}" srcOrd="4" destOrd="0" presId="urn:microsoft.com/office/officeart/2005/8/layout/list1"/>
    <dgm:cxn modelId="{B87E51CC-93C4-164D-8B25-1C4542D83892}" type="presParOf" srcId="{9084731F-5092-9E4E-BF7C-D70D999812C7}" destId="{70B9D6F6-880D-2546-9872-C65141C2859C}" srcOrd="0" destOrd="0" presId="urn:microsoft.com/office/officeart/2005/8/layout/list1"/>
    <dgm:cxn modelId="{4B53C949-F87A-C540-8628-5B04BE2821EC}" type="presParOf" srcId="{9084731F-5092-9E4E-BF7C-D70D999812C7}" destId="{25DB5F05-6BAC-3F44-8DD9-175CC75B88FA}" srcOrd="1" destOrd="0" presId="urn:microsoft.com/office/officeart/2005/8/layout/list1"/>
    <dgm:cxn modelId="{A32DA8D4-CD12-E24A-91E2-D72880CA93B1}" type="presParOf" srcId="{A14AF910-C7E9-474A-8A2E-2D6C6A27D34A}" destId="{AF83CD5F-C714-4444-8071-7D50F436D506}" srcOrd="5" destOrd="0" presId="urn:microsoft.com/office/officeart/2005/8/layout/list1"/>
    <dgm:cxn modelId="{0AAFE3A2-1322-FC4E-BFCE-1F61402B63ED}" type="presParOf" srcId="{A14AF910-C7E9-474A-8A2E-2D6C6A27D34A}" destId="{76B0BA19-5471-5245-BB87-91530B03642F}" srcOrd="6" destOrd="0" presId="urn:microsoft.com/office/officeart/2005/8/layout/list1"/>
    <dgm:cxn modelId="{30640951-C6FB-004C-AB18-86B2CAB2A24A}" type="presParOf" srcId="{A14AF910-C7E9-474A-8A2E-2D6C6A27D34A}" destId="{A76709C0-43EE-C64A-987B-726A33CFDDEF}" srcOrd="7" destOrd="0" presId="urn:microsoft.com/office/officeart/2005/8/layout/list1"/>
    <dgm:cxn modelId="{1C6B2573-ACA1-D94D-8890-9F559F16FEBB}" type="presParOf" srcId="{A14AF910-C7E9-474A-8A2E-2D6C6A27D34A}" destId="{0AF37603-9863-8C47-8BFC-98C582DF72C8}" srcOrd="8" destOrd="0" presId="urn:microsoft.com/office/officeart/2005/8/layout/list1"/>
    <dgm:cxn modelId="{2B843A73-1E0E-044B-B5C6-134D63D6C3FD}" type="presParOf" srcId="{0AF37603-9863-8C47-8BFC-98C582DF72C8}" destId="{94B3E58D-5DB7-C642-8B03-64687396B67E}" srcOrd="0" destOrd="0" presId="urn:microsoft.com/office/officeart/2005/8/layout/list1"/>
    <dgm:cxn modelId="{613BFEF8-A76F-2645-A85A-697F4C421104}" type="presParOf" srcId="{0AF37603-9863-8C47-8BFC-98C582DF72C8}" destId="{24C6502C-9B0E-3A41-A720-EE44D5C9A2E2}" srcOrd="1" destOrd="0" presId="urn:microsoft.com/office/officeart/2005/8/layout/list1"/>
    <dgm:cxn modelId="{002C87B4-F632-314B-813A-1EFBBE15A42F}" type="presParOf" srcId="{A14AF910-C7E9-474A-8A2E-2D6C6A27D34A}" destId="{F9FC9758-A0AD-EF4F-B2D8-00CF2EA47552}" srcOrd="9" destOrd="0" presId="urn:microsoft.com/office/officeart/2005/8/layout/list1"/>
    <dgm:cxn modelId="{FD8000D4-25C6-C84C-AED6-660A26BF5890}" type="presParOf" srcId="{A14AF910-C7E9-474A-8A2E-2D6C6A27D34A}" destId="{4D4FC474-7A0F-0645-9E04-70E279EC051A}" srcOrd="10" destOrd="0" presId="urn:microsoft.com/office/officeart/2005/8/layout/list1"/>
    <dgm:cxn modelId="{429DFEF7-4A2E-8A4B-9216-7272D07006CD}" type="presParOf" srcId="{A14AF910-C7E9-474A-8A2E-2D6C6A27D34A}" destId="{9602ABFC-2612-2F4A-8885-5D67693BE957}" srcOrd="11" destOrd="0" presId="urn:microsoft.com/office/officeart/2005/8/layout/list1"/>
    <dgm:cxn modelId="{535B784B-09D3-7141-9ACC-B32A9AFE8A4E}" type="presParOf" srcId="{A14AF910-C7E9-474A-8A2E-2D6C6A27D34A}" destId="{92923F53-F1AD-8240-B0A2-9007C803C67D}" srcOrd="12" destOrd="0" presId="urn:microsoft.com/office/officeart/2005/8/layout/list1"/>
    <dgm:cxn modelId="{D8545914-B6FF-2A4B-AB46-AA49F502496C}" type="presParOf" srcId="{92923F53-F1AD-8240-B0A2-9007C803C67D}" destId="{225D5ADC-3302-1D4A-B215-5B4BABB654A3}" srcOrd="0" destOrd="0" presId="urn:microsoft.com/office/officeart/2005/8/layout/list1"/>
    <dgm:cxn modelId="{69CF41F6-9804-DF45-BE9B-A1D4604956FA}" type="presParOf" srcId="{92923F53-F1AD-8240-B0A2-9007C803C67D}" destId="{045B02A7-7CFF-124B-AB30-8424D1796061}" srcOrd="1" destOrd="0" presId="urn:microsoft.com/office/officeart/2005/8/layout/list1"/>
    <dgm:cxn modelId="{DC92EC7B-30B3-9B43-B538-240DD23689D9}" type="presParOf" srcId="{A14AF910-C7E9-474A-8A2E-2D6C6A27D34A}" destId="{DD853FE8-1C6D-A846-91F1-702D0356C52D}" srcOrd="13" destOrd="0" presId="urn:microsoft.com/office/officeart/2005/8/layout/list1"/>
    <dgm:cxn modelId="{E11A56A1-883E-EC4F-A200-5BE9988A42D4}" type="presParOf" srcId="{A14AF910-C7E9-474A-8A2E-2D6C6A27D34A}" destId="{9381A33E-3DBE-3A4B-AA80-8B172647BF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9D527-D6A2-4C72-92DB-63370C7CA51C}">
      <dsp:nvSpPr>
        <dsp:cNvPr id="0" name=""/>
        <dsp:cNvSpPr/>
      </dsp:nvSpPr>
      <dsp:spPr>
        <a:xfrm>
          <a:off x="1291" y="577166"/>
          <a:ext cx="5035226" cy="30211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 </a:t>
          </a:r>
          <a:r>
            <a:rPr lang="en-US" sz="2300" kern="1200" dirty="0" err="1"/>
            <a:t>organización</a:t>
          </a:r>
          <a:r>
            <a:rPr lang="en-US" sz="2300" kern="1200" dirty="0"/>
            <a:t> </a:t>
          </a:r>
          <a:r>
            <a:rPr lang="en-US" sz="2300" kern="1200" dirty="0" err="1"/>
            <a:t>puede</a:t>
          </a:r>
          <a:r>
            <a:rPr lang="en-US" sz="2300" kern="1200" dirty="0"/>
            <a:t> </a:t>
          </a:r>
          <a:r>
            <a:rPr lang="en-US" sz="2300" kern="1200" dirty="0" err="1"/>
            <a:t>definirse</a:t>
          </a:r>
          <a:r>
            <a:rPr lang="en-US" sz="2300" kern="1200" dirty="0"/>
            <a:t> </a:t>
          </a:r>
          <a:r>
            <a:rPr lang="en-US" sz="2300" kern="1200" dirty="0" err="1"/>
            <a:t>como</a:t>
          </a:r>
          <a:r>
            <a:rPr lang="en-US" sz="2300" kern="1200" dirty="0"/>
            <a:t> </a:t>
          </a:r>
          <a:r>
            <a:rPr lang="en-US" sz="2300" kern="1200" dirty="0" err="1"/>
            <a:t>el</a:t>
          </a:r>
          <a:r>
            <a:rPr lang="en-US" sz="2300" kern="1200" dirty="0"/>
            <a:t> </a:t>
          </a:r>
          <a:r>
            <a:rPr lang="en-US" sz="2300" kern="1200" dirty="0" err="1"/>
            <a:t>proceso</a:t>
          </a:r>
          <a:r>
            <a:rPr lang="en-US" sz="2300" kern="1200" dirty="0"/>
            <a:t> para </a:t>
          </a:r>
          <a:r>
            <a:rPr lang="en-US" sz="2300" kern="1200" dirty="0" err="1"/>
            <a:t>identificar</a:t>
          </a:r>
          <a:r>
            <a:rPr lang="en-US" sz="2300" kern="1200" dirty="0"/>
            <a:t> y </a:t>
          </a:r>
          <a:r>
            <a:rPr lang="en-US" sz="2300" kern="1200" dirty="0" err="1"/>
            <a:t>agrupar</a:t>
          </a:r>
          <a:r>
            <a:rPr lang="en-US" sz="2300" kern="1200" dirty="0"/>
            <a:t> </a:t>
          </a:r>
          <a:r>
            <a:rPr lang="en-US" sz="2300" kern="1200" dirty="0" err="1"/>
            <a:t>el</a:t>
          </a:r>
          <a:r>
            <a:rPr lang="en-US" sz="2300" kern="1200" dirty="0"/>
            <a:t> </a:t>
          </a:r>
          <a:r>
            <a:rPr lang="en-US" sz="2300" kern="1200" dirty="0" err="1"/>
            <a:t>trabajo</a:t>
          </a:r>
          <a:r>
            <a:rPr lang="en-US" sz="2300" kern="1200" dirty="0"/>
            <a:t> que ha de </a:t>
          </a:r>
          <a:r>
            <a:rPr lang="en-US" sz="2300" kern="1200" dirty="0" err="1"/>
            <a:t>hacerse</a:t>
          </a:r>
          <a:r>
            <a:rPr lang="en-US" sz="2300" kern="1200" dirty="0"/>
            <a:t>, </a:t>
          </a:r>
          <a:r>
            <a:rPr lang="en-US" sz="2300" kern="1200" dirty="0" err="1"/>
            <a:t>definir</a:t>
          </a:r>
          <a:r>
            <a:rPr lang="en-US" sz="2300" kern="1200" dirty="0"/>
            <a:t> y </a:t>
          </a:r>
          <a:r>
            <a:rPr lang="en-US" sz="2300" kern="1200" dirty="0" err="1"/>
            <a:t>delegar</a:t>
          </a:r>
          <a:r>
            <a:rPr lang="en-US" sz="2300" kern="1200" dirty="0"/>
            <a:t> las </a:t>
          </a:r>
          <a:r>
            <a:rPr lang="en-US" sz="2300" kern="1200" dirty="0" err="1"/>
            <a:t>obligaciones</a:t>
          </a:r>
          <a:r>
            <a:rPr lang="en-US" sz="2300" kern="1200" dirty="0"/>
            <a:t> y la </a:t>
          </a:r>
          <a:r>
            <a:rPr lang="en-US" sz="2300" kern="1200" dirty="0" err="1"/>
            <a:t>autoridad</a:t>
          </a:r>
          <a:r>
            <a:rPr lang="en-US" sz="2300" kern="1200" dirty="0"/>
            <a:t>, </a:t>
          </a:r>
          <a:r>
            <a:rPr lang="en-US" sz="2300" kern="1200" dirty="0" err="1"/>
            <a:t>así</a:t>
          </a:r>
          <a:r>
            <a:rPr lang="en-US" sz="2300" kern="1200" dirty="0"/>
            <a:t> </a:t>
          </a:r>
          <a:r>
            <a:rPr lang="en-US" sz="2300" kern="1200" dirty="0" err="1"/>
            <a:t>como</a:t>
          </a:r>
          <a:r>
            <a:rPr lang="en-US" sz="2300" kern="1200" dirty="0"/>
            <a:t> </a:t>
          </a:r>
          <a:r>
            <a:rPr lang="en-US" sz="2300" kern="1200" dirty="0" err="1"/>
            <a:t>establecer</a:t>
          </a:r>
          <a:r>
            <a:rPr lang="en-US" sz="2300" kern="1200" dirty="0"/>
            <a:t> </a:t>
          </a:r>
          <a:r>
            <a:rPr lang="en-US" sz="2300" kern="1200" dirty="0" err="1"/>
            <a:t>relaciones</a:t>
          </a:r>
          <a:r>
            <a:rPr lang="en-US" sz="2300" kern="1200" dirty="0"/>
            <a:t> a fin de </a:t>
          </a:r>
          <a:r>
            <a:rPr lang="en-US" sz="2300" kern="1200" dirty="0" err="1"/>
            <a:t>hacer</a:t>
          </a:r>
          <a:r>
            <a:rPr lang="en-US" sz="2300" kern="1200" dirty="0"/>
            <a:t> </a:t>
          </a:r>
          <a:r>
            <a:rPr lang="en-US" sz="2300" kern="1200" dirty="0" err="1"/>
            <a:t>posible</a:t>
          </a:r>
          <a:r>
            <a:rPr lang="en-US" sz="2300" kern="1200" dirty="0"/>
            <a:t> que las personas </a:t>
          </a:r>
          <a:r>
            <a:rPr lang="en-US" sz="2300" kern="1200" dirty="0" err="1"/>
            <a:t>trabajen</a:t>
          </a:r>
          <a:r>
            <a:rPr lang="en-US" sz="2300" kern="1200" dirty="0"/>
            <a:t> juntas del modo </a:t>
          </a:r>
          <a:r>
            <a:rPr lang="en-US" sz="2300" kern="1200" dirty="0" err="1"/>
            <a:t>más</a:t>
          </a:r>
          <a:r>
            <a:rPr lang="en-US" sz="2300" kern="1200" dirty="0"/>
            <a:t> </a:t>
          </a:r>
          <a:r>
            <a:rPr lang="en-US" sz="2300" kern="1200" dirty="0" err="1"/>
            <a:t>efectivo</a:t>
          </a:r>
          <a:r>
            <a:rPr lang="en-US" sz="2300" kern="1200" dirty="0"/>
            <a:t>.</a:t>
          </a:r>
        </a:p>
      </dsp:txBody>
      <dsp:txXfrm>
        <a:off x="1291" y="577166"/>
        <a:ext cx="5035226" cy="3021135"/>
      </dsp:txXfrm>
    </dsp:sp>
    <dsp:sp modelId="{38C9426C-8488-45EA-8245-51F64AC24CB4}">
      <dsp:nvSpPr>
        <dsp:cNvPr id="0" name=""/>
        <dsp:cNvSpPr/>
      </dsp:nvSpPr>
      <dsp:spPr>
        <a:xfrm>
          <a:off x="5540040" y="577166"/>
          <a:ext cx="5035226" cy="30211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cuatro fundamentos principales de la administración son: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Planificación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Organización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Ejecución</a:t>
          </a:r>
          <a:r>
            <a:rPr lang="en-US" sz="1800" kern="1200" dirty="0"/>
            <a:t>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Control.</a:t>
          </a:r>
        </a:p>
      </dsp:txBody>
      <dsp:txXfrm>
        <a:off x="5540040" y="577166"/>
        <a:ext cx="5035226" cy="3021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94AB2-3D2A-D745-B748-93FF03AFF54A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kern="1200"/>
            <a:t>DESCONTROL.</a:t>
          </a:r>
          <a:endParaRPr lang="en-US" sz="2500" kern="1200"/>
        </a:p>
      </dsp:txBody>
      <dsp:txXfrm>
        <a:off x="156995" y="3150"/>
        <a:ext cx="3207052" cy="1924231"/>
      </dsp:txXfrm>
    </dsp:sp>
    <dsp:sp modelId="{7B993D0F-CAE5-CE44-9592-366DAE2AE76B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2">
            <a:hueOff val="632483"/>
            <a:satOff val="-11966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kern="1200"/>
            <a:t>SUPERPOSICIÓN.</a:t>
          </a:r>
          <a:endParaRPr lang="en-US" sz="2500" kern="1200"/>
        </a:p>
      </dsp:txBody>
      <dsp:txXfrm>
        <a:off x="3684752" y="3150"/>
        <a:ext cx="3207052" cy="1924231"/>
      </dsp:txXfrm>
    </dsp:sp>
    <dsp:sp modelId="{6C96AE44-8ECD-194D-93D1-EDA2A7BC11B4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kern="1200"/>
            <a:t>HAY UNA FALTA DE EQUILIBRIO ENTRE LA VIDA LABORAL Y PERSONAL.</a:t>
          </a:r>
          <a:endParaRPr lang="en-US" sz="2500" kern="1200"/>
        </a:p>
      </dsp:txBody>
      <dsp:txXfrm>
        <a:off x="7212510" y="3150"/>
        <a:ext cx="3207052" cy="1924231"/>
      </dsp:txXfrm>
    </dsp:sp>
    <dsp:sp modelId="{D83ACB2E-0818-354A-88E2-368B72E949DA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2">
            <a:hueOff val="1897450"/>
            <a:satOff val="-35897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kern="1200"/>
            <a:t>PUEDE PROVOCAR UNA GRAN PERDIDA DE TIEMPO.</a:t>
          </a:r>
          <a:endParaRPr lang="en-US" sz="2500" kern="1200"/>
        </a:p>
      </dsp:txBody>
      <dsp:txXfrm>
        <a:off x="1920874" y="2248086"/>
        <a:ext cx="3207052" cy="1924231"/>
      </dsp:txXfrm>
    </dsp:sp>
    <dsp:sp modelId="{C75A63E0-A150-3641-A465-AABDF1CD6569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kern="1200"/>
            <a:t>INCREMENTA LA POSIBILIDAD DE  COMETER ERRORES.</a:t>
          </a:r>
          <a:endParaRPr lang="en-US" sz="2500" kern="1200"/>
        </a:p>
      </dsp:txBody>
      <dsp:txXfrm>
        <a:off x="5448631" y="2248086"/>
        <a:ext cx="3207052" cy="1924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FCF60-4459-1E44-9826-86F5AF2DC5C6}">
      <dsp:nvSpPr>
        <dsp:cNvPr id="0" name=""/>
        <dsp:cNvSpPr/>
      </dsp:nvSpPr>
      <dsp:spPr>
        <a:xfrm>
          <a:off x="0" y="836674"/>
          <a:ext cx="5638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00D3E-A1A6-B545-8F87-E8E4D8B6B752}">
      <dsp:nvSpPr>
        <dsp:cNvPr id="0" name=""/>
        <dsp:cNvSpPr/>
      </dsp:nvSpPr>
      <dsp:spPr>
        <a:xfrm>
          <a:off x="281940" y="541474"/>
          <a:ext cx="39471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/>
            <a:t>CAMBIO DEPARTAMENTAL</a:t>
          </a:r>
          <a:endParaRPr lang="en-US" sz="2000" kern="1200"/>
        </a:p>
      </dsp:txBody>
      <dsp:txXfrm>
        <a:off x="310761" y="570295"/>
        <a:ext cx="3889518" cy="532758"/>
      </dsp:txXfrm>
    </dsp:sp>
    <dsp:sp modelId="{76B0BA19-5471-5245-BB87-91530B03642F}">
      <dsp:nvSpPr>
        <dsp:cNvPr id="0" name=""/>
        <dsp:cNvSpPr/>
      </dsp:nvSpPr>
      <dsp:spPr>
        <a:xfrm>
          <a:off x="0" y="1743875"/>
          <a:ext cx="5638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B5F05-6BAC-3F44-8DD9-175CC75B88FA}">
      <dsp:nvSpPr>
        <dsp:cNvPr id="0" name=""/>
        <dsp:cNvSpPr/>
      </dsp:nvSpPr>
      <dsp:spPr>
        <a:xfrm>
          <a:off x="281940" y="1448674"/>
          <a:ext cx="39471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/>
            <a:t>CAMBIO GENERAL:</a:t>
          </a:r>
          <a:endParaRPr lang="en-US" sz="2000" kern="1200"/>
        </a:p>
      </dsp:txBody>
      <dsp:txXfrm>
        <a:off x="310761" y="1477495"/>
        <a:ext cx="3889518" cy="532758"/>
      </dsp:txXfrm>
    </dsp:sp>
    <dsp:sp modelId="{4D4FC474-7A0F-0645-9E04-70E279EC051A}">
      <dsp:nvSpPr>
        <dsp:cNvPr id="0" name=""/>
        <dsp:cNvSpPr/>
      </dsp:nvSpPr>
      <dsp:spPr>
        <a:xfrm>
          <a:off x="0" y="2651075"/>
          <a:ext cx="5638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6502C-9B0E-3A41-A720-EE44D5C9A2E2}">
      <dsp:nvSpPr>
        <dsp:cNvPr id="0" name=""/>
        <dsp:cNvSpPr/>
      </dsp:nvSpPr>
      <dsp:spPr>
        <a:xfrm>
          <a:off x="281940" y="2355875"/>
          <a:ext cx="39471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/>
            <a:t>CAMBIO RADICAL</a:t>
          </a:r>
          <a:endParaRPr lang="en-US" sz="2000" kern="1200"/>
        </a:p>
      </dsp:txBody>
      <dsp:txXfrm>
        <a:off x="310761" y="2384696"/>
        <a:ext cx="3889518" cy="532758"/>
      </dsp:txXfrm>
    </dsp:sp>
    <dsp:sp modelId="{9381A33E-3DBE-3A4B-AA80-8B172647BF2B}">
      <dsp:nvSpPr>
        <dsp:cNvPr id="0" name=""/>
        <dsp:cNvSpPr/>
      </dsp:nvSpPr>
      <dsp:spPr>
        <a:xfrm>
          <a:off x="0" y="3558275"/>
          <a:ext cx="5638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B02A7-7CFF-124B-AB30-8424D1796061}">
      <dsp:nvSpPr>
        <dsp:cNvPr id="0" name=""/>
        <dsp:cNvSpPr/>
      </dsp:nvSpPr>
      <dsp:spPr>
        <a:xfrm>
          <a:off x="281940" y="3263075"/>
          <a:ext cx="394716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/>
            <a:t>CAMBIO GRADUAL</a:t>
          </a:r>
          <a:endParaRPr lang="en-US" sz="2000" kern="1200"/>
        </a:p>
      </dsp:txBody>
      <dsp:txXfrm>
        <a:off x="310761" y="3291896"/>
        <a:ext cx="388951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D53708-50CA-4BA7-A7C8-9D8336FAC807}" type="datetime1">
              <a:rPr lang="es-ES" smtClean="0"/>
              <a:t>26/06/2022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A9AA67-3F62-40E5-A5AA-010960116835}" type="datetime1">
              <a:rPr lang="es-ES" noProof="0" smtClean="0"/>
              <a:t>26/06/2022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bre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ángulo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á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ángulo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5692D049-2D87-4CFA-BD29-9440164EB1E3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á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C2F6A-DEA7-4E19-94ED-1A59A1F05733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á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F24220AD-FA31-4FB6-BA17-D1DC0C452999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upo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ángulo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ángulo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3AD73-C50E-4D07-9154-7685F3E0965A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ángulo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á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ángulo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C8B929B-0EA9-4AE0-8254-EEBB65D63B30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upo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ángulo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ángulo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F21931E-1BC5-40A0-8014-8FA768A25834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upo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ángulo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ángulo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F8EAAC98-FCB1-4D3F-9C41-3A2A7CE3A37C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upo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ángulo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ángulo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5D934-2C1D-429C-ADD1-0D504C7BD388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C0CA16-E284-4F73-ABC7-F82EA0B2D8EE}" type="datetime1">
              <a:rPr lang="es-ES" noProof="0" smtClean="0"/>
              <a:t>26/06/2022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a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a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upo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ángulo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á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ángulo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CF1DD-700C-482D-B50D-A8F4F75CF9D8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a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upo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ángulo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ángulo isósceles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ángulo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9DC3ADA-FCB2-4B68-8689-BC48DF9A07DC}" type="datetime1">
              <a:rPr lang="es-ES" noProof="0" smtClean="0"/>
              <a:t>26/06/2022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  <a:p>
            <a:pPr lvl="5" rtl="0"/>
            <a:r>
              <a:rPr lang="es-ES" noProof="0"/>
              <a:t>6</a:t>
            </a:r>
          </a:p>
          <a:p>
            <a:pPr lvl="6" rtl="0"/>
            <a:r>
              <a:rPr lang="es-ES" noProof="0"/>
              <a:t>7</a:t>
            </a:r>
          </a:p>
          <a:p>
            <a:pPr lvl="7" rtl="0"/>
            <a:r>
              <a:rPr lang="es-ES" noProof="0"/>
              <a:t>8</a:t>
            </a:r>
          </a:p>
          <a:p>
            <a:pPr lvl="8" rtl="0"/>
            <a:r>
              <a:rPr lang="es-ES" noProof="0"/>
              <a:t>9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FD621-B35E-4109-83EE-BF38A078E795}" type="datetime1">
              <a:rPr lang="es-ES" noProof="0" smtClean="0"/>
              <a:t>26/06/2022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 rtlCol="0">
            <a:normAutofit/>
          </a:bodyPr>
          <a:lstStyle/>
          <a:p>
            <a:pPr algn="l"/>
            <a:r>
              <a:rPr lang="es-ES" sz="7200">
                <a:solidFill>
                  <a:schemeClr val="accent1"/>
                </a:solidFill>
                <a:ea typeface="+mj-lt"/>
                <a:cs typeface="+mj-lt"/>
              </a:rPr>
              <a:t>Naturaleza y fundamentos de la organización</a:t>
            </a:r>
            <a:endParaRPr lang="en-US" sz="72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 rtlCol="0">
            <a:normAutofit/>
          </a:bodyPr>
          <a:lstStyle/>
          <a:p>
            <a:pPr algn="l" rtl="0"/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706" y="3118230"/>
            <a:ext cx="4127931" cy="621540"/>
          </a:xfrm>
        </p:spPr>
        <p:txBody>
          <a:bodyPr>
            <a:noAutofit/>
          </a:bodyPr>
          <a:lstStyle/>
          <a:p>
            <a:r>
              <a:rPr lang="es-ES" sz="4400" b="1" dirty="0"/>
              <a:t>Quien define la autoridad en una empresa?</a:t>
            </a:r>
            <a:endParaRPr lang="es-CR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73472" y="1848347"/>
            <a:ext cx="6759163" cy="2539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autoridad en una empresa es nombrada en su defecto si es solo un propietario por dicho dueño o en el caso que sean varios copropietarios se realiza una asamblea para nombrar dicha autoridad. Usualmente dicho puesto lo llega a desempeñar alguno de los socios mayoritarios.</a:t>
            </a:r>
            <a:endParaRPr lang="es-C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168" y="370449"/>
            <a:ext cx="5146691" cy="1320800"/>
          </a:xfrm>
        </p:spPr>
        <p:txBody>
          <a:bodyPr>
            <a:normAutofit/>
          </a:bodyPr>
          <a:lstStyle/>
          <a:p>
            <a:r>
              <a:rPr lang="es-ES" sz="5000" dirty="0"/>
              <a:t>Tramo de control </a:t>
            </a:r>
            <a:endParaRPr lang="es-CR" sz="5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260" y="2317321"/>
            <a:ext cx="3724495" cy="247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El 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tramo de control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 se refiere al número de trabajadores que un jefe puede dirigir de manera eficaz, lo que determina el número y gerentes que una 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 posee y debe poseer.</a:t>
            </a:r>
            <a:endParaRPr lang="es-C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64" y="1443878"/>
            <a:ext cx="7655908" cy="39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3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A263-4052-0D2C-E311-3F81A6DE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66" y="1255133"/>
            <a:ext cx="3860922" cy="4344728"/>
          </a:xfrm>
        </p:spPr>
        <p:txBody>
          <a:bodyPr>
            <a:normAutofit/>
          </a:bodyPr>
          <a:lstStyle/>
          <a:p>
            <a:r>
              <a:rPr lang="es-MX" sz="4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Delegación  Asignación de autoridad: </a:t>
            </a:r>
            <a:endParaRPr lang="en-US" sz="8000" b="1" dirty="0"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25FD1-509B-A623-D842-5AC62CC1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Definimos delegación o asignación de autoridad como el proceso en el que se transfiera autoridad o diferentes responsabilidades, de una posición superior a una inferior.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55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842C-D59B-0C60-3905-1C8168BF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6" y="2199276"/>
            <a:ext cx="3498979" cy="2456442"/>
          </a:xfrm>
        </p:spPr>
        <p:txBody>
          <a:bodyPr/>
          <a:lstStyle/>
          <a:p>
            <a:r>
              <a:rPr lang="es-MX" sz="4400" b="1" dirty="0"/>
              <a:t>Autoridad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23E3F-FEA0-B512-8630-445F9DE7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aquella persona que tiene derecho o facultad de mandar a una persona o a un grupo de personas subordinadas.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56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C7BD1-5FEF-B6A4-1767-D68AE138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337" y="1589292"/>
            <a:ext cx="11037225" cy="3141626"/>
          </a:xfrm>
        </p:spPr>
        <p:txBody>
          <a:bodyPr>
            <a:normAutofit/>
          </a:bodyPr>
          <a:lstStyle/>
          <a:p>
            <a:r>
              <a:rPr lang="es-MX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Tipos de autoridad: 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8E184-25EE-0936-F4DE-D888EA507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EB00-4682-21AC-E1AA-EAF8058C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87" y="1348992"/>
            <a:ext cx="5490224" cy="1689390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Autoridad en línea:</a:t>
            </a:r>
            <a:endParaRPr lang="en-US" sz="8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E2A39-673D-4128-CDB8-76EB3BD7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0888" y="3252047"/>
            <a:ext cx="5490223" cy="1383770"/>
          </a:xfrm>
        </p:spPr>
        <p:txBody>
          <a:bodyPr>
            <a:normAutofit/>
          </a:bodyPr>
          <a:lstStyle/>
          <a:p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Autoridad que tiene un gerente para dirigir el trabajado de un subordinado, esta hace alusión a los gerentes de línea.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43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927EE3-4B4F-DCAA-CE91-10F47349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61" y="1003177"/>
            <a:ext cx="8969297" cy="453064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8E10ED7-2F28-3DF1-9F2A-5033D0D9CDF3}"/>
              </a:ext>
            </a:extLst>
          </p:cNvPr>
          <p:cNvSpPr/>
          <p:nvPr/>
        </p:nvSpPr>
        <p:spPr>
          <a:xfrm>
            <a:off x="1171852" y="1003177"/>
            <a:ext cx="825624" cy="4989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EB00-4682-21AC-E1AA-EAF8058C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87" y="1348992"/>
            <a:ext cx="5490224" cy="1689390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Autoridad Staff:</a:t>
            </a:r>
            <a:endParaRPr lang="en-US" sz="8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E2A39-673D-4128-CDB8-76EB3BD7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0888" y="3252047"/>
            <a:ext cx="5490223" cy="13837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puestos de trabajo con cierta autoridad que existen para apoyar y asesorar a quienes tienen autoridad en línea.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5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70B54D-A19F-EB1E-CD97-6A11D18F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15" y="1026416"/>
            <a:ext cx="9747805" cy="480516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C734AF3-9777-E9D9-8F88-849FBE2388CA}"/>
              </a:ext>
            </a:extLst>
          </p:cNvPr>
          <p:cNvSpPr/>
          <p:nvPr/>
        </p:nvSpPr>
        <p:spPr>
          <a:xfrm>
            <a:off x="727969" y="1026416"/>
            <a:ext cx="319596" cy="49748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3736A3-6D99-A0FB-918F-F16ECDEF0037}"/>
              </a:ext>
            </a:extLst>
          </p:cNvPr>
          <p:cNvSpPr/>
          <p:nvPr/>
        </p:nvSpPr>
        <p:spPr>
          <a:xfrm>
            <a:off x="7910004" y="2041864"/>
            <a:ext cx="2396971" cy="8522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EB00-4682-21AC-E1AA-EAF8058C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87" y="1348992"/>
            <a:ext cx="5490224" cy="1689390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Autoridad funcional:</a:t>
            </a:r>
            <a:endParaRPr lang="en-US" sz="8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E2A39-673D-4128-CDB8-76EB3BD7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0888" y="3252047"/>
            <a:ext cx="5490223" cy="13837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define cuando un subordinado responde a 2 o más superiores.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41A32B-7E6E-232C-55FA-43A8CB8E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44" y="367561"/>
            <a:ext cx="11031313" cy="17103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+mj-lt"/>
                <a:cs typeface="+mj-lt"/>
              </a:rPr>
              <a:t>¿</a:t>
            </a:r>
            <a:r>
              <a:rPr lang="en-US" sz="3200" dirty="0" err="1">
                <a:solidFill>
                  <a:schemeClr val="tx1"/>
                </a:solidFill>
                <a:ea typeface="+mj-lt"/>
                <a:cs typeface="+mj-lt"/>
              </a:rPr>
              <a:t>Cómo</a:t>
            </a:r>
            <a:endParaRPr lang="en-US" sz="3200" dirty="0">
              <a:solidFill>
                <a:schemeClr val="tx1"/>
              </a:solidFill>
              <a:cs typeface="Calibri Light"/>
            </a:endParaRPr>
          </a:p>
          <a:p>
            <a:r>
              <a:rPr lang="en-US" sz="3200" dirty="0">
                <a:solidFill>
                  <a:schemeClr val="tx1"/>
                </a:solidFill>
                <a:cs typeface="Calibri Light"/>
              </a:rPr>
              <a:t> se define </a:t>
            </a:r>
            <a:r>
              <a:rPr lang="en-US" sz="3200" dirty="0">
                <a:solidFill>
                  <a:schemeClr val="tx1"/>
                </a:solidFill>
                <a:ea typeface="+mj-lt"/>
                <a:cs typeface="+mj-lt"/>
              </a:rPr>
              <a:t>y </a:t>
            </a:r>
            <a:r>
              <a:rPr lang="en-US" sz="3200" dirty="0" err="1">
                <a:solidFill>
                  <a:schemeClr val="tx1"/>
                </a:solidFill>
                <a:ea typeface="+mj-lt"/>
                <a:cs typeface="+mj-lt"/>
              </a:rPr>
              <a:t>cuáles</a:t>
            </a:r>
            <a:r>
              <a:rPr lang="en-US" sz="3200" dirty="0">
                <a:solidFill>
                  <a:schemeClr val="tx1"/>
                </a:solidFill>
                <a:ea typeface="+mj-lt"/>
                <a:cs typeface="+mj-lt"/>
              </a:rPr>
              <a:t> son </a:t>
            </a:r>
            <a:r>
              <a:rPr lang="en-US" sz="3200" dirty="0" err="1">
                <a:solidFill>
                  <a:schemeClr val="tx1"/>
                </a:solidFill>
                <a:ea typeface="+mj-lt"/>
                <a:cs typeface="+mj-lt"/>
              </a:rPr>
              <a:t>los</a:t>
            </a:r>
            <a:r>
              <a:rPr lang="en-US" sz="32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ea typeface="+mj-lt"/>
                <a:cs typeface="+mj-lt"/>
              </a:rPr>
              <a:t>principales</a:t>
            </a:r>
            <a:r>
              <a:rPr lang="en-US" sz="3200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3200" dirty="0" err="1">
                <a:solidFill>
                  <a:schemeClr val="tx1"/>
                </a:solidFill>
                <a:ea typeface="+mj-lt"/>
                <a:cs typeface="+mj-lt"/>
              </a:rPr>
              <a:t>fundamentos</a:t>
            </a:r>
            <a:r>
              <a:rPr lang="en-US" sz="3200" dirty="0">
                <a:solidFill>
                  <a:schemeClr val="tx1"/>
                </a:solidFill>
                <a:ea typeface="+mj-lt"/>
                <a:cs typeface="+mj-lt"/>
              </a:rPr>
              <a:t> de la Organización</a:t>
            </a:r>
            <a:r>
              <a:rPr lang="en-US" sz="3200" dirty="0">
                <a:solidFill>
                  <a:schemeClr val="tx1"/>
                </a:solidFill>
                <a:cs typeface="Calibri Light"/>
              </a:rPr>
              <a:t>?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EFADBA53-7F59-A960-BE0C-5D6B7377B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5951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8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EB00-4682-21AC-E1AA-EAF8058C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87" y="1348992"/>
            <a:ext cx="5490224" cy="1689390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Descentralización:</a:t>
            </a:r>
            <a:endParaRPr lang="en-US" sz="287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E2A39-673D-4128-CDB8-76EB3BD7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0888" y="3252047"/>
            <a:ext cx="5490223" cy="13837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permite transferir la autoridad de las jerarquías, es decir se asignan la toma de decisiones a los puestos más bajos de la organización.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3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BDE39-C2A5-94E6-9CDC-2E786491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s-CR"/>
              <a:t>Estructura Horizontal</a:t>
            </a:r>
            <a:br>
              <a:rPr lang="es-CR"/>
            </a:b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C3E82-8CA4-789C-79D5-917DF23A8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s-CR"/>
              <a:t>Una empresa con estructura horizontal es una sin mandos intermedios donde se le permite a los empleados tomar sus propias decisiones operativas del día a día. Grandes grupos de empleados reportan a menudo a un solo gerente</a:t>
            </a:r>
          </a:p>
        </p:txBody>
      </p:sp>
    </p:spTree>
    <p:extLst>
      <p:ext uri="{BB962C8B-B14F-4D97-AF65-F5344CB8AC3E}">
        <p14:creationId xmlns:p14="http://schemas.microsoft.com/office/powerpoint/2010/main" val="1919598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C8A5-FCE4-CD5A-2A9B-ABBAE3E4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s-CR"/>
              <a:t>Ventajas </a:t>
            </a:r>
          </a:p>
        </p:txBody>
      </p:sp>
      <p:pic>
        <p:nvPicPr>
          <p:cNvPr id="18" name="Picture 17" descr="Una balanza digital usando círculos">
            <a:extLst>
              <a:ext uri="{FF2B5EF4-FFF2-40B4-BE49-F238E27FC236}">
                <a16:creationId xmlns:a16="http://schemas.microsoft.com/office/drawing/2014/main" id="{A9DBDD23-960E-668A-726A-E392E0DFA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4" r="-3" b="16320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C4F8E-1F0B-1E1C-A0F6-C0B9E51B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s-CR" sz="8000" dirty="0">
                <a:latin typeface="Calibri" panose="020F0502020204030204" pitchFamily="34" charset="0"/>
                <a:cs typeface="Calibri" panose="020F0502020204030204" pitchFamily="34" charset="0"/>
              </a:rPr>
              <a:t>SATISFACCIÓN</a:t>
            </a:r>
          </a:p>
          <a:p>
            <a:pPr>
              <a:lnSpc>
                <a:spcPct val="110000"/>
              </a:lnSpc>
            </a:pPr>
            <a:r>
              <a:rPr lang="es-CR" sz="8000" dirty="0">
                <a:latin typeface="Calibri" panose="020F0502020204030204" pitchFamily="34" charset="0"/>
                <a:cs typeface="Calibri" panose="020F0502020204030204" pitchFamily="34" charset="0"/>
              </a:rPr>
              <a:t>COOPERACIÓN</a:t>
            </a:r>
          </a:p>
          <a:p>
            <a:pPr>
              <a:lnSpc>
                <a:spcPct val="110000"/>
              </a:lnSpc>
            </a:pPr>
            <a:r>
              <a:rPr lang="es-CR" sz="8000" dirty="0">
                <a:latin typeface="Calibri" panose="020F0502020204030204" pitchFamily="34" charset="0"/>
                <a:cs typeface="Calibri" panose="020F0502020204030204" pitchFamily="34" charset="0"/>
              </a:rPr>
              <a:t>MEJOR Y MAYOR COMUNICACIÓN</a:t>
            </a:r>
          </a:p>
          <a:p>
            <a:pPr>
              <a:lnSpc>
                <a:spcPct val="110000"/>
              </a:lnSpc>
            </a:pPr>
            <a:r>
              <a:rPr lang="es-CR" sz="8000" dirty="0">
                <a:latin typeface="Calibri" panose="020F0502020204030204" pitchFamily="34" charset="0"/>
                <a:cs typeface="Calibri" panose="020F0502020204030204" pitchFamily="34" charset="0"/>
              </a:rPr>
              <a:t>ÉXITOS GRUPALES</a:t>
            </a:r>
          </a:p>
          <a:p>
            <a:pPr>
              <a:lnSpc>
                <a:spcPct val="110000"/>
              </a:lnSpc>
            </a:pPr>
            <a:r>
              <a:rPr lang="es-CR" sz="8000" dirty="0">
                <a:latin typeface="Calibri" panose="020F0502020204030204" pitchFamily="34" charset="0"/>
                <a:cs typeface="Calibri" panose="020F0502020204030204" pitchFamily="34" charset="0"/>
              </a:rPr>
              <a:t>AGILIDAD</a:t>
            </a:r>
          </a:p>
          <a:p>
            <a:pPr>
              <a:lnSpc>
                <a:spcPct val="110000"/>
              </a:lnSpc>
            </a:pPr>
            <a:r>
              <a:rPr lang="es-CR" sz="8000" dirty="0">
                <a:latin typeface="Calibri" panose="020F0502020204030204" pitchFamily="34" charset="0"/>
                <a:cs typeface="Calibri" panose="020F0502020204030204" pitchFamily="34" charset="0"/>
              </a:rPr>
              <a:t>MENOS BUROCRACIA</a:t>
            </a:r>
          </a:p>
          <a:p>
            <a:pPr marL="0" indent="0">
              <a:lnSpc>
                <a:spcPct val="110000"/>
              </a:lnSpc>
              <a:buNone/>
            </a:pPr>
            <a:endParaRPr lang="es-CR" sz="1000" dirty="0"/>
          </a:p>
          <a:p>
            <a:pPr>
              <a:lnSpc>
                <a:spcPct val="110000"/>
              </a:lnSpc>
            </a:pP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4260970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EBE17-1C25-9392-8C1B-94FBA5DB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s-CR">
                <a:solidFill>
                  <a:schemeClr val="tx1"/>
                </a:solidFill>
              </a:rPr>
              <a:t>Desventajas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D531697D-9192-1D9F-A7E8-F97E49CB41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063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BE9AF-630B-E166-A704-126C9403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100" y="1325607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s-CR" sz="4400" b="1" dirty="0">
                <a:solidFill>
                  <a:schemeClr val="bg1"/>
                </a:solidFill>
              </a:rPr>
              <a:t>Cultura</a:t>
            </a:r>
            <a:r>
              <a:rPr lang="es-CR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7670C-DEE1-D13C-EF16-3B2100FE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287" y="1244205"/>
            <a:ext cx="5511800" cy="4171278"/>
          </a:xfrm>
        </p:spPr>
        <p:txBody>
          <a:bodyPr>
            <a:normAutofit/>
          </a:bodyPr>
          <a:lstStyle/>
          <a:p>
            <a:r>
              <a:rPr lang="es-CR" sz="2000" dirty="0">
                <a:latin typeface="Calibri" panose="020F0502020204030204" pitchFamily="34" charset="0"/>
                <a:cs typeface="Calibri" panose="020F0502020204030204" pitchFamily="34" charset="0"/>
              </a:rPr>
              <a:t>LA CULTURA ORGANIZACIONAL DE UNA EMPRESA ES EL CONJUNTO DE VALORES, CREENCIAS, HÁBITOS, TRADICIONES, ACTITUDES Y EXPERIENCIAS DE UNA ORGANIZACIÓN Y SUS MIEMBROS. </a:t>
            </a:r>
          </a:p>
        </p:txBody>
      </p:sp>
    </p:spTree>
    <p:extLst>
      <p:ext uri="{BB962C8B-B14F-4D97-AF65-F5344CB8AC3E}">
        <p14:creationId xmlns:p14="http://schemas.microsoft.com/office/powerpoint/2010/main" val="90001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C84AD-FB7A-CA69-522C-48C1AF24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s-CR" sz="4400" b="1" dirty="0"/>
              <a:t>Quién define la cultura?</a:t>
            </a:r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02257255-6D5E-9597-59CB-85CC900D0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387" y="972144"/>
            <a:ext cx="2045404" cy="2045404"/>
          </a:xfrm>
          <a:prstGeom prst="rect">
            <a:avLst/>
          </a:prstGeom>
          <a:ln w="9525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06366-61B2-16BE-9A45-A8A61061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152" y="2520398"/>
            <a:ext cx="6281873" cy="2379405"/>
          </a:xfrm>
        </p:spPr>
        <p:txBody>
          <a:bodyPr>
            <a:normAutofit/>
          </a:bodyPr>
          <a:lstStyle/>
          <a:p>
            <a:r>
              <a:rPr lang="es-CR" sz="2000" dirty="0">
                <a:latin typeface="Calibri" panose="020F0502020204030204" pitchFamily="34" charset="0"/>
                <a:cs typeface="Calibri" panose="020F0502020204030204" pitchFamily="34" charset="0"/>
              </a:rPr>
              <a:t>LA CULTURA ES ALGO QUE DEBE DEFINIR PREVIAMENTE LA EMPRESA, PUES LOS EMPLEADOS SERÁN LOS PORTAVOCES DE ESTA, Y NO AL REVÉS. </a:t>
            </a:r>
          </a:p>
        </p:txBody>
      </p:sp>
    </p:spTree>
    <p:extLst>
      <p:ext uri="{BB962C8B-B14F-4D97-AF65-F5344CB8AC3E}">
        <p14:creationId xmlns:p14="http://schemas.microsoft.com/office/powerpoint/2010/main" val="4045331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74457-A25B-0A3F-D3C9-7DC5F07E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934" y="1343361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s-CR" sz="4400" b="1" dirty="0">
                <a:solidFill>
                  <a:schemeClr val="bg1"/>
                </a:solidFill>
              </a:rPr>
              <a:t>Cambio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856AF-7BFA-CD7A-3E4C-29D98DB5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286" y="1164306"/>
            <a:ext cx="5511800" cy="4171278"/>
          </a:xfrm>
        </p:spPr>
        <p:txBody>
          <a:bodyPr>
            <a:normAutofit/>
          </a:bodyPr>
          <a:lstStyle/>
          <a:p>
            <a:r>
              <a:rPr lang="es-CR" dirty="0"/>
              <a:t>EL CAMBIO ORGANIZACIONAL ES UNA ESTRATEGIA ORGANIZACIONAL QUE RESPONDE A LA NECESIDAD QUE PRESENTA UNA COMPAÑÍA DE REALIZAR CAMBIOS. ELLO, CON EL FIN DE MEJORAR LA GESTIÓN ADMINISTRATIVA SOCIAL, ASÍ COMO TÉCNICA DE LA ORGANIZACIÓN</a:t>
            </a:r>
          </a:p>
        </p:txBody>
      </p:sp>
    </p:spTree>
    <p:extLst>
      <p:ext uri="{BB962C8B-B14F-4D97-AF65-F5344CB8AC3E}">
        <p14:creationId xmlns:p14="http://schemas.microsoft.com/office/powerpoint/2010/main" val="35254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E71A3-82AA-13DD-6067-AC4BD31C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1" y="2341047"/>
            <a:ext cx="3498979" cy="2456442"/>
          </a:xfrm>
        </p:spPr>
        <p:txBody>
          <a:bodyPr>
            <a:normAutofit/>
          </a:bodyPr>
          <a:lstStyle/>
          <a:p>
            <a:r>
              <a:rPr lang="es-CR" sz="4400" b="1" dirty="0"/>
              <a:t>Tipos de Cambios</a:t>
            </a:r>
          </a:p>
        </p:txBody>
      </p:sp>
      <p:graphicFrame>
        <p:nvGraphicFramePr>
          <p:cNvPr id="34" name="Marcador de contenido 2">
            <a:extLst>
              <a:ext uri="{FF2B5EF4-FFF2-40B4-BE49-F238E27FC236}">
                <a16:creationId xmlns:a16="http://schemas.microsoft.com/office/drawing/2014/main" id="{05654E4D-8C85-D768-9296-CB3D10565D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541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609C8-6FA1-7F2F-724E-DEC03886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93" y="1226450"/>
            <a:ext cx="3865695" cy="4171278"/>
          </a:xfrm>
        </p:spPr>
        <p:txBody>
          <a:bodyPr>
            <a:normAutofit/>
          </a:bodyPr>
          <a:lstStyle/>
          <a:p>
            <a:r>
              <a:rPr lang="es-CR" sz="4400" b="1" dirty="0">
                <a:solidFill>
                  <a:schemeClr val="bg1"/>
                </a:solidFill>
              </a:rPr>
              <a:t>Desarrollo organizacional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29CD0-B15D-FA9B-1103-2F48551F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000" dirty="0">
                <a:latin typeface="Calibri" panose="020F0502020204030204" pitchFamily="34" charset="0"/>
                <a:cs typeface="Calibri" panose="020F0502020204030204" pitchFamily="34" charset="0"/>
              </a:rPr>
              <a:t>EL DESARROLLO ORGANIZACIONAL ES EL CONJUNTO DE PROCESOS PARA POTENCIAR EL CRECIMIENTO DE UNA ORGANIZACIÓN JUNTO AL RENDIMIENTO DE SU PLANTILLA</a:t>
            </a:r>
          </a:p>
        </p:txBody>
      </p:sp>
    </p:spTree>
    <p:extLst>
      <p:ext uri="{BB962C8B-B14F-4D97-AF65-F5344CB8AC3E}">
        <p14:creationId xmlns:p14="http://schemas.microsoft.com/office/powerpoint/2010/main" val="1824063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BDBC-3E18-1517-504D-A48F1502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44206"/>
            <a:ext cx="3865695" cy="4171278"/>
          </a:xfrm>
        </p:spPr>
        <p:txBody>
          <a:bodyPr>
            <a:normAutofit/>
          </a:bodyPr>
          <a:lstStyle/>
          <a:p>
            <a:r>
              <a:rPr lang="es-CR" sz="4400" b="1" dirty="0">
                <a:solidFill>
                  <a:schemeClr val="bg1"/>
                </a:solidFill>
              </a:rPr>
              <a:t>Reingeniería de la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B777D-55E4-57CA-F871-6F6B4E36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948" y="1182061"/>
            <a:ext cx="5511800" cy="4171278"/>
          </a:xfrm>
        </p:spPr>
        <p:txBody>
          <a:bodyPr>
            <a:normAutofit/>
          </a:bodyPr>
          <a:lstStyle/>
          <a:p>
            <a:r>
              <a:rPr lang="es-CR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 REINGENIERÍA ORGANIZACIONAL ES UNA TÉCNICA QUE SE UTILIZA PARA REDISEÑAR LOS PROCESOS DE NEGOCIOS. ESTO SE HACE CON EL FIN DE APROVECHAR LAS FORTALEZAS DE LA ORGANIZACIÓN, LLAMADAS COMPETENCIAS BÁSICAS</a:t>
            </a:r>
          </a:p>
        </p:txBody>
      </p:sp>
    </p:spTree>
    <p:extLst>
      <p:ext uri="{BB962C8B-B14F-4D97-AF65-F5344CB8AC3E}">
        <p14:creationId xmlns:p14="http://schemas.microsoft.com/office/powerpoint/2010/main" val="15324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1A1DD-2493-831E-5981-C107C4D9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ea typeface="+mj-lt"/>
                <a:cs typeface="+mj-lt"/>
              </a:rPr>
              <a:t>Organización</a:t>
            </a:r>
            <a:r>
              <a:rPr lang="en-US" sz="3200" dirty="0">
                <a:ea typeface="+mj-lt"/>
                <a:cs typeface="+mj-lt"/>
              </a:rPr>
              <a:t> formal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7D2A-A60D-46AE-426F-FE935192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Calibri Light"/>
                <a:ea typeface="+mn-lt"/>
                <a:cs typeface="+mn-lt"/>
              </a:rPr>
              <a:t>Es un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tipo</a:t>
            </a:r>
            <a:r>
              <a:rPr lang="en-US" sz="2400" dirty="0">
                <a:latin typeface="Calibri Light"/>
                <a:ea typeface="+mn-lt"/>
                <a:cs typeface="+mn-lt"/>
              </a:rPr>
              <a:t> de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estructura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basada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en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ciertas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prácticas</a:t>
            </a:r>
            <a:r>
              <a:rPr lang="en-US" sz="2400" dirty="0">
                <a:latin typeface="Calibri Light"/>
                <a:ea typeface="+mn-lt"/>
                <a:cs typeface="+mn-lt"/>
              </a:rPr>
              <a:t> y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reglas</a:t>
            </a:r>
            <a:r>
              <a:rPr lang="en-US" sz="2400" dirty="0">
                <a:latin typeface="Calibri Light"/>
                <a:ea typeface="+mn-lt"/>
                <a:cs typeface="+mn-lt"/>
              </a:rPr>
              <a:t> que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definen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su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funcionamiento</a:t>
            </a:r>
            <a:r>
              <a:rPr lang="en-US" sz="2400" dirty="0">
                <a:latin typeface="Calibri Light"/>
                <a:ea typeface="+mn-lt"/>
                <a:cs typeface="+mn-lt"/>
              </a:rPr>
              <a:t> y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desempeño</a:t>
            </a:r>
            <a:r>
              <a:rPr lang="en-US" sz="2400" dirty="0">
                <a:latin typeface="Calibri Light"/>
                <a:ea typeface="+mn-lt"/>
                <a:cs typeface="+mn-lt"/>
              </a:rPr>
              <a:t>, entre las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principales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características</a:t>
            </a:r>
            <a:r>
              <a:rPr lang="en-US" sz="2400" dirty="0">
                <a:latin typeface="Calibri Light"/>
                <a:ea typeface="+mn-lt"/>
                <a:cs typeface="+mn-lt"/>
              </a:rPr>
              <a:t> de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una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organización</a:t>
            </a:r>
            <a:r>
              <a:rPr lang="en-US" sz="2400" dirty="0">
                <a:latin typeface="Calibri Light"/>
                <a:ea typeface="+mn-lt"/>
                <a:cs typeface="+mn-lt"/>
              </a:rPr>
              <a:t> formal se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destacan</a:t>
            </a:r>
            <a:r>
              <a:rPr lang="en-US" sz="2400" dirty="0">
                <a:latin typeface="Calibri Light"/>
                <a:ea typeface="+mn-lt"/>
                <a:cs typeface="+mn-lt"/>
              </a:rPr>
              <a:t>: La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división</a:t>
            </a:r>
            <a:r>
              <a:rPr lang="en-US" sz="2400" dirty="0">
                <a:latin typeface="Calibri Light"/>
                <a:ea typeface="+mn-lt"/>
                <a:cs typeface="+mn-lt"/>
              </a:rPr>
              <a:t> del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trabajo</a:t>
            </a:r>
            <a:r>
              <a:rPr lang="en-US" sz="2400" dirty="0">
                <a:latin typeface="Calibri Light"/>
                <a:ea typeface="+mn-lt"/>
                <a:cs typeface="+mn-lt"/>
              </a:rPr>
              <a:t> de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manera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ordenada</a:t>
            </a:r>
            <a:r>
              <a:rPr lang="en-US" sz="2400" dirty="0">
                <a:latin typeface="Calibri Light"/>
                <a:ea typeface="+mn-lt"/>
                <a:cs typeface="+mn-lt"/>
              </a:rPr>
              <a:t> y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organizada</a:t>
            </a:r>
            <a:r>
              <a:rPr lang="en-US" sz="2400" dirty="0">
                <a:latin typeface="Calibri Light"/>
                <a:ea typeface="+mn-lt"/>
                <a:cs typeface="+mn-lt"/>
              </a:rPr>
              <a:t> a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través</a:t>
            </a:r>
            <a:r>
              <a:rPr lang="en-US" sz="2400" dirty="0">
                <a:latin typeface="Calibri Light"/>
                <a:ea typeface="+mn-lt"/>
                <a:cs typeface="+mn-lt"/>
              </a:rPr>
              <a:t> de un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organigrama</a:t>
            </a:r>
            <a:r>
              <a:rPr lang="en-US" sz="2400" dirty="0">
                <a:latin typeface="Calibri Light"/>
                <a:ea typeface="+mn-lt"/>
                <a:cs typeface="+mn-lt"/>
              </a:rPr>
              <a:t>. La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figura</a:t>
            </a:r>
            <a:r>
              <a:rPr lang="en-US" sz="2400" dirty="0">
                <a:latin typeface="Calibri Light"/>
                <a:ea typeface="+mn-lt"/>
                <a:cs typeface="+mn-lt"/>
              </a:rPr>
              <a:t> de un cargo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ejecutivo</a:t>
            </a:r>
            <a:r>
              <a:rPr lang="en-US" sz="2400" dirty="0">
                <a:latin typeface="Calibri Light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como</a:t>
            </a:r>
            <a:r>
              <a:rPr lang="en-US" sz="2400" dirty="0">
                <a:latin typeface="Calibri Light"/>
                <a:ea typeface="+mn-lt"/>
                <a:cs typeface="+mn-lt"/>
              </a:rPr>
              <a:t> factor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estratégico</a:t>
            </a:r>
            <a:r>
              <a:rPr lang="en-US" sz="2400" dirty="0">
                <a:latin typeface="Calibri Light"/>
                <a:ea typeface="+mn-lt"/>
                <a:cs typeface="+mn-lt"/>
              </a:rPr>
              <a:t> que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coordina</a:t>
            </a:r>
            <a:r>
              <a:rPr lang="en-US" sz="2400" dirty="0">
                <a:latin typeface="Calibri Light"/>
                <a:ea typeface="+mn-lt"/>
                <a:cs typeface="+mn-lt"/>
              </a:rPr>
              <a:t> a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todas</a:t>
            </a:r>
            <a:r>
              <a:rPr lang="en-US" sz="2400" dirty="0">
                <a:latin typeface="Calibri Light"/>
                <a:ea typeface="+mn-lt"/>
                <a:cs typeface="+mn-lt"/>
              </a:rPr>
              <a:t> las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áreas</a:t>
            </a:r>
            <a:r>
              <a:rPr lang="en-US" sz="2400" dirty="0">
                <a:latin typeface="Calibri Light"/>
                <a:ea typeface="+mn-lt"/>
                <a:cs typeface="+mn-lt"/>
              </a:rPr>
              <a:t> o 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departamentos</a:t>
            </a:r>
            <a:r>
              <a:rPr lang="en-US" sz="2400" dirty="0">
                <a:latin typeface="Calibri Light"/>
                <a:ea typeface="+mn-lt"/>
                <a:cs typeface="+mn-lt"/>
              </a:rPr>
              <a:t>.</a:t>
            </a:r>
            <a:endParaRPr lang="en-US" sz="2400" err="1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98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E838D645-E2AD-D5E6-EEAD-BDD035CEC43C}"/>
              </a:ext>
            </a:extLst>
          </p:cNvPr>
          <p:cNvSpPr/>
          <p:nvPr/>
        </p:nvSpPr>
        <p:spPr>
          <a:xfrm>
            <a:off x="-1772816" y="-167951"/>
            <a:ext cx="6736702" cy="7436498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308BE1-E8C6-E56E-5317-6474425710FC}"/>
              </a:ext>
            </a:extLst>
          </p:cNvPr>
          <p:cNvSpPr txBox="1"/>
          <p:nvPr/>
        </p:nvSpPr>
        <p:spPr>
          <a:xfrm>
            <a:off x="1446245" y="2274838"/>
            <a:ext cx="8761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solidFill>
                  <a:srgbClr val="FF0000"/>
                </a:solidFill>
              </a:rPr>
              <a:t>¡GRACIAS POR SU ATENCIÓN!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9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EC7BA0-3492-52CF-8E44-CE0275FE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Organización informal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AA36-908E-C4DF-73B3-1789D57B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La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organización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informal es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aquella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que surge de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manera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espontánea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entre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los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miembros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una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organización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al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compartir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espacios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y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tareas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comunes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 La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organización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informal no se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especifica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ningún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tipo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documento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o memorandum.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09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2333" y="617009"/>
            <a:ext cx="9144000" cy="1249250"/>
          </a:xfrm>
        </p:spPr>
        <p:txBody>
          <a:bodyPr>
            <a:normAutofit/>
          </a:bodyPr>
          <a:lstStyle/>
          <a:p>
            <a:r>
              <a:rPr lang="es-ES" sz="4400" dirty="0"/>
              <a:t>Estructura Vertical </a:t>
            </a:r>
            <a:endParaRPr lang="es-C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36244" y="2856515"/>
            <a:ext cx="8036178" cy="1615871"/>
          </a:xfrm>
        </p:spPr>
        <p:txBody>
          <a:bodyPr>
            <a:noAutofit/>
          </a:bodyPr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vertical en una organización es aquella que se basa en el esfuerzo de los gerentes para dirigir y controlar el trabajo de sus empleados. El propietario o administrador de un negocio suele estar en la parte superior de una cadena de mando vertical, muy jerarquizada, donde cada empleado reporta a un supervisor.</a:t>
            </a:r>
            <a:endParaRPr lang="es-C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4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1" y="772577"/>
            <a:ext cx="8242477" cy="5498780"/>
          </a:xfrm>
        </p:spPr>
      </p:pic>
    </p:spTree>
    <p:extLst>
      <p:ext uri="{BB962C8B-B14F-4D97-AF65-F5344CB8AC3E}">
        <p14:creationId xmlns:p14="http://schemas.microsoft.com/office/powerpoint/2010/main" val="42085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205" y="2578661"/>
            <a:ext cx="3498979" cy="2456442"/>
          </a:xfrm>
        </p:spPr>
        <p:txBody>
          <a:bodyPr>
            <a:normAutofit/>
          </a:bodyPr>
          <a:lstStyle/>
          <a:p>
            <a:r>
              <a:rPr lang="es-ES" sz="4400" b="1" dirty="0"/>
              <a:t>Ventajas</a:t>
            </a:r>
            <a:br>
              <a:rPr lang="es-ES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0266" y="1572879"/>
            <a:ext cx="7511835" cy="3712241"/>
          </a:xfrm>
        </p:spPr>
        <p:txBody>
          <a:bodyPr>
            <a:no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Roles claros.</a:t>
            </a:r>
          </a:p>
          <a:p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Responsabilidades definidas. </a:t>
            </a:r>
          </a:p>
          <a:p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Menor probabilidad a errores y dudas.</a:t>
            </a:r>
          </a:p>
          <a:p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Mayor entendimiento lo que lleva a un mejor empleo del tiempo laboral.</a:t>
            </a:r>
            <a:endParaRPr lang="es-C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2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9970" y="2199276"/>
            <a:ext cx="3498979" cy="2456442"/>
          </a:xfrm>
        </p:spPr>
        <p:txBody>
          <a:bodyPr>
            <a:normAutofit/>
          </a:bodyPr>
          <a:lstStyle/>
          <a:p>
            <a:r>
              <a:rPr lang="es-ES" sz="4400" b="1" dirty="0"/>
              <a:t>Desventajas</a:t>
            </a:r>
            <a:endParaRPr lang="es-CR" sz="5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0157" y="1034005"/>
            <a:ext cx="6281873" cy="5248622"/>
          </a:xfrm>
        </p:spPr>
        <p:txBody>
          <a:bodyPr/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Carencia en interacciones grupales.</a:t>
            </a:r>
          </a:p>
          <a:p>
            <a:pPr marL="0" indent="0">
              <a:buNone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Debido a la rigidez se puede ver obstaculizada la innovación.</a:t>
            </a:r>
          </a:p>
          <a:p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Mayor cantidad de tramites para alguna acción fuera de los roles. </a:t>
            </a:r>
          </a:p>
          <a:p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Menor desarrollo de la creatividad.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048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678" y="2994999"/>
            <a:ext cx="383839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900" b="1" dirty="0"/>
              <a:t>Autoridad</a:t>
            </a:r>
            <a:br>
              <a:rPr lang="es-ES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46985" y="2249268"/>
            <a:ext cx="7155766" cy="2359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Se puede definir la 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autoridad en una empresa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 como "la facultad de mandar y a su vez ser el responsable del buen funcionamiento de la empresa, y la obligación correlativa de ser obedecido por otros". Una definición más completa sería "la facultad para tomar decisiones que produzcan efectos". La 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autoridad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 se define como una potestad o facultad para realizar algo.</a:t>
            </a:r>
            <a:endParaRPr lang="es-C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566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80</TotalTime>
  <Words>883</Words>
  <Application>Microsoft Office PowerPoint</Application>
  <PresentationFormat>Panorámica</PresentationFormat>
  <Paragraphs>83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Rockwell</vt:lpstr>
      <vt:lpstr>Wingdings</vt:lpstr>
      <vt:lpstr>Atlas</vt:lpstr>
      <vt:lpstr>Naturaleza y fundamentos de la organización</vt:lpstr>
      <vt:lpstr>¿Cómo  se define y cuáles son los principales fundamentos de la Organización?</vt:lpstr>
      <vt:lpstr>Organización formal</vt:lpstr>
      <vt:lpstr>Organización informal</vt:lpstr>
      <vt:lpstr>Estructura Vertical </vt:lpstr>
      <vt:lpstr>Presentación de PowerPoint</vt:lpstr>
      <vt:lpstr>Ventajas </vt:lpstr>
      <vt:lpstr>Desventajas</vt:lpstr>
      <vt:lpstr>Autoridad </vt:lpstr>
      <vt:lpstr>Quien define la autoridad en una empresa?</vt:lpstr>
      <vt:lpstr>Tramo de control </vt:lpstr>
      <vt:lpstr>Delegación  Asignación de autoridad: </vt:lpstr>
      <vt:lpstr>Autoridad</vt:lpstr>
      <vt:lpstr>Tipos de autoridad:  </vt:lpstr>
      <vt:lpstr>Autoridad en línea:</vt:lpstr>
      <vt:lpstr>Presentación de PowerPoint</vt:lpstr>
      <vt:lpstr>Autoridad Staff:</vt:lpstr>
      <vt:lpstr>Presentación de PowerPoint</vt:lpstr>
      <vt:lpstr>Autoridad funcional:</vt:lpstr>
      <vt:lpstr>Descentralización:</vt:lpstr>
      <vt:lpstr>Estructura Horizontal </vt:lpstr>
      <vt:lpstr>Ventajas </vt:lpstr>
      <vt:lpstr>Desventajas</vt:lpstr>
      <vt:lpstr>Cultura </vt:lpstr>
      <vt:lpstr>Quién define la cultura?</vt:lpstr>
      <vt:lpstr>Cambio</vt:lpstr>
      <vt:lpstr>Tipos de Cambios</vt:lpstr>
      <vt:lpstr>Desarrollo organizacional</vt:lpstr>
      <vt:lpstr>Reingeniería de la Organización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jeremy zelaya</cp:lastModifiedBy>
  <cp:revision>99</cp:revision>
  <dcterms:created xsi:type="dcterms:W3CDTF">2022-06-25T17:56:16Z</dcterms:created>
  <dcterms:modified xsi:type="dcterms:W3CDTF">2022-06-26T20:31:48Z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