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21"/>
  </p:notesMasterIdLst>
  <p:handoutMasterIdLst>
    <p:handoutMasterId r:id="rId22"/>
  </p:handoutMasterIdLst>
  <p:sldIdLst>
    <p:sldId id="325" r:id="rId5"/>
    <p:sldId id="324" r:id="rId6"/>
    <p:sldId id="268" r:id="rId7"/>
    <p:sldId id="261" r:id="rId8"/>
    <p:sldId id="310" r:id="rId9"/>
    <p:sldId id="328" r:id="rId10"/>
    <p:sldId id="335" r:id="rId11"/>
    <p:sldId id="336" r:id="rId12"/>
    <p:sldId id="318" r:id="rId13"/>
    <p:sldId id="332" r:id="rId14"/>
    <p:sldId id="333" r:id="rId15"/>
    <p:sldId id="334" r:id="rId16"/>
    <p:sldId id="337" r:id="rId17"/>
    <p:sldId id="321" r:id="rId18"/>
    <p:sldId id="338" r:id="rId19"/>
    <p:sldId id="29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94667" autoAdjust="0"/>
  </p:normalViewPr>
  <p:slideViewPr>
    <p:cSldViewPr snapToGrid="0">
      <p:cViewPr>
        <p:scale>
          <a:sx n="75" d="100"/>
          <a:sy n="75" d="100"/>
        </p:scale>
        <p:origin x="-124" y="-19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962F03-D7DC-CB6C-79F9-6EDB31BEAE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8D0420-EBB5-D564-54DE-341AD5F02B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AD50C4-F1A5-A448-9E63-11D939CA9B7B}" type="datetimeFigureOut">
              <a:rPr lang="en-US" smtClean="0"/>
              <a:t>7/28/2024</a:t>
            </a:fld>
            <a:endParaRPr lang="en-US" dirty="0"/>
          </a:p>
        </p:txBody>
      </p:sp>
      <p:sp>
        <p:nvSpPr>
          <p:cNvPr id="4" name="Footer Placeholder 3">
            <a:extLst>
              <a:ext uri="{FF2B5EF4-FFF2-40B4-BE49-F238E27FC236}">
                <a16:creationId xmlns:a16="http://schemas.microsoft.com/office/drawing/2014/main" id="{B05F5A34-0F73-44B8-F88C-ACF0104FF4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9DC5854-4E8A-EB36-303D-1E97CBF232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260AD6-267C-A84D-8EB9-DEB2595DCFBC}" type="slidenum">
              <a:rPr lang="en-US" smtClean="0"/>
              <a:t>‹#›</a:t>
            </a:fld>
            <a:endParaRPr lang="en-US" dirty="0"/>
          </a:p>
        </p:txBody>
      </p:sp>
    </p:spTree>
    <p:extLst>
      <p:ext uri="{BB962C8B-B14F-4D97-AF65-F5344CB8AC3E}">
        <p14:creationId xmlns:p14="http://schemas.microsoft.com/office/powerpoint/2010/main" val="3688130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7/28/2024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a:t>
            </a:fld>
            <a:endParaRPr lang="en-US" dirty="0"/>
          </a:p>
        </p:txBody>
      </p:sp>
    </p:spTree>
    <p:extLst>
      <p:ext uri="{BB962C8B-B14F-4D97-AF65-F5344CB8AC3E}">
        <p14:creationId xmlns:p14="http://schemas.microsoft.com/office/powerpoint/2010/main" val="4198010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10</a:t>
            </a:fld>
            <a:endParaRPr lang="en-US" dirty="0"/>
          </a:p>
        </p:txBody>
      </p:sp>
    </p:spTree>
    <p:extLst>
      <p:ext uri="{BB962C8B-B14F-4D97-AF65-F5344CB8AC3E}">
        <p14:creationId xmlns:p14="http://schemas.microsoft.com/office/powerpoint/2010/main" val="3865896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11</a:t>
            </a:fld>
            <a:endParaRPr lang="en-US" dirty="0"/>
          </a:p>
        </p:txBody>
      </p:sp>
    </p:spTree>
    <p:extLst>
      <p:ext uri="{BB962C8B-B14F-4D97-AF65-F5344CB8AC3E}">
        <p14:creationId xmlns:p14="http://schemas.microsoft.com/office/powerpoint/2010/main" val="3549442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12</a:t>
            </a:fld>
            <a:endParaRPr lang="en-US" dirty="0"/>
          </a:p>
        </p:txBody>
      </p:sp>
    </p:spTree>
    <p:extLst>
      <p:ext uri="{BB962C8B-B14F-4D97-AF65-F5344CB8AC3E}">
        <p14:creationId xmlns:p14="http://schemas.microsoft.com/office/powerpoint/2010/main" val="727150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13</a:t>
            </a:fld>
            <a:endParaRPr lang="en-US" dirty="0"/>
          </a:p>
        </p:txBody>
      </p:sp>
    </p:spTree>
    <p:extLst>
      <p:ext uri="{BB962C8B-B14F-4D97-AF65-F5344CB8AC3E}">
        <p14:creationId xmlns:p14="http://schemas.microsoft.com/office/powerpoint/2010/main" val="750298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14</a:t>
            </a:fld>
            <a:endParaRPr lang="en-US" dirty="0"/>
          </a:p>
        </p:txBody>
      </p:sp>
    </p:spTree>
    <p:extLst>
      <p:ext uri="{BB962C8B-B14F-4D97-AF65-F5344CB8AC3E}">
        <p14:creationId xmlns:p14="http://schemas.microsoft.com/office/powerpoint/2010/main" val="1268660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15</a:t>
            </a:fld>
            <a:endParaRPr lang="en-US" dirty="0"/>
          </a:p>
        </p:txBody>
      </p:sp>
    </p:spTree>
    <p:extLst>
      <p:ext uri="{BB962C8B-B14F-4D97-AF65-F5344CB8AC3E}">
        <p14:creationId xmlns:p14="http://schemas.microsoft.com/office/powerpoint/2010/main" val="1893498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16</a:t>
            </a:fld>
            <a:endParaRPr lang="en-US" dirty="0"/>
          </a:p>
        </p:txBody>
      </p:sp>
    </p:spTree>
    <p:extLst>
      <p:ext uri="{BB962C8B-B14F-4D97-AF65-F5344CB8AC3E}">
        <p14:creationId xmlns:p14="http://schemas.microsoft.com/office/powerpoint/2010/main" val="1599872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2</a:t>
            </a:fld>
            <a:endParaRPr lang="en-US" dirty="0"/>
          </a:p>
        </p:txBody>
      </p:sp>
    </p:spTree>
    <p:extLst>
      <p:ext uri="{BB962C8B-B14F-4D97-AF65-F5344CB8AC3E}">
        <p14:creationId xmlns:p14="http://schemas.microsoft.com/office/powerpoint/2010/main" val="2196618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3</a:t>
            </a:fld>
            <a:endParaRPr lang="en-US" dirty="0"/>
          </a:p>
        </p:txBody>
      </p:sp>
    </p:spTree>
    <p:extLst>
      <p:ext uri="{BB962C8B-B14F-4D97-AF65-F5344CB8AC3E}">
        <p14:creationId xmlns:p14="http://schemas.microsoft.com/office/powerpoint/2010/main" val="2292282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4</a:t>
            </a:fld>
            <a:endParaRPr lang="en-US" dirty="0"/>
          </a:p>
        </p:txBody>
      </p:sp>
    </p:spTree>
    <p:extLst>
      <p:ext uri="{BB962C8B-B14F-4D97-AF65-F5344CB8AC3E}">
        <p14:creationId xmlns:p14="http://schemas.microsoft.com/office/powerpoint/2010/main" val="3157934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5</a:t>
            </a:fld>
            <a:endParaRPr lang="en-US" dirty="0"/>
          </a:p>
        </p:txBody>
      </p:sp>
    </p:spTree>
    <p:extLst>
      <p:ext uri="{BB962C8B-B14F-4D97-AF65-F5344CB8AC3E}">
        <p14:creationId xmlns:p14="http://schemas.microsoft.com/office/powerpoint/2010/main" val="509189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6</a:t>
            </a:fld>
            <a:endParaRPr lang="en-US" dirty="0"/>
          </a:p>
        </p:txBody>
      </p:sp>
    </p:spTree>
    <p:extLst>
      <p:ext uri="{BB962C8B-B14F-4D97-AF65-F5344CB8AC3E}">
        <p14:creationId xmlns:p14="http://schemas.microsoft.com/office/powerpoint/2010/main" val="3657124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7</a:t>
            </a:fld>
            <a:endParaRPr lang="en-US" dirty="0"/>
          </a:p>
        </p:txBody>
      </p:sp>
    </p:spTree>
    <p:extLst>
      <p:ext uri="{BB962C8B-B14F-4D97-AF65-F5344CB8AC3E}">
        <p14:creationId xmlns:p14="http://schemas.microsoft.com/office/powerpoint/2010/main" val="2535011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8</a:t>
            </a:fld>
            <a:endParaRPr lang="en-US" dirty="0"/>
          </a:p>
        </p:txBody>
      </p:sp>
    </p:spTree>
    <p:extLst>
      <p:ext uri="{BB962C8B-B14F-4D97-AF65-F5344CB8AC3E}">
        <p14:creationId xmlns:p14="http://schemas.microsoft.com/office/powerpoint/2010/main" val="3430497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9</a:t>
            </a:fld>
            <a:endParaRPr lang="en-US" dirty="0"/>
          </a:p>
        </p:txBody>
      </p:sp>
    </p:spTree>
    <p:extLst>
      <p:ext uri="{BB962C8B-B14F-4D97-AF65-F5344CB8AC3E}">
        <p14:creationId xmlns:p14="http://schemas.microsoft.com/office/powerpoint/2010/main" val="2866502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195471-80E6-2173-AB78-E4AE69292A67}"/>
              </a:ext>
              <a:ext uri="{C183D7F6-B498-43B3-948B-1728B52AA6E4}">
                <adec:decorative xmlns:adec="http://schemas.microsoft.com/office/drawing/2017/decorative" val="1"/>
              </a:ext>
            </a:extLst>
          </p:cNvPr>
          <p:cNvGrpSpPr/>
          <p:nvPr userDrawn="1"/>
        </p:nvGrpSpPr>
        <p:grpSpPr>
          <a:xfrm>
            <a:off x="1563663" y="856093"/>
            <a:ext cx="9064674" cy="5145815"/>
            <a:chOff x="1400539" y="700853"/>
            <a:chExt cx="9699638" cy="5506270"/>
          </a:xfrm>
        </p:grpSpPr>
        <p:sp>
          <p:nvSpPr>
            <p:cNvPr id="4" name="Oval 3">
              <a:extLst>
                <a:ext uri="{FF2B5EF4-FFF2-40B4-BE49-F238E27FC236}">
                  <a16:creationId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799" y="685799"/>
            <a:ext cx="10058397"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5" name="Table Placeholder 4">
            <a:extLst>
              <a:ext uri="{FF2B5EF4-FFF2-40B4-BE49-F238E27FC236}">
                <a16:creationId xmlns:a16="http://schemas.microsoft.com/office/drawing/2014/main" id="{FDB2F69B-2054-2B19-B5CA-CB02C02F9006}"/>
              </a:ext>
            </a:extLst>
          </p:cNvPr>
          <p:cNvSpPr>
            <a:spLocks noGrp="1"/>
          </p:cNvSpPr>
          <p:nvPr>
            <p:ph type="tbl" sz="quarter" idx="12"/>
          </p:nvPr>
        </p:nvSpPr>
        <p:spPr>
          <a:xfrm>
            <a:off x="685800" y="2103438"/>
            <a:ext cx="10820400" cy="3702050"/>
          </a:xfrm>
        </p:spPr>
        <p:txBody>
          <a:bodyPr/>
          <a:lstStyle>
            <a:lvl1pPr marL="0" indent="0" algn="ctr">
              <a:buNone/>
              <a:defRPr/>
            </a:lvl1pPr>
          </a:lstStyle>
          <a:p>
            <a:r>
              <a:rPr lang="en-US" dirty="0"/>
              <a:t>Click icon to add table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C5CD5D5A-0193-F076-B3BC-8B80744EFDC4}"/>
              </a:ext>
            </a:extLst>
          </p:cNvPr>
          <p:cNvSpPr>
            <a:spLocks noGrp="1"/>
          </p:cNvSpPr>
          <p:nvPr>
            <p:ph type="dt" sz="half" idx="13"/>
          </p:nvPr>
        </p:nvSpPr>
        <p:spPr/>
        <p:txBody>
          <a:bodyPr/>
          <a:lstStyle/>
          <a:p>
            <a:fld id="{88FD4BCE-35F6-425E-BEE7-07902E8BBFFC}" type="datetimeFigureOut">
              <a:rPr lang="en-US" smtClean="0"/>
              <a:pPr/>
              <a:t>7/28/2024</a:t>
            </a:fld>
            <a:endParaRPr lang="en-US" dirty="0"/>
          </a:p>
        </p:txBody>
      </p:sp>
      <p:sp>
        <p:nvSpPr>
          <p:cNvPr id="4" name="Footer Placeholder 3">
            <a:extLst>
              <a:ext uri="{FF2B5EF4-FFF2-40B4-BE49-F238E27FC236}">
                <a16:creationId xmlns:a16="http://schemas.microsoft.com/office/drawing/2014/main" id="{C704FF8D-2D04-5E87-990C-B171F1B47A96}"/>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411637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Image">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FB062180-6901-78B5-8F7B-76665DF86085}"/>
              </a:ext>
              <a:ext uri="{C183D7F6-B498-43B3-948B-1728B52AA6E4}">
                <adec:decorative xmlns:adec="http://schemas.microsoft.com/office/drawing/2017/decorative"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E5909B6-3BD3-89A6-C532-2485920A25E0}"/>
              </a:ext>
              <a:ext uri="{C183D7F6-B498-43B3-948B-1728B52AA6E4}">
                <adec:decorative xmlns:adec="http://schemas.microsoft.com/office/drawing/2017/decorative"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a16="http://schemas.microsoft.com/office/drawing/2014/main" id="{D1324873-CBF5-A3C4-2FED-7A74AB030421}"/>
              </a:ext>
              <a:ext uri="{C183D7F6-B498-43B3-948B-1728B52AA6E4}">
                <adec:decorative xmlns:adec="http://schemas.microsoft.com/office/drawing/2017/decorative"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24273D7-57D0-754C-B3BD-00D85865C8DA}"/>
              </a:ext>
            </a:extLst>
          </p:cNvPr>
          <p:cNvSpPr>
            <a:spLocks noGrp="1"/>
          </p:cNvSpPr>
          <p:nvPr>
            <p:ph type="pic" sz="quarter" idx="10"/>
          </p:nvPr>
        </p:nvSpPr>
        <p:spPr>
          <a:xfrm>
            <a:off x="3523091" y="3427812"/>
            <a:ext cx="5143494" cy="3430188"/>
          </a:xfrm>
          <a:custGeom>
            <a:avLst/>
            <a:gdLst>
              <a:gd name="connsiteX0" fmla="*/ 922627 w 5143494"/>
              <a:gd name="connsiteY0" fmla="*/ 0 h 3430188"/>
              <a:gd name="connsiteX1" fmla="*/ 955285 w 5143494"/>
              <a:gd name="connsiteY1" fmla="*/ 29682 h 3430188"/>
              <a:gd name="connsiteX2" fmla="*/ 2591894 w 5143494"/>
              <a:gd name="connsiteY2" fmla="*/ 617209 h 3430188"/>
              <a:gd name="connsiteX3" fmla="*/ 4228502 w 5143494"/>
              <a:gd name="connsiteY3" fmla="*/ 29682 h 3430188"/>
              <a:gd name="connsiteX4" fmla="*/ 4240798 w 5143494"/>
              <a:gd name="connsiteY4" fmla="*/ 18506 h 3430188"/>
              <a:gd name="connsiteX5" fmla="*/ 4390247 w 5143494"/>
              <a:gd name="connsiteY5" fmla="*/ 157278 h 3430188"/>
              <a:gd name="connsiteX6" fmla="*/ 5143494 w 5143494"/>
              <a:gd name="connsiteY6" fmla="*/ 2015180 h 3430188"/>
              <a:gd name="connsiteX7" fmla="*/ 4833098 w 5143494"/>
              <a:gd name="connsiteY7" fmla="*/ 3267589 h 3430188"/>
              <a:gd name="connsiteX8" fmla="*/ 4736412 w 5143494"/>
              <a:gd name="connsiteY8" fmla="*/ 3430188 h 3430188"/>
              <a:gd name="connsiteX9" fmla="*/ 407083 w 5143494"/>
              <a:gd name="connsiteY9" fmla="*/ 3430188 h 3430188"/>
              <a:gd name="connsiteX10" fmla="*/ 310396 w 5143494"/>
              <a:gd name="connsiteY10" fmla="*/ 3267589 h 3430188"/>
              <a:gd name="connsiteX11" fmla="*/ 0 w 5143494"/>
              <a:gd name="connsiteY11" fmla="*/ 2015180 h 3430188"/>
              <a:gd name="connsiteX12" fmla="*/ 753247 w 5143494"/>
              <a:gd name="connsiteY12" fmla="*/ 157278 h 3430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3494" h="3430188">
                <a:moveTo>
                  <a:pt x="922627" y="0"/>
                </a:moveTo>
                <a:lnTo>
                  <a:pt x="955285" y="29682"/>
                </a:lnTo>
                <a:cubicBezTo>
                  <a:pt x="1400036" y="396722"/>
                  <a:pt x="1970216" y="617209"/>
                  <a:pt x="2591894" y="617209"/>
                </a:cubicBezTo>
                <a:cubicBezTo>
                  <a:pt x="3213572" y="617209"/>
                  <a:pt x="3783752" y="396722"/>
                  <a:pt x="4228502" y="29682"/>
                </a:cubicBezTo>
                <a:lnTo>
                  <a:pt x="4240798" y="18506"/>
                </a:lnTo>
                <a:lnTo>
                  <a:pt x="4390247" y="157278"/>
                </a:lnTo>
                <a:cubicBezTo>
                  <a:pt x="4855642" y="632756"/>
                  <a:pt x="5143494" y="1289624"/>
                  <a:pt x="5143494" y="2015180"/>
                </a:cubicBezTo>
                <a:cubicBezTo>
                  <a:pt x="5143494" y="2468653"/>
                  <a:pt x="5031052" y="2895294"/>
                  <a:pt x="4833098" y="3267589"/>
                </a:cubicBezTo>
                <a:lnTo>
                  <a:pt x="4736412" y="3430188"/>
                </a:lnTo>
                <a:lnTo>
                  <a:pt x="407083" y="3430188"/>
                </a:lnTo>
                <a:lnTo>
                  <a:pt x="310396" y="3267589"/>
                </a:lnTo>
                <a:cubicBezTo>
                  <a:pt x="112443" y="2895294"/>
                  <a:pt x="0" y="2468653"/>
                  <a:pt x="0" y="2015180"/>
                </a:cubicBezTo>
                <a:cubicBezTo>
                  <a:pt x="0" y="1289624"/>
                  <a:pt x="287853" y="632756"/>
                  <a:pt x="753247" y="157278"/>
                </a:cubicBezTo>
                <a:close/>
              </a:path>
            </a:pathLst>
          </a:custGeom>
          <a:noFill/>
        </p:spPr>
        <p:txBody>
          <a:bodyPr wrap="square" tIns="914400">
            <a:noAutofit/>
          </a:bodyPr>
          <a:lstStyle>
            <a:lvl1pPr marL="0" indent="0" algn="ctr">
              <a:buNone/>
              <a:defRPr/>
            </a:lvl1pPr>
          </a:lstStyle>
          <a:p>
            <a:r>
              <a:rPr lang="en-US" dirty="0"/>
              <a:t>Click icon to add picture</a:t>
            </a:r>
          </a:p>
        </p:txBody>
      </p:sp>
      <p:sp>
        <p:nvSpPr>
          <p:cNvPr id="2" name="Title 1"/>
          <p:cNvSpPr>
            <a:spLocks noGrp="1"/>
          </p:cNvSpPr>
          <p:nvPr>
            <p:ph type="ctrTitle" hasCustomPrompt="1"/>
          </p:nvPr>
        </p:nvSpPr>
        <p:spPr>
          <a:xfrm>
            <a:off x="685799" y="685798"/>
            <a:ext cx="10058400" cy="326644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Tree>
    <p:extLst>
      <p:ext uri="{BB962C8B-B14F-4D97-AF65-F5344CB8AC3E}">
        <p14:creationId xmlns:p14="http://schemas.microsoft.com/office/powerpoint/2010/main" val="984867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12" name="Graphic 6">
            <a:extLst>
              <a:ext uri="{FF2B5EF4-FFF2-40B4-BE49-F238E27FC236}">
                <a16:creationId xmlns:a16="http://schemas.microsoft.com/office/drawing/2014/main" id="{BB199B51-3DFF-3DF2-E402-55A5DA84946E}"/>
              </a:ext>
            </a:extLst>
          </p:cNvPr>
          <p:cNvSpPr/>
          <p:nvPr userDrawn="1"/>
        </p:nvSpPr>
        <p:spPr>
          <a:xfrm>
            <a:off x="7010400" y="0"/>
            <a:ext cx="5175265" cy="6859269"/>
          </a:xfrm>
          <a:custGeom>
            <a:avLst/>
            <a:gdLst>
              <a:gd name="connsiteX0" fmla="*/ 0 w 5175265"/>
              <a:gd name="connsiteY0" fmla="*/ 0 h 6859269"/>
              <a:gd name="connsiteX1" fmla="*/ 0 w 5175265"/>
              <a:gd name="connsiteY1" fmla="*/ 6407150 h 6859269"/>
              <a:gd name="connsiteX2" fmla="*/ 4494943 w 5175265"/>
              <a:gd name="connsiteY2" fmla="*/ 6407150 h 6859269"/>
              <a:gd name="connsiteX3" fmla="*/ 4505078 w 5175265"/>
              <a:gd name="connsiteY3" fmla="*/ 6417310 h 6859269"/>
              <a:gd name="connsiteX4" fmla="*/ 4494943 w 5175265"/>
              <a:gd name="connsiteY4" fmla="*/ 6427470 h 6859269"/>
              <a:gd name="connsiteX5" fmla="*/ 0 w 5175265"/>
              <a:gd name="connsiteY5" fmla="*/ 6427470 h 6859269"/>
              <a:gd name="connsiteX6" fmla="*/ 0 w 5175265"/>
              <a:gd name="connsiteY6" fmla="*/ 6859270 h 6859269"/>
              <a:gd name="connsiteX7" fmla="*/ 5175266 w 5175265"/>
              <a:gd name="connsiteY7" fmla="*/ 6859270 h 6859269"/>
              <a:gd name="connsiteX8" fmla="*/ 5175266 w 5175265"/>
              <a:gd name="connsiteY8" fmla="*/ 0 h 6859269"/>
              <a:gd name="connsiteX9" fmla="*/ 0 w 5175265"/>
              <a:gd name="connsiteY9" fmla="*/ 0 h 6859269"/>
              <a:gd name="connsiteX10" fmla="*/ 4491143 w 5175265"/>
              <a:gd name="connsiteY10" fmla="*/ 1362710 h 6859269"/>
              <a:gd name="connsiteX11" fmla="*/ 4364453 w 5175265"/>
              <a:gd name="connsiteY11" fmla="*/ 1362710 h 6859269"/>
              <a:gd name="connsiteX12" fmla="*/ 4364453 w 5175265"/>
              <a:gd name="connsiteY12" fmla="*/ 895350 h 6859269"/>
              <a:gd name="connsiteX13" fmla="*/ 3826023 w 5175265"/>
              <a:gd name="connsiteY13" fmla="*/ 1435100 h 6859269"/>
              <a:gd name="connsiteX14" fmla="*/ 3736073 w 5175265"/>
              <a:gd name="connsiteY14" fmla="*/ 1344930 h 6859269"/>
              <a:gd name="connsiteX15" fmla="*/ 4261835 w 5175265"/>
              <a:gd name="connsiteY15" fmla="*/ 817880 h 6859269"/>
              <a:gd name="connsiteX16" fmla="*/ 3807019 w 5175265"/>
              <a:gd name="connsiteY16" fmla="*/ 817880 h 6859269"/>
              <a:gd name="connsiteX17" fmla="*/ 3807019 w 5175265"/>
              <a:gd name="connsiteY17" fmla="*/ 690880 h 6859269"/>
              <a:gd name="connsiteX18" fmla="*/ 4364453 w 5175265"/>
              <a:gd name="connsiteY18" fmla="*/ 690880 h 6859269"/>
              <a:gd name="connsiteX19" fmla="*/ 4482274 w 5175265"/>
              <a:gd name="connsiteY19" fmla="*/ 690880 h 6859269"/>
              <a:gd name="connsiteX20" fmla="*/ 4491143 w 5175265"/>
              <a:gd name="connsiteY20" fmla="*/ 690880 h 6859269"/>
              <a:gd name="connsiteX21" fmla="*/ 4491143 w 5175265"/>
              <a:gd name="connsiteY21" fmla="*/ 1362710 h 685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75265" h="6859269">
                <a:moveTo>
                  <a:pt x="0" y="0"/>
                </a:moveTo>
                <a:lnTo>
                  <a:pt x="0" y="6407150"/>
                </a:lnTo>
                <a:lnTo>
                  <a:pt x="4494943" y="6407150"/>
                </a:lnTo>
                <a:cubicBezTo>
                  <a:pt x="4500011" y="6407150"/>
                  <a:pt x="4505078" y="6410960"/>
                  <a:pt x="4505078" y="6417310"/>
                </a:cubicBezTo>
                <a:cubicBezTo>
                  <a:pt x="4505078" y="6423660"/>
                  <a:pt x="4501278" y="6427470"/>
                  <a:pt x="4494943" y="6427470"/>
                </a:cubicBezTo>
                <a:lnTo>
                  <a:pt x="0" y="6427470"/>
                </a:lnTo>
                <a:lnTo>
                  <a:pt x="0" y="6859270"/>
                </a:lnTo>
                <a:lnTo>
                  <a:pt x="5175266" y="6859270"/>
                </a:lnTo>
                <a:lnTo>
                  <a:pt x="5175266" y="0"/>
                </a:lnTo>
                <a:lnTo>
                  <a:pt x="0" y="0"/>
                </a:lnTo>
                <a:close/>
                <a:moveTo>
                  <a:pt x="4491143" y="1362710"/>
                </a:moveTo>
                <a:lnTo>
                  <a:pt x="4364453" y="1362710"/>
                </a:lnTo>
                <a:lnTo>
                  <a:pt x="4364453" y="895350"/>
                </a:lnTo>
                <a:lnTo>
                  <a:pt x="3826023" y="1435100"/>
                </a:lnTo>
                <a:lnTo>
                  <a:pt x="3736073" y="1344930"/>
                </a:lnTo>
                <a:lnTo>
                  <a:pt x="4261835" y="817880"/>
                </a:lnTo>
                <a:lnTo>
                  <a:pt x="3807019" y="817880"/>
                </a:lnTo>
                <a:lnTo>
                  <a:pt x="3807019" y="690880"/>
                </a:lnTo>
                <a:lnTo>
                  <a:pt x="4364453" y="690880"/>
                </a:lnTo>
                <a:lnTo>
                  <a:pt x="4482274" y="690880"/>
                </a:lnTo>
                <a:lnTo>
                  <a:pt x="4491143" y="690880"/>
                </a:lnTo>
                <a:lnTo>
                  <a:pt x="4491143" y="1362710"/>
                </a:lnTo>
                <a:close/>
              </a:path>
            </a:pathLst>
          </a:custGeom>
          <a:solidFill>
            <a:schemeClr val="accent1">
              <a:lumMod val="60000"/>
              <a:lumOff val="40000"/>
            </a:schemeClr>
          </a:solidFill>
          <a:ln w="12669"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677334" y="694944"/>
            <a:ext cx="9584266" cy="1387852"/>
          </a:xfrm>
        </p:spPr>
        <p:txBody>
          <a:bodyPr lIns="0" tIns="0" rIns="457200" bIns="0">
            <a:noAutofit/>
          </a:bodyPr>
          <a:lstStyle>
            <a:lvl1pPr>
              <a:lnSpc>
                <a:spcPts val="4500"/>
              </a:lnSpc>
              <a:defRPr sz="4000"/>
            </a:lvl1pPr>
          </a:lstStyle>
          <a:p>
            <a:r>
              <a:rPr lang="en-US" dirty="0"/>
              <a:t>Click to add title</a:t>
            </a:r>
          </a:p>
        </p:txBody>
      </p:sp>
      <p:cxnSp>
        <p:nvCxnSpPr>
          <p:cNvPr id="3" name="Straight Connector 2">
            <a:extLst>
              <a:ext uri="{FF2B5EF4-FFF2-40B4-BE49-F238E27FC236}">
                <a16:creationId xmlns:a16="http://schemas.microsoft.com/office/drawing/2014/main" id="{94F37D59-BF08-6CEE-197E-A579E47015D7}"/>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BC225B1-A420-C658-9FD7-067B9FEFF745}"/>
              </a:ext>
            </a:extLst>
          </p:cNvPr>
          <p:cNvSpPr>
            <a:spLocks noGrp="1"/>
          </p:cNvSpPr>
          <p:nvPr>
            <p:ph sz="quarter" idx="12" hasCustomPrompt="1"/>
          </p:nvPr>
        </p:nvSpPr>
        <p:spPr>
          <a:xfrm>
            <a:off x="677334" y="2552698"/>
            <a:ext cx="5964766" cy="3083217"/>
          </a:xfrm>
        </p:spPr>
        <p:txBody>
          <a:bodyPr lIns="91440">
            <a:noAutofit/>
          </a:bodyPr>
          <a:lstStyle>
            <a:lvl1pPr marL="457200" indent="-457200">
              <a:spcBef>
                <a:spcPts val="1600"/>
              </a:spcBef>
              <a:buSzPct val="100000"/>
              <a:buFont typeface="+mj-lt"/>
              <a:buAutoNum type="arabicPeriod"/>
              <a:defRPr sz="1800"/>
            </a:lvl1pPr>
            <a:lvl2pPr marL="800100" indent="-342900">
              <a:spcBef>
                <a:spcPts val="1600"/>
              </a:spcBef>
              <a:buSzPct val="100000"/>
              <a:buFont typeface="+mj-lt"/>
              <a:buAutoNum type="alphaLcPeriod"/>
              <a:defRPr sz="1600"/>
            </a:lvl2pPr>
            <a:lvl3pPr marL="1257300" indent="-342900">
              <a:spcBef>
                <a:spcPts val="1600"/>
              </a:spcBef>
              <a:buSzPct val="100000"/>
              <a:buFont typeface="+mj-lt"/>
              <a:buAutoNum type="arabicParenR"/>
              <a:defRPr sz="1400"/>
            </a:lvl3pPr>
            <a:lvl4pPr marL="1600200" indent="-228600">
              <a:spcBef>
                <a:spcPts val="1600"/>
              </a:spcBef>
              <a:buSzPct val="100000"/>
              <a:buFont typeface="+mj-lt"/>
              <a:buAutoNum type="alphaLcParenR"/>
              <a:defRPr sz="1200"/>
            </a:lvl4pPr>
            <a:lvl5pPr marL="2057400" indent="-228600">
              <a:spcBef>
                <a:spcPts val="1600"/>
              </a:spcBef>
              <a:buSzPct val="100000"/>
              <a:buFont typeface="+mj-lt"/>
              <a:buAutoNum type="romanLcPeriod"/>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665F9D66-4BCE-5466-BE42-19F154C5BF73}"/>
              </a:ext>
            </a:extLst>
          </p:cNvPr>
          <p:cNvSpPr>
            <a:spLocks noGrp="1"/>
          </p:cNvSpPr>
          <p:nvPr>
            <p:ph sz="quarter" idx="13" hasCustomPrompt="1"/>
          </p:nvPr>
        </p:nvSpPr>
        <p:spPr>
          <a:xfrm>
            <a:off x="7656513" y="2552699"/>
            <a:ext cx="3842913" cy="3083216"/>
          </a:xfrm>
        </p:spPr>
        <p:txBody>
          <a:bodyPr>
            <a:noAutofit/>
          </a:bodyPr>
          <a:lstStyle>
            <a:lvl1pPr marL="457200" indent="-457200">
              <a:lnSpc>
                <a:spcPts val="2400"/>
              </a:lnSpc>
              <a:spcBef>
                <a:spcPts val="2800"/>
              </a:spcBef>
              <a:defRPr sz="2400"/>
            </a:lvl1pPr>
            <a:lvl2pPr>
              <a:lnSpc>
                <a:spcPts val="2400"/>
              </a:lnSpc>
              <a:spcBef>
                <a:spcPts val="2800"/>
              </a:spcBef>
              <a:defRPr sz="2000"/>
            </a:lvl2pPr>
            <a:lvl3pPr>
              <a:lnSpc>
                <a:spcPts val="2400"/>
              </a:lnSpc>
              <a:spcBef>
                <a:spcPts val="2800"/>
              </a:spcBef>
              <a:defRPr sz="1800"/>
            </a:lvl3pPr>
            <a:lvl4pPr>
              <a:lnSpc>
                <a:spcPts val="2400"/>
              </a:lnSpc>
              <a:spcBef>
                <a:spcPts val="2800"/>
              </a:spcBef>
              <a:defRPr sz="1600"/>
            </a:lvl4pPr>
            <a:lvl5pPr>
              <a:lnSpc>
                <a:spcPts val="2400"/>
              </a:lnSpc>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4" name="Date Placeholder 3">
            <a:extLst>
              <a:ext uri="{FF2B5EF4-FFF2-40B4-BE49-F238E27FC236}">
                <a16:creationId xmlns:a16="http://schemas.microsoft.com/office/drawing/2014/main" id="{A3673DFC-848F-3CB1-23EC-9E1D65E48756}"/>
              </a:ext>
            </a:extLst>
          </p:cNvPr>
          <p:cNvSpPr>
            <a:spLocks noGrp="1"/>
          </p:cNvSpPr>
          <p:nvPr>
            <p:ph type="dt" sz="half" idx="14"/>
          </p:nvPr>
        </p:nvSpPr>
        <p:spPr/>
        <p:txBody>
          <a:bodyPr/>
          <a:lstStyle/>
          <a:p>
            <a:fld id="{88FD4BCE-35F6-425E-BEE7-07902E8BBFFC}" type="datetimeFigureOut">
              <a:rPr lang="en-US" smtClean="0"/>
              <a:pPr/>
              <a:t>7/28/2024</a:t>
            </a:fld>
            <a:endParaRPr lang="en-US" dirty="0"/>
          </a:p>
        </p:txBody>
      </p:sp>
      <p:sp>
        <p:nvSpPr>
          <p:cNvPr id="5" name="Footer Placeholder 4">
            <a:extLst>
              <a:ext uri="{FF2B5EF4-FFF2-40B4-BE49-F238E27FC236}">
                <a16:creationId xmlns:a16="http://schemas.microsoft.com/office/drawing/2014/main" id="{4F699A12-3443-5523-F408-1CF310CF2509}"/>
              </a:ext>
            </a:extLst>
          </p:cNvPr>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2173387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195471-80E6-2173-AB78-E4AE69292A67}"/>
              </a:ext>
              <a:ext uri="{C183D7F6-B498-43B3-948B-1728B52AA6E4}">
                <adec:decorative xmlns:adec="http://schemas.microsoft.com/office/drawing/2017/decorative" val="1"/>
              </a:ext>
            </a:extLst>
          </p:cNvPr>
          <p:cNvGrpSpPr/>
          <p:nvPr userDrawn="1"/>
        </p:nvGrpSpPr>
        <p:grpSpPr>
          <a:xfrm flipH="1">
            <a:off x="1563663" y="856093"/>
            <a:ext cx="9064674" cy="5145815"/>
            <a:chOff x="1400539" y="700853"/>
            <a:chExt cx="9699638" cy="5506270"/>
          </a:xfrm>
        </p:grpSpPr>
        <p:sp>
          <p:nvSpPr>
            <p:cNvPr id="4" name="Oval 3">
              <a:extLst>
                <a:ext uri="{FF2B5EF4-FFF2-40B4-BE49-F238E27FC236}">
                  <a16:creationId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800" y="685799"/>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57798"/>
            <a:ext cx="10820397" cy="911425"/>
          </a:xfrm>
        </p:spPr>
        <p:txBody>
          <a:bodyPr lIns="0" tIns="0" rIns="0" bIns="0" anchor="b" anchorCtr="0">
            <a:normAutofit/>
          </a:bodyPr>
          <a:lstStyle>
            <a:lvl1pPr marL="0" indent="0" algn="l">
              <a:buNone/>
              <a:defRPr sz="33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09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75CBD89-63D9-CB44-E4AE-7915C4D78502}"/>
              </a:ext>
            </a:extLst>
          </p:cNvPr>
          <p:cNvSpPr>
            <a:spLocks noGrp="1"/>
          </p:cNvSpPr>
          <p:nvPr>
            <p:ph type="dt" sz="half" idx="12"/>
          </p:nvPr>
        </p:nvSpPr>
        <p:spPr/>
        <p:txBody>
          <a:bodyPr/>
          <a:lstStyle/>
          <a:p>
            <a:fld id="{88FD4BCE-35F6-425E-BEE7-07902E8BBFFC}" type="datetimeFigureOut">
              <a:rPr lang="en-US" smtClean="0"/>
              <a:pPr/>
              <a:t>7/28/2024</a:t>
            </a:fld>
            <a:endParaRPr lang="en-US" dirty="0"/>
          </a:p>
        </p:txBody>
      </p:sp>
      <p:sp>
        <p:nvSpPr>
          <p:cNvPr id="5" name="Footer Placeholder 4">
            <a:extLst>
              <a:ext uri="{FF2B5EF4-FFF2-40B4-BE49-F238E27FC236}">
                <a16:creationId xmlns:a16="http://schemas.microsoft.com/office/drawing/2014/main" id="{D48E4793-C529-931D-7D27-4D1661042409}"/>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191396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297680" cy="5468112"/>
          </a:xfrm>
        </p:spPr>
        <p:txBody>
          <a:bodyPr lIns="0" tIns="0" rIns="0" bIns="0" anchor="t" anchorCtr="0">
            <a:normAutofit/>
          </a:bodyPr>
          <a:lstStyle>
            <a:lvl1pPr marL="457200" indent="-457200">
              <a:lnSpc>
                <a:spcPts val="3000"/>
              </a:lnSpc>
              <a:spcBef>
                <a:spcPts val="2800"/>
              </a:spcBef>
              <a:buSzPct val="100000"/>
              <a:buFont typeface="+mj-lt"/>
              <a:buAutoNum type="arabicPeriod"/>
              <a:defRPr sz="2400"/>
            </a:lvl1pPr>
            <a:lvl2pPr marL="914400" indent="-457200">
              <a:lnSpc>
                <a:spcPts val="3000"/>
              </a:lnSpc>
              <a:spcBef>
                <a:spcPts val="2800"/>
              </a:spcBef>
              <a:buSzPct val="100000"/>
              <a:buFont typeface="+mj-lt"/>
              <a:buAutoNum type="alphaLcPeriod"/>
              <a:defRPr sz="2000"/>
            </a:lvl2pPr>
            <a:lvl3pPr marL="1257300" indent="-342900">
              <a:lnSpc>
                <a:spcPts val="3000"/>
              </a:lnSpc>
              <a:spcBef>
                <a:spcPts val="2800"/>
              </a:spcBef>
              <a:buSzPct val="100000"/>
              <a:buFont typeface="+mj-lt"/>
              <a:buAutoNum type="arabicParenR"/>
              <a:defRPr sz="1800"/>
            </a:lvl3pPr>
            <a:lvl4pPr marL="1714500" indent="-342900">
              <a:lnSpc>
                <a:spcPts val="3000"/>
              </a:lnSpc>
              <a:spcBef>
                <a:spcPts val="2800"/>
              </a:spcBef>
              <a:buSzPct val="100000"/>
              <a:buFont typeface="+mj-lt"/>
              <a:buAutoNum type="alphaLcParenR"/>
              <a:defRPr sz="1600"/>
            </a:lvl4pPr>
            <a:lvl5pPr marL="2171700" indent="-342900">
              <a:lnSpc>
                <a:spcPts val="3000"/>
              </a:lnSpc>
              <a:spcBef>
                <a:spcPts val="2800"/>
              </a:spcBef>
              <a:buSzPct val="100000"/>
              <a:buFont typeface="+mj-lt"/>
              <a:buAutoNum type="romanLcPeriod"/>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24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Title 1">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FB062180-6901-78B5-8F7B-76665DF86085}"/>
              </a:ext>
              <a:ext uri="{C183D7F6-B498-43B3-948B-1728B52AA6E4}">
                <adec:decorative xmlns:adec="http://schemas.microsoft.com/office/drawing/2017/decorative"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E5909B6-3BD3-89A6-C532-2485920A25E0}"/>
              </a:ext>
              <a:ext uri="{C183D7F6-B498-43B3-948B-1728B52AA6E4}">
                <adec:decorative xmlns:adec="http://schemas.microsoft.com/office/drawing/2017/decorative"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a16="http://schemas.microsoft.com/office/drawing/2014/main" id="{D1324873-CBF5-A3C4-2FED-7A74AB030421}"/>
              </a:ext>
              <a:ext uri="{C183D7F6-B498-43B3-948B-1728B52AA6E4}">
                <adec:decorative xmlns:adec="http://schemas.microsoft.com/office/drawing/2017/decorative"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hasCustomPrompt="1"/>
          </p:nvPr>
        </p:nvSpPr>
        <p:spPr>
          <a:xfrm>
            <a:off x="685799" y="685798"/>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67956"/>
            <a:ext cx="10058400" cy="914400"/>
          </a:xfrm>
        </p:spPr>
        <p:txBody>
          <a:bodyPr lIns="0" tIns="0" rIns="0" bIns="0" anchor="b"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20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572000" cy="5468112"/>
          </a:xfrm>
        </p:spPr>
        <p:txBody>
          <a:bodyPr lIns="0" tIns="0" rIns="0" bIns="0" anchor="t" anchorCtr="0"/>
          <a:lstStyle>
            <a:lvl1pPr marL="0" indent="0">
              <a:lnSpc>
                <a:spcPts val="2400"/>
              </a:lnSpc>
              <a:spcBef>
                <a:spcPts val="1000"/>
              </a:spcBef>
              <a:buNone/>
              <a:defRPr/>
            </a:lvl1pPr>
            <a:lvl2pPr marL="742950" indent="-285750">
              <a:lnSpc>
                <a:spcPts val="2400"/>
              </a:lnSpc>
              <a:spcBef>
                <a:spcPts val="1000"/>
              </a:spcBef>
              <a:buFont typeface="Wingdings 3" panose="05040102010807070707" pitchFamily="18" charset="2"/>
              <a:buChar char="u"/>
              <a:defRPr/>
            </a:lvl2pPr>
            <a:lvl3pPr marL="1200150" indent="-285750">
              <a:lnSpc>
                <a:spcPts val="2400"/>
              </a:lnSpc>
              <a:spcBef>
                <a:spcPts val="1000"/>
              </a:spcBef>
              <a:buFont typeface="Wingdings 3" panose="05040102010807070707" pitchFamily="18" charset="2"/>
              <a:buChar char="u"/>
              <a:defRPr/>
            </a:lvl3pPr>
            <a:lvl4pPr marL="1543050" indent="-171450">
              <a:lnSpc>
                <a:spcPts val="2400"/>
              </a:lnSpc>
              <a:spcBef>
                <a:spcPts val="1000"/>
              </a:spcBef>
              <a:buFont typeface="Wingdings 3" panose="05040102010807070707" pitchFamily="18" charset="2"/>
              <a:buChar char="u"/>
              <a:defRPr/>
            </a:lvl4pPr>
            <a:lvl5pPr marL="2000250" indent="-171450">
              <a:lnSpc>
                <a:spcPts val="2400"/>
              </a:lnSpc>
              <a:spcBef>
                <a:spcPts val="1000"/>
              </a:spcBef>
              <a:buFont typeface="Wingdings 3" panose="05040102010807070707" pitchFamily="18" charset="2"/>
              <a:buChar char="u"/>
              <a:defRPr/>
            </a:lvl5pPr>
          </a:lstStyle>
          <a:p>
            <a:pPr marL="0" marR="0" lvl="0" indent="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None/>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xfrm>
            <a:off x="685800" y="5953968"/>
            <a:ext cx="365760" cy="365760"/>
          </a:xfrm>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02681981-ACA6-F321-B526-C400A1D9E74F}"/>
              </a:ext>
            </a:extLst>
          </p:cNvPr>
          <p:cNvSpPr>
            <a:spLocks noGrp="1"/>
          </p:cNvSpPr>
          <p:nvPr>
            <p:ph type="dt" sz="half" idx="12"/>
          </p:nvPr>
        </p:nvSpPr>
        <p:spPr/>
        <p:txBody>
          <a:bodyPr/>
          <a:lstStyle/>
          <a:p>
            <a:fld id="{88FD4BCE-35F6-425E-BEE7-07902E8BBFFC}" type="datetimeFigureOut">
              <a:rPr lang="en-US" smtClean="0"/>
              <a:pPr/>
              <a:t>7/28/2024</a:t>
            </a:fld>
            <a:endParaRPr lang="en-US" dirty="0"/>
          </a:p>
        </p:txBody>
      </p:sp>
      <p:sp>
        <p:nvSpPr>
          <p:cNvPr id="6" name="Footer Placeholder 5">
            <a:extLst>
              <a:ext uri="{FF2B5EF4-FFF2-40B4-BE49-F238E27FC236}">
                <a16:creationId xmlns:a16="http://schemas.microsoft.com/office/drawing/2014/main" id="{CC86D413-D12F-D4FC-0369-637417A8ACAF}"/>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402256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Title and Image">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585531A5-E0BC-2493-B1DF-7FDEBBD00DF4}"/>
              </a:ext>
              <a:ext uri="{C183D7F6-B498-43B3-948B-1728B52AA6E4}">
                <adec:decorative xmlns:adec="http://schemas.microsoft.com/office/drawing/2017/decorative" val="1"/>
              </a:ext>
            </a:extLst>
          </p:cNvPr>
          <p:cNvGrpSpPr/>
          <p:nvPr userDrawn="1"/>
        </p:nvGrpSpPr>
        <p:grpSpPr>
          <a:xfrm flipH="1">
            <a:off x="0" y="856093"/>
            <a:ext cx="5791637" cy="5145815"/>
            <a:chOff x="6400363" y="856093"/>
            <a:chExt cx="5791637" cy="5145815"/>
          </a:xfrm>
        </p:grpSpPr>
        <p:sp>
          <p:nvSpPr>
            <p:cNvPr id="21" name="Oval 20">
              <a:extLst>
                <a:ext uri="{FF2B5EF4-FFF2-40B4-BE49-F238E27FC236}">
                  <a16:creationId xmlns:a16="http://schemas.microsoft.com/office/drawing/2014/main" id="{59204924-0071-7102-F00E-8494C96FA10C}"/>
                </a:ext>
              </a:extLst>
            </p:cNvPr>
            <p:cNvSpPr/>
            <p:nvPr userDrawn="1"/>
          </p:nvSpPr>
          <p:spPr>
            <a:xfrm flipH="1">
              <a:off x="6400363" y="856093"/>
              <a:ext cx="5145815" cy="5145815"/>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EC3D4C6F-59E1-AAC8-F730-988C9DA079C9}"/>
                </a:ext>
              </a:extLst>
            </p:cNvPr>
            <p:cNvSpPr/>
            <p:nvPr userDrawn="1"/>
          </p:nvSpPr>
          <p:spPr>
            <a:xfrm flipH="1">
              <a:off x="10319220" y="953697"/>
              <a:ext cx="1872780" cy="4949246"/>
            </a:xfrm>
            <a:custGeom>
              <a:avLst/>
              <a:gdLst>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403694 h 4949246"/>
                <a:gd name="connsiteX8" fmla="*/ 688294 w 1872780"/>
                <a:gd name="connsiteY8" fmla="*/ 311361 h 4949246"/>
                <a:gd name="connsiteX9" fmla="*/ 526273 w 1872780"/>
                <a:gd name="connsiteY9" fmla="*/ 212931 h 4949246"/>
                <a:gd name="connsiteX10" fmla="*/ 95108 w 1872780"/>
                <a:gd name="connsiteY10" fmla="*/ 27645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820319 w 1872780"/>
                <a:gd name="connsiteY7" fmla="*/ 335236 h 4949246"/>
                <a:gd name="connsiteX8" fmla="*/ 688294 w 1872780"/>
                <a:gd name="connsiteY8" fmla="*/ 311361 h 4949246"/>
                <a:gd name="connsiteX9" fmla="*/ 526273 w 1872780"/>
                <a:gd name="connsiteY9" fmla="*/ 212931 h 4949246"/>
                <a:gd name="connsiteX10" fmla="*/ 95108 w 1872780"/>
                <a:gd name="connsiteY10" fmla="*/ 27645 h 4949246"/>
                <a:gd name="connsiteX11" fmla="*/ 0 w 1872780"/>
                <a:gd name="connsiteY11" fmla="*/ 0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311361 h 4949246"/>
                <a:gd name="connsiteX8" fmla="*/ 526273 w 1872780"/>
                <a:gd name="connsiteY8" fmla="*/ 212931 h 4949246"/>
                <a:gd name="connsiteX9" fmla="*/ 95108 w 1872780"/>
                <a:gd name="connsiteY9" fmla="*/ 27645 h 4949246"/>
                <a:gd name="connsiteX10" fmla="*/ 0 w 1872780"/>
                <a:gd name="connsiteY10" fmla="*/ 0 h 494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72780" h="4949246">
                  <a:moveTo>
                    <a:pt x="0" y="0"/>
                  </a:moveTo>
                  <a:lnTo>
                    <a:pt x="0" y="4949246"/>
                  </a:lnTo>
                  <a:lnTo>
                    <a:pt x="64976" y="4932538"/>
                  </a:lnTo>
                  <a:cubicBezTo>
                    <a:pt x="1112326" y="4606779"/>
                    <a:pt x="1872780" y="3629848"/>
                    <a:pt x="1872780" y="2475303"/>
                  </a:cubicBezTo>
                  <a:cubicBezTo>
                    <a:pt x="1872780" y="1676003"/>
                    <a:pt x="1508302" y="961831"/>
                    <a:pt x="936480" y="489922"/>
                  </a:cubicBezTo>
                  <a:lnTo>
                    <a:pt x="816865" y="400475"/>
                  </a:lnTo>
                  <a:lnTo>
                    <a:pt x="816865" y="403694"/>
                  </a:lnTo>
                  <a:lnTo>
                    <a:pt x="688294" y="311361"/>
                  </a:lnTo>
                  <a:lnTo>
                    <a:pt x="526273" y="212931"/>
                  </a:lnTo>
                  <a:cubicBezTo>
                    <a:pt x="389561" y="138665"/>
                    <a:pt x="245366" y="76429"/>
                    <a:pt x="95108" y="27645"/>
                  </a:cubicBezTo>
                  <a:lnTo>
                    <a:pt x="0" y="0"/>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23">
              <a:extLst>
                <a:ext uri="{FF2B5EF4-FFF2-40B4-BE49-F238E27FC236}">
                  <a16:creationId xmlns:a16="http://schemas.microsoft.com/office/drawing/2014/main" id="{1884E397-4075-3615-C87B-9D22754DFD4C}"/>
                </a:ext>
              </a:extLst>
            </p:cNvPr>
            <p:cNvSpPr/>
            <p:nvPr userDrawn="1"/>
          </p:nvSpPr>
          <p:spPr>
            <a:xfrm flipH="1">
              <a:off x="103192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p:nvPr>
        </p:nvSpPr>
        <p:spPr>
          <a:xfrm>
            <a:off x="2283137" y="400925"/>
            <a:ext cx="8913947" cy="4061745"/>
          </a:xfrm>
        </p:spPr>
        <p:txBody>
          <a:bodyPr lIns="0" tIns="0" rIns="0" bIns="0" anchor="b" anchorCtr="0">
            <a:noAutofit/>
          </a:bodyPr>
          <a:lstStyle>
            <a:lvl1pPr algn="l">
              <a:lnSpc>
                <a:spcPct val="100000"/>
              </a:lnSpc>
              <a:defRPr sz="7500" b="1" cap="none" spc="50" baseline="0">
                <a:solidFill>
                  <a:schemeClr val="tx1">
                    <a:lumMod val="85000"/>
                    <a:lumOff val="15000"/>
                  </a:schemeClr>
                </a:solidFill>
              </a:defRPr>
            </a:lvl1pPr>
          </a:lstStyle>
          <a:p>
            <a:endParaRPr lang="en-US" dirty="0"/>
          </a:p>
        </p:txBody>
      </p:sp>
      <p:sp>
        <p:nvSpPr>
          <p:cNvPr id="3" name="Subtitle 2"/>
          <p:cNvSpPr>
            <a:spLocks noGrp="1"/>
          </p:cNvSpPr>
          <p:nvPr>
            <p:ph type="subTitle" idx="1" hasCustomPrompt="1"/>
          </p:nvPr>
        </p:nvSpPr>
        <p:spPr>
          <a:xfrm>
            <a:off x="2283140" y="4519311"/>
            <a:ext cx="8913949" cy="1657202"/>
          </a:xfrm>
        </p:spPr>
        <p:txBody>
          <a:bodyPr lIns="0" tIns="0" rIns="0" bIns="0" anchor="t"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9" name="Picture Placeholder 8">
            <a:extLst>
              <a:ext uri="{FF2B5EF4-FFF2-40B4-BE49-F238E27FC236}">
                <a16:creationId xmlns:a16="http://schemas.microsoft.com/office/drawing/2014/main" id="{E08CADAB-C836-336D-DC60-E20AAE3199B4}"/>
              </a:ext>
              <a:ext uri="{C183D7F6-B498-43B3-948B-1728B52AA6E4}">
                <adec:decorative xmlns:adec="http://schemas.microsoft.com/office/drawing/2017/decorative" val="0"/>
              </a:ext>
            </a:extLst>
          </p:cNvPr>
          <p:cNvSpPr>
            <a:spLocks noGrp="1"/>
          </p:cNvSpPr>
          <p:nvPr>
            <p:ph type="pic" sz="quarter" idx="10"/>
          </p:nvPr>
        </p:nvSpPr>
        <p:spPr>
          <a:xfrm>
            <a:off x="2" y="972878"/>
            <a:ext cx="1264455" cy="4926287"/>
          </a:xfrm>
          <a:custGeom>
            <a:avLst/>
            <a:gdLst>
              <a:gd name="connsiteX0" fmla="*/ 0 w 1264455"/>
              <a:gd name="connsiteY0" fmla="*/ 0 h 4926287"/>
              <a:gd name="connsiteX1" fmla="*/ 53564 w 1264455"/>
              <a:gd name="connsiteY1" fmla="*/ 0 h 4926287"/>
              <a:gd name="connsiteX2" fmla="*/ 184430 w 1264455"/>
              <a:gd name="connsiteY2" fmla="*/ 42338 h 4926287"/>
              <a:gd name="connsiteX3" fmla="*/ 1264455 w 1264455"/>
              <a:gd name="connsiteY3" fmla="*/ 797216 h 4926287"/>
              <a:gd name="connsiteX4" fmla="*/ 1245431 w 1264455"/>
              <a:gd name="connsiteY4" fmla="*/ 818786 h 4926287"/>
              <a:gd name="connsiteX5" fmla="*/ 646813 w 1264455"/>
              <a:gd name="connsiteY5" fmla="*/ 2455489 h 4926287"/>
              <a:gd name="connsiteX6" fmla="*/ 1245431 w 1264455"/>
              <a:gd name="connsiteY6" fmla="*/ 4092193 h 4926287"/>
              <a:gd name="connsiteX7" fmla="*/ 1264455 w 1264455"/>
              <a:gd name="connsiteY7" fmla="*/ 4113762 h 4926287"/>
              <a:gd name="connsiteX8" fmla="*/ 362544 w 1264455"/>
              <a:gd name="connsiteY8" fmla="*/ 4796931 h 4926287"/>
              <a:gd name="connsiteX9" fmla="*/ 201663 w 1264455"/>
              <a:gd name="connsiteY9" fmla="*/ 4862847 h 4926287"/>
              <a:gd name="connsiteX10" fmla="*/ 166695 w 1264455"/>
              <a:gd name="connsiteY10" fmla="*/ 4875645 h 4926287"/>
              <a:gd name="connsiteX11" fmla="*/ 49533 w 1264455"/>
              <a:gd name="connsiteY11" fmla="*/ 4913551 h 4926287"/>
              <a:gd name="connsiteX12" fmla="*/ 0 w 1264455"/>
              <a:gd name="connsiteY12" fmla="*/ 4926287 h 492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4455" h="4926287">
                <a:moveTo>
                  <a:pt x="0" y="0"/>
                </a:moveTo>
                <a:lnTo>
                  <a:pt x="53564" y="0"/>
                </a:lnTo>
                <a:lnTo>
                  <a:pt x="184430" y="42338"/>
                </a:lnTo>
                <a:cubicBezTo>
                  <a:pt x="607635" y="197310"/>
                  <a:pt x="979255" y="460836"/>
                  <a:pt x="1264455" y="797216"/>
                </a:cubicBezTo>
                <a:lnTo>
                  <a:pt x="1245431" y="818786"/>
                </a:lnTo>
                <a:cubicBezTo>
                  <a:pt x="871295" y="1264121"/>
                  <a:pt x="646813" y="1833796"/>
                  <a:pt x="646813" y="2455489"/>
                </a:cubicBezTo>
                <a:cubicBezTo>
                  <a:pt x="646813" y="3077183"/>
                  <a:pt x="871295" y="3648126"/>
                  <a:pt x="1245431" y="4092193"/>
                </a:cubicBezTo>
                <a:lnTo>
                  <a:pt x="1264455" y="4113762"/>
                </a:lnTo>
                <a:cubicBezTo>
                  <a:pt x="1019998" y="4403040"/>
                  <a:pt x="712048" y="4638079"/>
                  <a:pt x="362544" y="4796931"/>
                </a:cubicBezTo>
                <a:lnTo>
                  <a:pt x="201663" y="4862847"/>
                </a:lnTo>
                <a:lnTo>
                  <a:pt x="166695" y="4875645"/>
                </a:lnTo>
                <a:lnTo>
                  <a:pt x="49533" y="4913551"/>
                </a:lnTo>
                <a:lnTo>
                  <a:pt x="0" y="4926287"/>
                </a:lnTo>
                <a:close/>
              </a:path>
            </a:pathLst>
          </a:custGeom>
          <a:noFill/>
        </p:spPr>
        <p:txBody>
          <a:bodyPr wrap="square" lIns="0" tIns="1005840">
            <a:noAutofit/>
          </a:bodyPr>
          <a:lstStyle>
            <a:lvl1pPr marL="0" indent="0" algn="ctr">
              <a:buNone/>
              <a:defRPr sz="1400"/>
            </a:lvl1pPr>
          </a:lstStyle>
          <a:p>
            <a:r>
              <a:rPr lang="en-US" dirty="0"/>
              <a:t>Click icon to add picture</a:t>
            </a:r>
          </a:p>
        </p:txBody>
      </p:sp>
    </p:spTree>
    <p:extLst>
      <p:ext uri="{BB962C8B-B14F-4D97-AF65-F5344CB8AC3E}">
        <p14:creationId xmlns:p14="http://schemas.microsoft.com/office/powerpoint/2010/main" val="356100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7334" y="694944"/>
            <a:ext cx="3931919" cy="2763442"/>
          </a:xfrm>
        </p:spPr>
        <p:txBody>
          <a:bodyPr lIns="0" tIns="0" rIns="0" bIns="0">
            <a:noAutofit/>
          </a:bodyPr>
          <a:lstStyle>
            <a:lvl1pPr>
              <a:lnSpc>
                <a:spcPts val="4500"/>
              </a:lnSpc>
              <a:defRPr sz="4000"/>
            </a:lvl1pPr>
          </a:lstStyle>
          <a:p>
            <a:endParaRPr lang="en-US" dirty="0"/>
          </a:p>
        </p:txBody>
      </p:sp>
      <p:sp>
        <p:nvSpPr>
          <p:cNvPr id="5" name="Subtitle 2">
            <a:extLst>
              <a:ext uri="{FF2B5EF4-FFF2-40B4-BE49-F238E27FC236}">
                <a16:creationId xmlns:a16="http://schemas.microsoft.com/office/drawing/2014/main" id="{19D2F740-9D68-14D7-A2BD-C7AF3ED65878}"/>
              </a:ext>
            </a:extLst>
          </p:cNvPr>
          <p:cNvSpPr>
            <a:spLocks noGrp="1"/>
          </p:cNvSpPr>
          <p:nvPr>
            <p:ph type="subTitle" idx="12" hasCustomPrompt="1"/>
          </p:nvPr>
        </p:nvSpPr>
        <p:spPr>
          <a:xfrm>
            <a:off x="5753101" y="694944"/>
            <a:ext cx="4805362" cy="1211575"/>
          </a:xfrm>
        </p:spPr>
        <p:txBody>
          <a:bodyPr lIns="0" tIns="0" rIns="0" bIns="0" anchor="t" anchorCtr="0">
            <a:normAutofit/>
          </a:bodyPr>
          <a:lstStyle>
            <a:lvl1pPr marL="0" indent="0" algn="l">
              <a:buNone/>
              <a:defRPr sz="2800" b="1" cap="all" baseline="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7" name="Text Placeholder 2">
            <a:extLst>
              <a:ext uri="{FF2B5EF4-FFF2-40B4-BE49-F238E27FC236}">
                <a16:creationId xmlns:a16="http://schemas.microsoft.com/office/drawing/2014/main" id="{70D09E7E-72DE-59AE-3220-C9E02D690C97}"/>
              </a:ext>
            </a:extLst>
          </p:cNvPr>
          <p:cNvSpPr>
            <a:spLocks noGrp="1"/>
          </p:cNvSpPr>
          <p:nvPr>
            <p:ph idx="14" hasCustomPrompt="1"/>
          </p:nvPr>
        </p:nvSpPr>
        <p:spPr>
          <a:xfrm>
            <a:off x="677333" y="3607903"/>
            <a:ext cx="3931920" cy="2572122"/>
          </a:xfrm>
          <a:prstGeom prst="rect">
            <a:avLst/>
          </a:prstGeom>
        </p:spPr>
        <p:txBody>
          <a:bodyPr vert="horz" lIns="0" tIns="0" rIns="0" bIns="0" rtlCol="0">
            <a:normAutofit/>
          </a:bodyPr>
          <a:lstStyle>
            <a:lvl1pPr marL="0" indent="0">
              <a:lnSpc>
                <a:spcPts val="2400"/>
              </a:lnSpc>
              <a:buNone/>
              <a:defRPr/>
            </a:lvl1pPr>
            <a:lvl2pPr>
              <a:lnSpc>
                <a:spcPts val="2400"/>
              </a:lnSpc>
              <a:defRPr/>
            </a:lvl2pPr>
            <a:lvl3pPr>
              <a:lnSpc>
                <a:spcPts val="2400"/>
              </a:lnSpc>
              <a:defRPr/>
            </a:lvl3pPr>
            <a:lvl4pPr>
              <a:lnSpc>
                <a:spcPts val="2400"/>
              </a:lnSpc>
              <a:defRPr/>
            </a:lvl4pPr>
            <a:lvl5pPr>
              <a:lnSpc>
                <a:spcPts val="2400"/>
              </a:lnSpc>
              <a:defRPr/>
            </a:lvl5pPr>
          </a:lstStyle>
          <a:p>
            <a:pPr marL="342900" marR="0" lvl="0" indent="-34290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5753101" y="2157413"/>
            <a:ext cx="5753098" cy="4005643"/>
          </a:xfrm>
        </p:spPr>
        <p:txBody>
          <a:bodyPr lIns="0" tIns="0" rIns="0" bIns="0" anchor="t" anchorCtr="0"/>
          <a:lstStyle>
            <a:lvl1pPr marL="0" indent="0">
              <a:lnSpc>
                <a:spcPts val="3000"/>
              </a:lnSpc>
              <a:spcBef>
                <a:spcPts val="2800"/>
              </a:spcBef>
              <a:buNone/>
              <a:defRPr/>
            </a:lvl1pPr>
            <a:lvl2pPr marL="742950" indent="-285750">
              <a:lnSpc>
                <a:spcPts val="3000"/>
              </a:lnSpc>
              <a:spcBef>
                <a:spcPts val="2800"/>
              </a:spcBef>
              <a:buFont typeface="Wingdings 3" panose="05040102010807070707" pitchFamily="18" charset="2"/>
              <a:buChar char="u"/>
              <a:defRPr/>
            </a:lvl2pPr>
            <a:lvl3pPr marL="1200150" indent="-285750">
              <a:lnSpc>
                <a:spcPts val="3000"/>
              </a:lnSpc>
              <a:spcBef>
                <a:spcPts val="2800"/>
              </a:spcBef>
              <a:buFont typeface="Wingdings 3" panose="05040102010807070707" pitchFamily="18" charset="2"/>
              <a:buChar char="u"/>
              <a:defRPr/>
            </a:lvl3pPr>
            <a:lvl4pPr marL="1543050" indent="-171450">
              <a:lnSpc>
                <a:spcPts val="3000"/>
              </a:lnSpc>
              <a:spcBef>
                <a:spcPts val="2800"/>
              </a:spcBef>
              <a:buFont typeface="Wingdings 3" panose="05040102010807070707" pitchFamily="18" charset="2"/>
              <a:buChar char="u"/>
              <a:defRPr/>
            </a:lvl4pPr>
            <a:lvl5pPr marL="2000250" indent="-171450">
              <a:lnSpc>
                <a:spcPts val="3000"/>
              </a:lnSpc>
              <a:spcBef>
                <a:spcPts val="28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BA300139-9769-561C-12A0-4A466D0741A2}"/>
              </a:ext>
            </a:extLst>
          </p:cNvPr>
          <p:cNvSpPr>
            <a:spLocks noGrp="1"/>
          </p:cNvSpPr>
          <p:nvPr>
            <p:ph type="dt" sz="half" idx="15"/>
          </p:nvPr>
        </p:nvSpPr>
        <p:spPr/>
        <p:txBody>
          <a:bodyPr/>
          <a:lstStyle/>
          <a:p>
            <a:fld id="{88FD4BCE-35F6-425E-BEE7-07902E8BBFFC}" type="datetimeFigureOut">
              <a:rPr lang="en-US" smtClean="0"/>
              <a:pPr/>
              <a:t>7/28/2024</a:t>
            </a:fld>
            <a:endParaRPr lang="en-US" dirty="0"/>
          </a:p>
        </p:txBody>
      </p:sp>
      <p:sp>
        <p:nvSpPr>
          <p:cNvPr id="10" name="Footer Placeholder 9">
            <a:extLst>
              <a:ext uri="{FF2B5EF4-FFF2-40B4-BE49-F238E27FC236}">
                <a16:creationId xmlns:a16="http://schemas.microsoft.com/office/drawing/2014/main" id="{F4BEE22E-6B38-F772-940C-BDD74D402C17}"/>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396079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 name="Title 1"/>
          <p:cNvSpPr>
            <a:spLocks noGrp="1"/>
          </p:cNvSpPr>
          <p:nvPr>
            <p:ph type="title"/>
          </p:nvPr>
        </p:nvSpPr>
        <p:spPr>
          <a:xfrm>
            <a:off x="677334" y="694944"/>
            <a:ext cx="5880629" cy="1690444"/>
          </a:xfrm>
        </p:spPr>
        <p:txBody>
          <a:bodyPr lIns="0" tIns="0" rIns="0" bIns="0">
            <a:noAutofit/>
          </a:bodyPr>
          <a:lstStyle>
            <a:lvl1pPr>
              <a:lnSpc>
                <a:spcPts val="4500"/>
              </a:lnSpc>
              <a:defRPr sz="4000"/>
            </a:lvl1pPr>
          </a:lstStyle>
          <a:p>
            <a:endParaRPr lang="en-US" dirty="0"/>
          </a:p>
        </p:txBody>
      </p:sp>
      <p:sp>
        <p:nvSpPr>
          <p:cNvPr id="7" name="Text Placeholder 2">
            <a:extLst>
              <a:ext uri="{FF2B5EF4-FFF2-40B4-BE49-F238E27FC236}">
                <a16:creationId xmlns:a16="http://schemas.microsoft.com/office/drawing/2014/main" id="{70D09E7E-72DE-59AE-3220-C9E02D690C97}"/>
              </a:ext>
            </a:extLst>
          </p:cNvPr>
          <p:cNvSpPr>
            <a:spLocks noGrp="1"/>
          </p:cNvSpPr>
          <p:nvPr>
            <p:ph idx="14" hasCustomPrompt="1"/>
          </p:nvPr>
        </p:nvSpPr>
        <p:spPr>
          <a:xfrm>
            <a:off x="677334" y="2476239"/>
            <a:ext cx="5880629" cy="3237948"/>
          </a:xfrm>
          <a:prstGeom prst="rect">
            <a:avLst/>
          </a:prstGeom>
        </p:spPr>
        <p:txBody>
          <a:bodyPr vert="horz" lIns="0" tIns="0" rIns="0" bIns="0" rtlCol="0">
            <a:normAutofit/>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Picture Placeholder 17">
            <a:extLst>
              <a:ext uri="{FF2B5EF4-FFF2-40B4-BE49-F238E27FC236}">
                <a16:creationId xmlns:a16="http://schemas.microsoft.com/office/drawing/2014/main" id="{1AD12D1E-D950-DF90-FC1D-F9BFC8962A8B}"/>
              </a:ext>
            </a:extLst>
          </p:cNvPr>
          <p:cNvSpPr>
            <a:spLocks noGrp="1"/>
          </p:cNvSpPr>
          <p:nvPr>
            <p:ph type="pic" sz="quarter" idx="15"/>
          </p:nvPr>
        </p:nvSpPr>
        <p:spPr>
          <a:xfrm>
            <a:off x="7018338" y="0"/>
            <a:ext cx="5173662" cy="6858000"/>
          </a:xfrm>
          <a:custGeom>
            <a:avLst/>
            <a:gdLst>
              <a:gd name="connsiteX0" fmla="*/ 3805872 w 5173662"/>
              <a:gd name="connsiteY0" fmla="*/ 690240 h 6858000"/>
              <a:gd name="connsiteX1" fmla="*/ 3805872 w 5173662"/>
              <a:gd name="connsiteY1" fmla="*/ 818256 h 6858000"/>
              <a:gd name="connsiteX2" fmla="*/ 4262100 w 5173662"/>
              <a:gd name="connsiteY2" fmla="*/ 818256 h 6858000"/>
              <a:gd name="connsiteX3" fmla="*/ 3729696 w 5173662"/>
              <a:gd name="connsiteY3" fmla="*/ 1350660 h 6858000"/>
              <a:gd name="connsiteX4" fmla="*/ 3820217 w 5173662"/>
              <a:gd name="connsiteY4" fmla="*/ 1441181 h 6858000"/>
              <a:gd name="connsiteX5" fmla="*/ 4360085 w 5173662"/>
              <a:gd name="connsiteY5" fmla="*/ 901313 h 6858000"/>
              <a:gd name="connsiteX6" fmla="*/ 4360085 w 5173662"/>
              <a:gd name="connsiteY6" fmla="*/ 1365882 h 6858000"/>
              <a:gd name="connsiteX7" fmla="*/ 4488101 w 5173662"/>
              <a:gd name="connsiteY7" fmla="*/ 1365882 h 6858000"/>
              <a:gd name="connsiteX8" fmla="*/ 4488101 w 5173662"/>
              <a:gd name="connsiteY8" fmla="*/ 818256 h 6858000"/>
              <a:gd name="connsiteX9" fmla="*/ 4488102 w 5173662"/>
              <a:gd name="connsiteY9" fmla="*/ 818256 h 6858000"/>
              <a:gd name="connsiteX10" fmla="*/ 4488102 w 5173662"/>
              <a:gd name="connsiteY10" fmla="*/ 690240 h 6858000"/>
              <a:gd name="connsiteX11" fmla="*/ 4488101 w 5173662"/>
              <a:gd name="connsiteY11" fmla="*/ 690240 h 6858000"/>
              <a:gd name="connsiteX12" fmla="*/ 4360085 w 5173662"/>
              <a:gd name="connsiteY12" fmla="*/ 690240 h 6858000"/>
              <a:gd name="connsiteX13" fmla="*/ 0 w 5173662"/>
              <a:gd name="connsiteY13" fmla="*/ 0 h 6858000"/>
              <a:gd name="connsiteX14" fmla="*/ 5173662 w 5173662"/>
              <a:gd name="connsiteY14" fmla="*/ 0 h 6858000"/>
              <a:gd name="connsiteX15" fmla="*/ 5173662 w 5173662"/>
              <a:gd name="connsiteY15" fmla="*/ 6858000 h 6858000"/>
              <a:gd name="connsiteX16" fmla="*/ 0 w 5173662"/>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73662" h="6858000">
                <a:moveTo>
                  <a:pt x="3805872" y="690240"/>
                </a:moveTo>
                <a:lnTo>
                  <a:pt x="3805872" y="818256"/>
                </a:lnTo>
                <a:lnTo>
                  <a:pt x="4262100" y="818256"/>
                </a:lnTo>
                <a:lnTo>
                  <a:pt x="3729696" y="1350660"/>
                </a:lnTo>
                <a:lnTo>
                  <a:pt x="3820217" y="1441181"/>
                </a:lnTo>
                <a:lnTo>
                  <a:pt x="4360085" y="901313"/>
                </a:lnTo>
                <a:lnTo>
                  <a:pt x="4360085" y="1365882"/>
                </a:lnTo>
                <a:lnTo>
                  <a:pt x="4488101" y="1365882"/>
                </a:lnTo>
                <a:lnTo>
                  <a:pt x="4488101" y="818256"/>
                </a:lnTo>
                <a:lnTo>
                  <a:pt x="4488102" y="818256"/>
                </a:lnTo>
                <a:lnTo>
                  <a:pt x="4488102" y="690240"/>
                </a:lnTo>
                <a:lnTo>
                  <a:pt x="4488101" y="690240"/>
                </a:lnTo>
                <a:lnTo>
                  <a:pt x="4360085" y="690240"/>
                </a:lnTo>
                <a:close/>
                <a:moveTo>
                  <a:pt x="0" y="0"/>
                </a:moveTo>
                <a:lnTo>
                  <a:pt x="5173662" y="0"/>
                </a:lnTo>
                <a:lnTo>
                  <a:pt x="5173662" y="6858000"/>
                </a:lnTo>
                <a:lnTo>
                  <a:pt x="0" y="6858000"/>
                </a:lnTo>
                <a:close/>
              </a:path>
            </a:pathLst>
          </a:custGeom>
        </p:spPr>
        <p:txBody>
          <a:bodyPr wrap="square">
            <a:noAutofit/>
          </a:bodyPr>
          <a:lstStyle>
            <a:lvl1pPr marL="0" indent="0" algn="ctr">
              <a:buNone/>
              <a:defRPr/>
            </a:lvl1pPr>
          </a:lstStyle>
          <a:p>
            <a:r>
              <a:rPr lang="en-US" dirty="0"/>
              <a:t>Click icon to add picture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E6EFE9-69CE-71E1-5B5B-E344DFB9DFFC}"/>
              </a:ext>
            </a:extLst>
          </p:cNvPr>
          <p:cNvSpPr>
            <a:spLocks noGrp="1"/>
          </p:cNvSpPr>
          <p:nvPr>
            <p:ph type="dt" sz="half" idx="16"/>
          </p:nvPr>
        </p:nvSpPr>
        <p:spPr/>
        <p:txBody>
          <a:bodyPr/>
          <a:lstStyle/>
          <a:p>
            <a:fld id="{88FD4BCE-35F6-425E-BEE7-07902E8BBFFC}" type="datetimeFigureOut">
              <a:rPr lang="en-US" smtClean="0"/>
              <a:pPr/>
              <a:t>7/28/2024</a:t>
            </a:fld>
            <a:endParaRPr lang="en-US" dirty="0"/>
          </a:p>
        </p:txBody>
      </p:sp>
      <p:sp>
        <p:nvSpPr>
          <p:cNvPr id="4" name="Footer Placeholder 3">
            <a:extLst>
              <a:ext uri="{FF2B5EF4-FFF2-40B4-BE49-F238E27FC236}">
                <a16:creationId xmlns:a16="http://schemas.microsoft.com/office/drawing/2014/main" id="{C50CF949-C78F-45EC-4CDE-5D1B002F0073}"/>
              </a:ext>
            </a:extLst>
          </p:cNvPr>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225715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862641"/>
            <a:ext cx="4339805" cy="2566357"/>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99E1EFA6-BBF1-0CF2-B2A5-354FA4442608}"/>
              </a:ext>
            </a:extLst>
          </p:cNvPr>
          <p:cNvSpPr>
            <a:spLocks noGrp="1"/>
          </p:cNvSpPr>
          <p:nvPr>
            <p:ph idx="12" hasCustomPrompt="1"/>
          </p:nvPr>
        </p:nvSpPr>
        <p:spPr>
          <a:xfrm>
            <a:off x="5753101" y="3657818"/>
            <a:ext cx="4339805" cy="2734053"/>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5F8106A4-B5DE-575D-F7FC-30617899BB50}"/>
              </a:ext>
            </a:extLst>
          </p:cNvPr>
          <p:cNvSpPr>
            <a:spLocks noGrp="1"/>
          </p:cNvSpPr>
          <p:nvPr>
            <p:ph type="dt" sz="half" idx="13"/>
          </p:nvPr>
        </p:nvSpPr>
        <p:spPr/>
        <p:txBody>
          <a:bodyPr/>
          <a:lstStyle/>
          <a:p>
            <a:fld id="{88FD4BCE-35F6-425E-BEE7-07902E8BBFFC}" type="datetimeFigureOut">
              <a:rPr lang="en-US" smtClean="0"/>
              <a:pPr/>
              <a:t>7/28/2024</a:t>
            </a:fld>
            <a:endParaRPr lang="en-US" dirty="0"/>
          </a:p>
        </p:txBody>
      </p:sp>
      <p:sp>
        <p:nvSpPr>
          <p:cNvPr id="7" name="Footer Placeholder 6">
            <a:extLst>
              <a:ext uri="{FF2B5EF4-FFF2-40B4-BE49-F238E27FC236}">
                <a16:creationId xmlns:a16="http://schemas.microsoft.com/office/drawing/2014/main" id="{6D562560-6E8E-BE71-34A7-27F566AA4B37}"/>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1792403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10" name="Content Placeholder 9">
            <a:extLst>
              <a:ext uri="{FF2B5EF4-FFF2-40B4-BE49-F238E27FC236}">
                <a16:creationId xmlns:a16="http://schemas.microsoft.com/office/drawing/2014/main" id="{6C166B37-A875-10F1-3052-1F5C0DBA005F}"/>
              </a:ext>
            </a:extLst>
          </p:cNvPr>
          <p:cNvSpPr>
            <a:spLocks noGrp="1"/>
          </p:cNvSpPr>
          <p:nvPr>
            <p:ph sz="quarter" idx="13" hasCustomPrompt="1"/>
          </p:nvPr>
        </p:nvSpPr>
        <p:spPr>
          <a:xfrm>
            <a:off x="686741" y="2140864"/>
            <a:ext cx="3797114" cy="3494753"/>
          </a:xfrm>
        </p:spPr>
        <p:txBody>
          <a:bodyPr lIns="91440">
            <a:normAutofit/>
          </a:bodyPr>
          <a:lstStyle>
            <a:lvl1pPr>
              <a:spcBef>
                <a:spcPts val="2800"/>
              </a:spcBef>
              <a:defRPr sz="2400"/>
            </a:lvl1pPr>
            <a:lvl2pPr>
              <a:spcBef>
                <a:spcPts val="2800"/>
              </a:spcBef>
              <a:defRPr sz="2000"/>
            </a:lvl2pPr>
            <a:lvl3pPr>
              <a:spcBef>
                <a:spcPts val="2800"/>
              </a:spcBef>
              <a:defRPr sz="1800"/>
            </a:lvl3pPr>
            <a:lvl4pPr>
              <a:spcBef>
                <a:spcPts val="2800"/>
              </a:spcBef>
              <a:defRPr sz="1600"/>
            </a:lvl4pPr>
            <a:lvl5pPr>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16CC85AA-22A1-34BB-C21E-8EEC11334A98}"/>
              </a:ext>
            </a:extLst>
          </p:cNvPr>
          <p:cNvSpPr>
            <a:spLocks noGrp="1"/>
          </p:cNvSpPr>
          <p:nvPr>
            <p:ph type="tbl" sz="quarter" idx="14"/>
          </p:nvPr>
        </p:nvSpPr>
        <p:spPr>
          <a:xfrm>
            <a:off x="5054600" y="2103438"/>
            <a:ext cx="6451600" cy="3532187"/>
          </a:xfrm>
        </p:spPr>
        <p:txBody>
          <a:bodyPr/>
          <a:lstStyle>
            <a:lvl1pPr marL="0" indent="0" algn="ctr">
              <a:buNone/>
              <a:defRPr/>
            </a:lvl1pPr>
          </a:lstStyle>
          <a:p>
            <a:r>
              <a:rPr lang="en-US" dirty="0"/>
              <a:t>Click icon to add table</a:t>
            </a:r>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3" name="Date Placeholder 2">
            <a:extLst>
              <a:ext uri="{FF2B5EF4-FFF2-40B4-BE49-F238E27FC236}">
                <a16:creationId xmlns:a16="http://schemas.microsoft.com/office/drawing/2014/main" id="{1016CDA2-E91D-329D-7637-2B7A71AB4DE7}"/>
              </a:ext>
            </a:extLst>
          </p:cNvPr>
          <p:cNvSpPr>
            <a:spLocks noGrp="1"/>
          </p:cNvSpPr>
          <p:nvPr>
            <p:ph type="dt" sz="half" idx="15"/>
          </p:nvPr>
        </p:nvSpPr>
        <p:spPr/>
        <p:txBody>
          <a:bodyPr/>
          <a:lstStyle/>
          <a:p>
            <a:fld id="{88FD4BCE-35F6-425E-BEE7-07902E8BBFFC}" type="datetimeFigureOut">
              <a:rPr lang="en-US" smtClean="0"/>
              <a:pPr/>
              <a:t>7/28/2024</a:t>
            </a:fld>
            <a:endParaRPr lang="en-US" dirty="0"/>
          </a:p>
        </p:txBody>
      </p:sp>
      <p:sp>
        <p:nvSpPr>
          <p:cNvPr id="4" name="Footer Placeholder 3">
            <a:extLst>
              <a:ext uri="{FF2B5EF4-FFF2-40B4-BE49-F238E27FC236}">
                <a16:creationId xmlns:a16="http://schemas.microsoft.com/office/drawing/2014/main" id="{75DC0597-1B00-EE50-9A1B-7B2CD5D3EEA9}"/>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243130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94946"/>
            <a:ext cx="3793387" cy="2734054"/>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5571744" y="1926775"/>
            <a:ext cx="5862526" cy="423627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85800" y="5943600"/>
            <a:ext cx="365760" cy="365760"/>
          </a:xfrm>
          <a:prstGeom prst="ellipse">
            <a:avLst/>
          </a:prstGeom>
          <a:solidFill>
            <a:schemeClr val="accent1">
              <a:lumMod val="40000"/>
              <a:lumOff val="60000"/>
            </a:schemeClr>
          </a:solidFill>
        </p:spPr>
        <p:txBody>
          <a:bodyPr vert="horz" lIns="0" tIns="0" rIns="0" bIns="0" rtlCol="0" anchor="ctr" anchorCtr="0"/>
          <a:lstStyle>
            <a:lvl1pPr algn="ctr">
              <a:defRPr sz="1000" b="1">
                <a:solidFill>
                  <a:schemeClr val="tx1">
                    <a:lumMod val="85000"/>
                    <a:lumOff val="15000"/>
                  </a:schemeClr>
                </a:solidFill>
              </a:defRPr>
            </a:lvl1pPr>
          </a:lstStyle>
          <a:p>
            <a:fld id="{D57F1E4F-1CFF-5643-939E-217C01CDF565}" type="slidenum">
              <a:rPr lang="en-US" smtClean="0"/>
              <a:pPr/>
              <a:t>‹#›</a:t>
            </a:fld>
            <a:endParaRPr lang="en-US" dirty="0"/>
          </a:p>
        </p:txBody>
      </p:sp>
      <p:grpSp>
        <p:nvGrpSpPr>
          <p:cNvPr id="7" name="Group 6">
            <a:extLst>
              <a:ext uri="{FF2B5EF4-FFF2-40B4-BE49-F238E27FC236}">
                <a16:creationId xmlns:a16="http://schemas.microsoft.com/office/drawing/2014/main" id="{5F71F1EA-20C8-8269-4328-9CFD833A93B4}"/>
              </a:ext>
            </a:extLst>
          </p:cNvPr>
          <p:cNvGrpSpPr/>
          <p:nvPr userDrawn="1"/>
        </p:nvGrpSpPr>
        <p:grpSpPr>
          <a:xfrm>
            <a:off x="10838266" y="752719"/>
            <a:ext cx="602728" cy="596004"/>
            <a:chOff x="11118823" y="513726"/>
            <a:chExt cx="602728" cy="596004"/>
          </a:xfrm>
        </p:grpSpPr>
        <p:cxnSp>
          <p:nvCxnSpPr>
            <p:cNvPr id="8" name="Straight Connector 7">
              <a:extLst>
                <a:ext uri="{FF2B5EF4-FFF2-40B4-BE49-F238E27FC236}">
                  <a16:creationId xmlns:a16="http://schemas.microsoft.com/office/drawing/2014/main" id="{93C92664-11DA-FCCE-2DBA-5940FD85729D}"/>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335C2E-70C2-3AA2-D2F6-9837BEB891AF}"/>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37E2B3B-D823-D184-ED44-A72BCBB8C1A4}"/>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05B05127-A3EE-BCA6-38E9-FEE0E6134EFE}"/>
              </a:ext>
            </a:extLst>
          </p:cNvPr>
          <p:cNvCxnSpPr>
            <a:cxnSpLocks/>
          </p:cNvCxnSpPr>
          <p:nvPr userDrawn="1"/>
        </p:nvCxnSpPr>
        <p:spPr>
          <a:xfrm>
            <a:off x="685800" y="6413944"/>
            <a:ext cx="3862978"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201E98D2-F38D-1ACF-2990-1F02733759A1}"/>
              </a:ext>
            </a:extLst>
          </p:cNvPr>
          <p:cNvSpPr>
            <a:spLocks noGrp="1"/>
          </p:cNvSpPr>
          <p:nvPr>
            <p:ph type="dt" sz="half" idx="2"/>
          </p:nvPr>
        </p:nvSpPr>
        <p:spPr>
          <a:xfrm>
            <a:off x="8691070" y="6356350"/>
            <a:ext cx="2743200" cy="365125"/>
          </a:xfrm>
          <a:prstGeom prst="rect">
            <a:avLst/>
          </a:prstGeom>
        </p:spPr>
        <p:txBody>
          <a:bodyPr vert="horz" lIns="91440" tIns="45720" rIns="91440" bIns="45720" rtlCol="0" anchor="ctr"/>
          <a:lstStyle>
            <a:lvl1pPr algn="r">
              <a:defRPr sz="1000">
                <a:solidFill>
                  <a:schemeClr val="tx1">
                    <a:tint val="82000"/>
                  </a:schemeClr>
                </a:solidFill>
              </a:defRPr>
            </a:lvl1pPr>
          </a:lstStyle>
          <a:p>
            <a:fld id="{88FD4BCE-35F6-425E-BEE7-07902E8BBFFC}" type="datetimeFigureOut">
              <a:rPr lang="en-US" smtClean="0"/>
              <a:pPr/>
              <a:t>7/28/2024</a:t>
            </a:fld>
            <a:endParaRPr lang="en-US" dirty="0"/>
          </a:p>
        </p:txBody>
      </p:sp>
      <p:sp>
        <p:nvSpPr>
          <p:cNvPr id="5" name="Footer Placeholder 4">
            <a:extLst>
              <a:ext uri="{FF2B5EF4-FFF2-40B4-BE49-F238E27FC236}">
                <a16:creationId xmlns:a16="http://schemas.microsoft.com/office/drawing/2014/main" id="{C29DE75F-DF1E-1625-34E8-3AEB1503F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82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93" r:id="rId2"/>
    <p:sldLayoutId id="2147483669" r:id="rId3"/>
    <p:sldLayoutId id="2147483668" r:id="rId4"/>
    <p:sldLayoutId id="2147483689" r:id="rId5"/>
    <p:sldLayoutId id="2147483690" r:id="rId6"/>
    <p:sldLayoutId id="2147483691" r:id="rId7"/>
    <p:sldLayoutId id="2147483694" r:id="rId8"/>
    <p:sldLayoutId id="2147483695" r:id="rId9"/>
    <p:sldLayoutId id="2147483670" r:id="rId10"/>
    <p:sldLayoutId id="2147483696" r:id="rId11"/>
    <p:sldLayoutId id="2147483678" r:id="rId12"/>
    <p:sldLayoutId id="2147483677" r:id="rId13"/>
    <p:sldLayoutId id="2147483671" r:id="rId14"/>
  </p:sldLayoutIdLst>
  <p:hf sldNum="0" hdr="0" ftr="0" dt="0"/>
  <p:txStyles>
    <p:titleStyle>
      <a:lvl1pPr algn="l" defTabSz="457200" rtl="0" eaLnBrk="1" latinLnBrk="0" hangingPunct="1">
        <a:lnSpc>
          <a:spcPts val="4500"/>
        </a:lnSpc>
        <a:spcBef>
          <a:spcPct val="0"/>
        </a:spcBef>
        <a:buNone/>
        <a:defRPr sz="40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800" kern="1200">
          <a:solidFill>
            <a:schemeClr val="tx1">
              <a:lumMod val="85000"/>
              <a:lumOff val="15000"/>
            </a:schemeClr>
          </a:solidFill>
          <a:latin typeface="+mn-lt"/>
          <a:ea typeface="+mn-ea"/>
          <a:cs typeface="+mn-cs"/>
        </a:defRPr>
      </a:lvl1pPr>
      <a:lvl2pPr marL="742950" indent="-28575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600" kern="1200">
          <a:solidFill>
            <a:schemeClr val="tx1">
              <a:lumMod val="85000"/>
              <a:lumOff val="15000"/>
            </a:schemeClr>
          </a:solidFill>
          <a:latin typeface="+mn-lt"/>
          <a:ea typeface="+mn-ea"/>
          <a:cs typeface="+mn-cs"/>
        </a:defRPr>
      </a:lvl2pPr>
      <a:lvl3pPr marL="11430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400" kern="1200">
          <a:solidFill>
            <a:schemeClr val="tx1">
              <a:lumMod val="85000"/>
              <a:lumOff val="15000"/>
            </a:schemeClr>
          </a:solidFill>
          <a:latin typeface="+mn-lt"/>
          <a:ea typeface="+mn-ea"/>
          <a:cs typeface="+mn-cs"/>
        </a:defRPr>
      </a:lvl3pPr>
      <a:lvl4pPr marL="16002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4pPr>
      <a:lvl5pPr marL="20574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D6A8-6FA8-F972-AAD2-741B9BF2C81A}"/>
              </a:ext>
            </a:extLst>
          </p:cNvPr>
          <p:cNvSpPr>
            <a:spLocks noGrp="1"/>
          </p:cNvSpPr>
          <p:nvPr>
            <p:ph type="ctrTitle"/>
          </p:nvPr>
        </p:nvSpPr>
        <p:spPr>
          <a:xfrm>
            <a:off x="2283137" y="400925"/>
            <a:ext cx="8913947" cy="4061745"/>
          </a:xfrm>
        </p:spPr>
        <p:txBody>
          <a:bodyPr anchor="b" anchorCtr="0"/>
          <a:lstStyle/>
          <a:p>
            <a:r>
              <a:rPr lang="en-US" sz="7200" dirty="0"/>
              <a:t>Financial Forecasting using AI</a:t>
            </a:r>
          </a:p>
        </p:txBody>
      </p:sp>
      <p:sp>
        <p:nvSpPr>
          <p:cNvPr id="3" name="Subtitle 2">
            <a:extLst>
              <a:ext uri="{FF2B5EF4-FFF2-40B4-BE49-F238E27FC236}">
                <a16:creationId xmlns:a16="http://schemas.microsoft.com/office/drawing/2014/main" id="{CEEC6127-908D-01C6-5422-BC2838C6323F}"/>
              </a:ext>
            </a:extLst>
          </p:cNvPr>
          <p:cNvSpPr>
            <a:spLocks noGrp="1"/>
          </p:cNvSpPr>
          <p:nvPr>
            <p:ph type="subTitle" idx="1"/>
          </p:nvPr>
        </p:nvSpPr>
        <p:spPr>
          <a:xfrm>
            <a:off x="2283140" y="4519311"/>
            <a:ext cx="8913949" cy="1657202"/>
          </a:xfrm>
        </p:spPr>
        <p:txBody>
          <a:bodyPr anchor="t" anchorCtr="0">
            <a:normAutofit/>
          </a:bodyPr>
          <a:lstStyle/>
          <a:p>
            <a:r>
              <a:rPr lang="en-US" dirty="0"/>
              <a:t>By Team MK</a:t>
            </a:r>
          </a:p>
          <a:p>
            <a:r>
              <a:rPr lang="en-US" sz="1800" b="0" dirty="0" err="1"/>
              <a:t>Melsa</a:t>
            </a:r>
            <a:r>
              <a:rPr lang="en-US" sz="1800" b="0" dirty="0"/>
              <a:t> Fernandes – 2261031</a:t>
            </a:r>
          </a:p>
          <a:p>
            <a:r>
              <a:rPr lang="en-US" sz="1800" b="0" dirty="0" err="1"/>
              <a:t>Kanishkasri</a:t>
            </a:r>
            <a:r>
              <a:rPr lang="en-US" sz="1800" b="0" dirty="0"/>
              <a:t> V - 2261025</a:t>
            </a:r>
          </a:p>
        </p:txBody>
      </p:sp>
      <p:pic>
        <p:nvPicPr>
          <p:cNvPr id="22" name="Picture Placeholder 21" descr="A person typing on a computer">
            <a:extLst>
              <a:ext uri="{FF2B5EF4-FFF2-40B4-BE49-F238E27FC236}">
                <a16:creationId xmlns:a16="http://schemas.microsoft.com/office/drawing/2014/main" id="{BB5EA285-56AA-74C5-2380-BA7A6930FA7F}"/>
              </a:ext>
            </a:extLst>
          </p:cNvPr>
          <p:cNvPicPr>
            <a:picLocks noGrp="1" noChangeAspect="1"/>
          </p:cNvPicPr>
          <p:nvPr>
            <p:ph type="pic" sz="quarter" idx="10"/>
          </p:nvPr>
        </p:nvPicPr>
        <p:blipFill>
          <a:blip r:embed="rId3">
            <a:duotone>
              <a:schemeClr val="accent1">
                <a:shade val="45000"/>
                <a:satMod val="135000"/>
              </a:schemeClr>
              <a:prstClr val="white"/>
            </a:duotone>
          </a:blip>
          <a:srcRect l="41445" r="41445"/>
          <a:stretch/>
        </p:blipFill>
        <p:spPr>
          <a:xfrm>
            <a:off x="2" y="972878"/>
            <a:ext cx="1264455" cy="4926287"/>
          </a:xfrm>
        </p:spPr>
      </p:pic>
    </p:spTree>
    <p:extLst>
      <p:ext uri="{BB962C8B-B14F-4D97-AF65-F5344CB8AC3E}">
        <p14:creationId xmlns:p14="http://schemas.microsoft.com/office/powerpoint/2010/main" val="3317929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D827C-C581-E816-3880-8B429F22C0BC}"/>
              </a:ext>
            </a:extLst>
          </p:cNvPr>
          <p:cNvSpPr>
            <a:spLocks noGrp="1"/>
          </p:cNvSpPr>
          <p:nvPr>
            <p:ph type="title"/>
          </p:nvPr>
        </p:nvSpPr>
        <p:spPr>
          <a:xfrm>
            <a:off x="677334" y="694945"/>
            <a:ext cx="10058400" cy="1280160"/>
          </a:xfrm>
        </p:spPr>
        <p:txBody>
          <a:bodyPr/>
          <a:lstStyle/>
          <a:p>
            <a:r>
              <a:rPr lang="en-US" dirty="0"/>
              <a:t>Model Flowchart Snapshots</a:t>
            </a:r>
            <a:br>
              <a:rPr lang="en-US" dirty="0"/>
            </a:br>
            <a:endParaRPr lang="en-US" dirty="0"/>
          </a:p>
        </p:txBody>
      </p:sp>
      <p:pic>
        <p:nvPicPr>
          <p:cNvPr id="7" name="Picture 6">
            <a:extLst>
              <a:ext uri="{FF2B5EF4-FFF2-40B4-BE49-F238E27FC236}">
                <a16:creationId xmlns:a16="http://schemas.microsoft.com/office/drawing/2014/main" id="{F292B784-DDDB-D3B4-2DAD-C92784C30388}"/>
              </a:ext>
            </a:extLst>
          </p:cNvPr>
          <p:cNvPicPr>
            <a:picLocks noChangeAspect="1"/>
          </p:cNvPicPr>
          <p:nvPr/>
        </p:nvPicPr>
        <p:blipFill rotWithShape="1">
          <a:blip r:embed="rId3"/>
          <a:srcRect r="62162"/>
          <a:stretch/>
        </p:blipFill>
        <p:spPr>
          <a:xfrm>
            <a:off x="905145" y="1541422"/>
            <a:ext cx="9231076" cy="4621633"/>
          </a:xfrm>
          <a:prstGeom prst="rect">
            <a:avLst/>
          </a:prstGeom>
        </p:spPr>
      </p:pic>
    </p:spTree>
    <p:extLst>
      <p:ext uri="{BB962C8B-B14F-4D97-AF65-F5344CB8AC3E}">
        <p14:creationId xmlns:p14="http://schemas.microsoft.com/office/powerpoint/2010/main" val="229024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D827C-C581-E816-3880-8B429F22C0BC}"/>
              </a:ext>
            </a:extLst>
          </p:cNvPr>
          <p:cNvSpPr>
            <a:spLocks noGrp="1"/>
          </p:cNvSpPr>
          <p:nvPr>
            <p:ph type="title"/>
          </p:nvPr>
        </p:nvSpPr>
        <p:spPr>
          <a:xfrm>
            <a:off x="677334" y="694945"/>
            <a:ext cx="10058400" cy="1280160"/>
          </a:xfrm>
        </p:spPr>
        <p:txBody>
          <a:bodyPr/>
          <a:lstStyle/>
          <a:p>
            <a:r>
              <a:rPr lang="en-US" dirty="0"/>
              <a:t>Model Flowchart Snapshots</a:t>
            </a:r>
            <a:br>
              <a:rPr lang="en-US" dirty="0"/>
            </a:br>
            <a:endParaRPr lang="en-US" dirty="0"/>
          </a:p>
        </p:txBody>
      </p:sp>
      <p:pic>
        <p:nvPicPr>
          <p:cNvPr id="7" name="Picture 6">
            <a:extLst>
              <a:ext uri="{FF2B5EF4-FFF2-40B4-BE49-F238E27FC236}">
                <a16:creationId xmlns:a16="http://schemas.microsoft.com/office/drawing/2014/main" id="{F292B784-DDDB-D3B4-2DAD-C92784C30388}"/>
              </a:ext>
            </a:extLst>
          </p:cNvPr>
          <p:cNvPicPr>
            <a:picLocks noChangeAspect="1"/>
          </p:cNvPicPr>
          <p:nvPr/>
        </p:nvPicPr>
        <p:blipFill rotWithShape="1">
          <a:blip r:embed="rId3"/>
          <a:srcRect l="31326" r="26342"/>
          <a:stretch/>
        </p:blipFill>
        <p:spPr>
          <a:xfrm>
            <a:off x="905144" y="1541422"/>
            <a:ext cx="10327537" cy="4621633"/>
          </a:xfrm>
          <a:prstGeom prst="rect">
            <a:avLst/>
          </a:prstGeom>
        </p:spPr>
      </p:pic>
    </p:spTree>
    <p:extLst>
      <p:ext uri="{BB962C8B-B14F-4D97-AF65-F5344CB8AC3E}">
        <p14:creationId xmlns:p14="http://schemas.microsoft.com/office/powerpoint/2010/main" val="460868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D827C-C581-E816-3880-8B429F22C0BC}"/>
              </a:ext>
            </a:extLst>
          </p:cNvPr>
          <p:cNvSpPr>
            <a:spLocks noGrp="1"/>
          </p:cNvSpPr>
          <p:nvPr>
            <p:ph type="title"/>
          </p:nvPr>
        </p:nvSpPr>
        <p:spPr>
          <a:xfrm>
            <a:off x="677334" y="694945"/>
            <a:ext cx="10058400" cy="1280160"/>
          </a:xfrm>
        </p:spPr>
        <p:txBody>
          <a:bodyPr/>
          <a:lstStyle/>
          <a:p>
            <a:r>
              <a:rPr lang="en-US" dirty="0"/>
              <a:t>Model Flowchart Snapshots</a:t>
            </a:r>
            <a:br>
              <a:rPr lang="en-US" dirty="0"/>
            </a:br>
            <a:endParaRPr lang="en-US" dirty="0"/>
          </a:p>
        </p:txBody>
      </p:sp>
      <p:pic>
        <p:nvPicPr>
          <p:cNvPr id="7" name="Picture 6">
            <a:extLst>
              <a:ext uri="{FF2B5EF4-FFF2-40B4-BE49-F238E27FC236}">
                <a16:creationId xmlns:a16="http://schemas.microsoft.com/office/drawing/2014/main" id="{F292B784-DDDB-D3B4-2DAD-C92784C30388}"/>
              </a:ext>
            </a:extLst>
          </p:cNvPr>
          <p:cNvPicPr>
            <a:picLocks noChangeAspect="1"/>
          </p:cNvPicPr>
          <p:nvPr/>
        </p:nvPicPr>
        <p:blipFill rotWithShape="1">
          <a:blip r:embed="rId3"/>
          <a:srcRect l="54446" r="3222"/>
          <a:stretch/>
        </p:blipFill>
        <p:spPr>
          <a:xfrm>
            <a:off x="905144" y="1541422"/>
            <a:ext cx="10327537" cy="4621633"/>
          </a:xfrm>
          <a:prstGeom prst="rect">
            <a:avLst/>
          </a:prstGeom>
        </p:spPr>
      </p:pic>
    </p:spTree>
    <p:extLst>
      <p:ext uri="{BB962C8B-B14F-4D97-AF65-F5344CB8AC3E}">
        <p14:creationId xmlns:p14="http://schemas.microsoft.com/office/powerpoint/2010/main" val="3374698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5CC0-8736-1DCB-1F83-598FE73C1B55}"/>
              </a:ext>
            </a:extLst>
          </p:cNvPr>
          <p:cNvSpPr>
            <a:spLocks noGrp="1"/>
          </p:cNvSpPr>
          <p:nvPr>
            <p:ph type="ctrTitle"/>
          </p:nvPr>
        </p:nvSpPr>
        <p:spPr>
          <a:xfrm>
            <a:off x="685799" y="685798"/>
            <a:ext cx="10058400" cy="4572000"/>
          </a:xfrm>
        </p:spPr>
        <p:txBody>
          <a:bodyPr/>
          <a:lstStyle/>
          <a:p>
            <a:r>
              <a:rPr lang="en-US" altLang="en-US" dirty="0">
                <a:solidFill>
                  <a:schemeClr val="tx1"/>
                </a:solidFill>
                <a:latin typeface="Arial" panose="020B0604020202020204" pitchFamily="34" charset="0"/>
              </a:rPr>
              <a:t>Detailed Overview</a:t>
            </a:r>
            <a:endParaRPr lang="en-US" dirty="0"/>
          </a:p>
        </p:txBody>
      </p:sp>
    </p:spTree>
    <p:extLst>
      <p:ext uri="{BB962C8B-B14F-4D97-AF65-F5344CB8AC3E}">
        <p14:creationId xmlns:p14="http://schemas.microsoft.com/office/powerpoint/2010/main" val="910373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750B-D232-4688-407A-DAC2407E279C}"/>
              </a:ext>
            </a:extLst>
          </p:cNvPr>
          <p:cNvSpPr>
            <a:spLocks noGrp="1"/>
          </p:cNvSpPr>
          <p:nvPr>
            <p:ph type="title"/>
          </p:nvPr>
        </p:nvSpPr>
        <p:spPr>
          <a:xfrm>
            <a:off x="677334" y="694944"/>
            <a:ext cx="9584266" cy="1387852"/>
          </a:xfrm>
        </p:spPr>
        <p:txBody>
          <a:bodyPr/>
          <a:lstStyle/>
          <a:p>
            <a:r>
              <a:rPr lang="en-US" altLang="en-US" dirty="0">
                <a:solidFill>
                  <a:schemeClr val="tx1"/>
                </a:solidFill>
                <a:latin typeface="Arial" panose="020B0604020202020204" pitchFamily="34" charset="0"/>
              </a:rPr>
              <a:t>Detailed Overview</a:t>
            </a:r>
            <a:endParaRPr lang="en-US" dirty="0"/>
          </a:p>
        </p:txBody>
      </p:sp>
      <p:sp>
        <p:nvSpPr>
          <p:cNvPr id="11" name="Content Placeholder 10">
            <a:extLst>
              <a:ext uri="{FF2B5EF4-FFF2-40B4-BE49-F238E27FC236}">
                <a16:creationId xmlns:a16="http://schemas.microsoft.com/office/drawing/2014/main" id="{56DA1357-F081-D7F6-4FB3-08E62F6C3A41}"/>
              </a:ext>
            </a:extLst>
          </p:cNvPr>
          <p:cNvSpPr>
            <a:spLocks noGrp="1"/>
          </p:cNvSpPr>
          <p:nvPr>
            <p:ph sz="quarter" idx="12"/>
          </p:nvPr>
        </p:nvSpPr>
        <p:spPr>
          <a:xfrm>
            <a:off x="422809" y="2035134"/>
            <a:ext cx="5964766" cy="3083217"/>
          </a:xfrm>
        </p:spPr>
        <p:txBody>
          <a:bodyPr/>
          <a:lstStyle/>
          <a:p>
            <a:pPr marL="285750" indent="-285750">
              <a:buFont typeface="Wingdings" panose="05000000000000000000" pitchFamily="2" charset="2"/>
              <a:buChar char="q"/>
            </a:pPr>
            <a:r>
              <a:rPr lang="en-US" dirty="0"/>
              <a:t>The AI-based financial forecasting process begins with gathering historical financial data and selecting appropriate AI algorithms for forecasting. </a:t>
            </a:r>
          </a:p>
          <a:p>
            <a:pPr marL="285750" indent="-285750">
              <a:buFont typeface="Wingdings" panose="05000000000000000000" pitchFamily="2" charset="2"/>
              <a:buChar char="q"/>
            </a:pPr>
            <a:r>
              <a:rPr lang="en-US" dirty="0"/>
              <a:t>It is then trained using this data, and its forecast accuracy is evaluated. If the model is accurate, it proceeds to testing with new data; if not, the model is refined. </a:t>
            </a:r>
          </a:p>
          <a:p>
            <a:pPr marL="285750" indent="-285750">
              <a:buFont typeface="Wingdings" panose="05000000000000000000" pitchFamily="2" charset="2"/>
              <a:buChar char="q"/>
            </a:pPr>
            <a:r>
              <a:rPr lang="en-US" dirty="0"/>
              <a:t>Upon satisfactory testing results, the AI tool is implemented, and its performance is continuously monitored. The tool generates financial forecasts, which are then reviewed and analyzed to ensure accuracy.</a:t>
            </a:r>
          </a:p>
        </p:txBody>
      </p:sp>
      <p:sp>
        <p:nvSpPr>
          <p:cNvPr id="5" name="TextBox 4">
            <a:extLst>
              <a:ext uri="{FF2B5EF4-FFF2-40B4-BE49-F238E27FC236}">
                <a16:creationId xmlns:a16="http://schemas.microsoft.com/office/drawing/2014/main" id="{AA66EE7F-72DD-DCCD-1E94-FF98756202DD}"/>
              </a:ext>
            </a:extLst>
          </p:cNvPr>
          <p:cNvSpPr txBox="1"/>
          <p:nvPr/>
        </p:nvSpPr>
        <p:spPr>
          <a:xfrm>
            <a:off x="7253751" y="1915739"/>
            <a:ext cx="4430598" cy="4247317"/>
          </a:xfrm>
          <a:prstGeom prst="rect">
            <a:avLst/>
          </a:prstGeom>
          <a:noFill/>
        </p:spPr>
        <p:txBody>
          <a:bodyPr wrap="square" rtlCol="0">
            <a:spAutoFit/>
          </a:bodyPr>
          <a:lstStyle/>
          <a:p>
            <a:pPr marL="285750" indent="-285750">
              <a:buFont typeface="Wingdings" panose="05000000000000000000" pitchFamily="2" charset="2"/>
              <a:buChar char="q"/>
            </a:pPr>
            <a:r>
              <a:rPr lang="en-US" dirty="0"/>
              <a:t>Based on the analyzed forecasts, financial decisions are made, and their outcomes are monitored.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If the outcomes are not as expected, the AI model undergoes further refinement to enhance its performance.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This process emphasizes continuous improvement, ensuring that the AI model remains accurate and reliable over time, providing valuable insights for financial decision-making.</a:t>
            </a:r>
          </a:p>
          <a:p>
            <a:endParaRPr lang="en-IN" dirty="0"/>
          </a:p>
        </p:txBody>
      </p:sp>
    </p:spTree>
    <p:extLst>
      <p:ext uri="{BB962C8B-B14F-4D97-AF65-F5344CB8AC3E}">
        <p14:creationId xmlns:p14="http://schemas.microsoft.com/office/powerpoint/2010/main" val="2363995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D827C-C581-E816-3880-8B429F22C0BC}"/>
              </a:ext>
            </a:extLst>
          </p:cNvPr>
          <p:cNvSpPr>
            <a:spLocks noGrp="1"/>
          </p:cNvSpPr>
          <p:nvPr>
            <p:ph type="title"/>
          </p:nvPr>
        </p:nvSpPr>
        <p:spPr>
          <a:xfrm>
            <a:off x="677334" y="694945"/>
            <a:ext cx="10058400" cy="1280160"/>
          </a:xfrm>
        </p:spPr>
        <p:txBody>
          <a:bodyPr/>
          <a:lstStyle/>
          <a:p>
            <a:r>
              <a:rPr lang="en-US" dirty="0" err="1"/>
              <a:t>Github</a:t>
            </a:r>
            <a:r>
              <a:rPr lang="en-US" dirty="0"/>
              <a:t> </a:t>
            </a:r>
            <a:r>
              <a:rPr lang="en-US" dirty="0" err="1"/>
              <a:t>Repositry</a:t>
            </a:r>
            <a:endParaRPr lang="en-US" dirty="0"/>
          </a:p>
        </p:txBody>
      </p:sp>
    </p:spTree>
    <p:extLst>
      <p:ext uri="{BB962C8B-B14F-4D97-AF65-F5344CB8AC3E}">
        <p14:creationId xmlns:p14="http://schemas.microsoft.com/office/powerpoint/2010/main" val="3676202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4EB3-85F1-8A77-09E4-9D41686BDAF4}"/>
              </a:ext>
            </a:extLst>
          </p:cNvPr>
          <p:cNvSpPr>
            <a:spLocks noGrp="1"/>
          </p:cNvSpPr>
          <p:nvPr>
            <p:ph type="ctrTitle"/>
          </p:nvPr>
        </p:nvSpPr>
        <p:spPr>
          <a:xfrm>
            <a:off x="1732174" y="2720811"/>
            <a:ext cx="5469904" cy="1416378"/>
          </a:xfrm>
        </p:spPr>
        <p:txBody>
          <a:bodyPr/>
          <a:lstStyle/>
          <a:p>
            <a:r>
              <a:rPr lang="en-US" dirty="0"/>
              <a:t>Thank you</a:t>
            </a:r>
          </a:p>
        </p:txBody>
      </p:sp>
      <p:cxnSp>
        <p:nvCxnSpPr>
          <p:cNvPr id="9" name="Straight Connector 8">
            <a:extLst>
              <a:ext uri="{FF2B5EF4-FFF2-40B4-BE49-F238E27FC236}">
                <a16:creationId xmlns:a16="http://schemas.microsoft.com/office/drawing/2014/main" id="{4FF83FAC-5CF2-A4D5-AB57-FD993FAE0C8B}"/>
              </a:ext>
            </a:extLst>
          </p:cNvPr>
          <p:cNvCxnSpPr>
            <a:cxnSpLocks/>
          </p:cNvCxnSpPr>
          <p:nvPr/>
        </p:nvCxnSpPr>
        <p:spPr>
          <a:xfrm>
            <a:off x="7202078" y="1143000"/>
            <a:ext cx="0" cy="459740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F07945B5-F0BA-885E-9B57-4101C89B3235}"/>
              </a:ext>
            </a:extLst>
          </p:cNvPr>
          <p:cNvSpPr txBox="1"/>
          <p:nvPr/>
        </p:nvSpPr>
        <p:spPr>
          <a:xfrm>
            <a:off x="7278279" y="919763"/>
            <a:ext cx="3321988" cy="5170646"/>
          </a:xfrm>
          <a:prstGeom prst="rect">
            <a:avLst/>
          </a:prstGeom>
          <a:noFill/>
        </p:spPr>
        <p:txBody>
          <a:bodyPr wrap="square" rtlCol="0">
            <a:spAutoFit/>
          </a:bodyPr>
          <a:lstStyle/>
          <a:p>
            <a:r>
              <a:rPr lang="en-IN" sz="2400" b="1" dirty="0"/>
              <a:t>Members: </a:t>
            </a:r>
          </a:p>
          <a:p>
            <a:endParaRPr lang="en-IN" dirty="0"/>
          </a:p>
          <a:p>
            <a:r>
              <a:rPr lang="en-IN" b="1" u="sng" dirty="0"/>
              <a:t>Melsa Fernandes</a:t>
            </a:r>
          </a:p>
          <a:p>
            <a:r>
              <a:rPr lang="en-IN" b="1" dirty="0"/>
              <a:t>Class</a:t>
            </a:r>
            <a:r>
              <a:rPr lang="en-IN" dirty="0"/>
              <a:t>: 5BTIT</a:t>
            </a:r>
          </a:p>
          <a:p>
            <a:r>
              <a:rPr lang="en-IN" b="1" dirty="0"/>
              <a:t>Email</a:t>
            </a:r>
            <a:r>
              <a:rPr lang="en-IN" dirty="0"/>
              <a:t>: </a:t>
            </a:r>
            <a:r>
              <a:rPr lang="en-IN" dirty="0">
                <a:solidFill>
                  <a:srgbClr val="0070C0"/>
                </a:solidFill>
              </a:rPr>
              <a:t>melsa.magdalene@btech.christuniversity.in</a:t>
            </a:r>
          </a:p>
          <a:p>
            <a:r>
              <a:rPr lang="en-IN" b="1" dirty="0"/>
              <a:t>Register No:</a:t>
            </a:r>
            <a:r>
              <a:rPr lang="en-IN" dirty="0"/>
              <a:t>2261031</a:t>
            </a:r>
          </a:p>
          <a:p>
            <a:r>
              <a:rPr lang="en-IN" b="1" dirty="0" err="1"/>
              <a:t>Github</a:t>
            </a:r>
            <a:r>
              <a:rPr lang="en-IN" dirty="0"/>
              <a:t>: </a:t>
            </a:r>
            <a:r>
              <a:rPr lang="en-IN" dirty="0">
                <a:solidFill>
                  <a:srgbClr val="0070C0"/>
                </a:solidFill>
              </a:rPr>
              <a:t>https://github.com/Melsa404</a:t>
            </a:r>
          </a:p>
          <a:p>
            <a:endParaRPr lang="en-IN" dirty="0"/>
          </a:p>
          <a:p>
            <a:r>
              <a:rPr lang="en-IN" b="1" u="sng" dirty="0" err="1"/>
              <a:t>Kanishkasri</a:t>
            </a:r>
            <a:r>
              <a:rPr lang="en-IN" b="1" u="sng" dirty="0"/>
              <a:t> V</a:t>
            </a:r>
          </a:p>
          <a:p>
            <a:r>
              <a:rPr lang="en-IN" b="1" dirty="0"/>
              <a:t>Class</a:t>
            </a:r>
            <a:r>
              <a:rPr lang="en-IN" dirty="0"/>
              <a:t>: 5BTIT</a:t>
            </a:r>
          </a:p>
          <a:p>
            <a:r>
              <a:rPr lang="en-IN" b="1" dirty="0"/>
              <a:t>Register No: </a:t>
            </a:r>
            <a:r>
              <a:rPr lang="en-IN" dirty="0"/>
              <a:t>2261025</a:t>
            </a:r>
          </a:p>
          <a:p>
            <a:r>
              <a:rPr lang="en-IN" b="1" dirty="0"/>
              <a:t>Email</a:t>
            </a:r>
            <a:r>
              <a:rPr lang="en-IN" dirty="0"/>
              <a:t>:</a:t>
            </a:r>
          </a:p>
          <a:p>
            <a:r>
              <a:rPr lang="en-IN" dirty="0">
                <a:solidFill>
                  <a:srgbClr val="0070C0"/>
                </a:solidFill>
              </a:rPr>
              <a:t>kanishkasri.v@btech.christuniversity.in</a:t>
            </a:r>
          </a:p>
          <a:p>
            <a:endParaRPr lang="en-IN" dirty="0"/>
          </a:p>
        </p:txBody>
      </p:sp>
    </p:spTree>
    <p:extLst>
      <p:ext uri="{BB962C8B-B14F-4D97-AF65-F5344CB8AC3E}">
        <p14:creationId xmlns:p14="http://schemas.microsoft.com/office/powerpoint/2010/main" val="2767128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48F2-D2C6-2AC5-DB3B-C7AB67FC8A33}"/>
              </a:ext>
            </a:extLst>
          </p:cNvPr>
          <p:cNvSpPr>
            <a:spLocks noGrp="1"/>
          </p:cNvSpPr>
          <p:nvPr>
            <p:ph type="title"/>
          </p:nvPr>
        </p:nvSpPr>
        <p:spPr>
          <a:xfrm>
            <a:off x="677334" y="694944"/>
            <a:ext cx="3789177" cy="4572000"/>
          </a:xfrm>
        </p:spPr>
        <p:txBody>
          <a:bodyPr/>
          <a:lstStyle/>
          <a:p>
            <a:r>
              <a:rPr lang="en-US" dirty="0"/>
              <a:t>Agenda</a:t>
            </a:r>
          </a:p>
        </p:txBody>
      </p:sp>
      <p:sp>
        <p:nvSpPr>
          <p:cNvPr id="5" name="Content Placeholder 4">
            <a:extLst>
              <a:ext uri="{FF2B5EF4-FFF2-40B4-BE49-F238E27FC236}">
                <a16:creationId xmlns:a16="http://schemas.microsoft.com/office/drawing/2014/main" id="{E7FA86E3-B05F-1FAF-FE02-9EF319E0708B}"/>
              </a:ext>
            </a:extLst>
          </p:cNvPr>
          <p:cNvSpPr>
            <a:spLocks noGrp="1"/>
          </p:cNvSpPr>
          <p:nvPr>
            <p:ph idx="1"/>
          </p:nvPr>
        </p:nvSpPr>
        <p:spPr>
          <a:xfrm>
            <a:off x="5753101" y="694945"/>
            <a:ext cx="4297680" cy="5468112"/>
          </a:xfrm>
        </p:spPr>
        <p:txBody>
          <a:bodyPr/>
          <a:lstStyle/>
          <a:p>
            <a:r>
              <a:rPr lang="en-IN" dirty="0"/>
              <a:t>Problem Statement</a:t>
            </a:r>
          </a:p>
          <a:p>
            <a:r>
              <a:rPr lang="en-US" dirty="0"/>
              <a:t>Proposed Solution</a:t>
            </a:r>
          </a:p>
          <a:p>
            <a:r>
              <a:rPr lang="en-US" dirty="0"/>
              <a:t>Model Flowchart</a:t>
            </a:r>
          </a:p>
          <a:p>
            <a:r>
              <a:rPr lang="en-US" dirty="0"/>
              <a:t>Detailed Overview</a:t>
            </a:r>
          </a:p>
        </p:txBody>
      </p:sp>
    </p:spTree>
    <p:extLst>
      <p:ext uri="{BB962C8B-B14F-4D97-AF65-F5344CB8AC3E}">
        <p14:creationId xmlns:p14="http://schemas.microsoft.com/office/powerpoint/2010/main" val="375926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14DB-AE04-43EA-0022-86BA29BBD1F8}"/>
              </a:ext>
            </a:extLst>
          </p:cNvPr>
          <p:cNvSpPr>
            <a:spLocks noGrp="1"/>
          </p:cNvSpPr>
          <p:nvPr>
            <p:ph type="ctrTitle"/>
          </p:nvPr>
        </p:nvSpPr>
        <p:spPr>
          <a:xfrm>
            <a:off x="685799" y="685799"/>
            <a:ext cx="10058397" cy="4572000"/>
          </a:xfrm>
        </p:spPr>
        <p:txBody>
          <a:bodyPr/>
          <a:lstStyle/>
          <a:p>
            <a:r>
              <a:rPr lang="en-IN" dirty="0"/>
              <a:t>Problem Statement</a:t>
            </a:r>
            <a:endParaRPr lang="en-US" dirty="0"/>
          </a:p>
        </p:txBody>
      </p:sp>
    </p:spTree>
    <p:extLst>
      <p:ext uri="{BB962C8B-B14F-4D97-AF65-F5344CB8AC3E}">
        <p14:creationId xmlns:p14="http://schemas.microsoft.com/office/powerpoint/2010/main" val="1978693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77334" y="694944"/>
            <a:ext cx="3789177" cy="4572000"/>
          </a:xfrm>
          <a:noFill/>
        </p:spPr>
        <p:txBody>
          <a:bodyPr>
            <a:noAutofit/>
          </a:bodyPr>
          <a:lstStyle/>
          <a:p>
            <a:r>
              <a:rPr lang="en-IN" dirty="0"/>
              <a:t>Problem Statement</a:t>
            </a:r>
            <a:endParaRPr lang="en-US" dirty="0"/>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363852" y="694945"/>
            <a:ext cx="5326144" cy="5468112"/>
          </a:xfrm>
          <a:noFill/>
        </p:spPr>
        <p:txBody>
          <a:bodyPr>
            <a:normAutofit/>
          </a:bodyPr>
          <a:lstStyle/>
          <a:p>
            <a:r>
              <a:rPr lang="en-US" b="1" dirty="0"/>
              <a:t>Title:</a:t>
            </a:r>
            <a:r>
              <a:rPr lang="en-US" dirty="0"/>
              <a:t> </a:t>
            </a:r>
          </a:p>
          <a:p>
            <a:r>
              <a:rPr lang="en-US" dirty="0"/>
              <a:t>AI-Driven Financial Forecasting for Stock Price Prediction</a:t>
            </a:r>
          </a:p>
          <a:p>
            <a:r>
              <a:rPr lang="en-US" b="1" dirty="0"/>
              <a:t>Domain:</a:t>
            </a:r>
            <a:br>
              <a:rPr lang="en-US" dirty="0"/>
            </a:br>
            <a:r>
              <a:rPr lang="en-US" dirty="0"/>
              <a:t>AI and Machine Learning</a:t>
            </a:r>
          </a:p>
          <a:p>
            <a:r>
              <a:rPr lang="en-US" b="1" dirty="0"/>
              <a:t>Objective:</a:t>
            </a:r>
            <a:r>
              <a:rPr lang="en-US" dirty="0"/>
              <a:t> </a:t>
            </a:r>
          </a:p>
          <a:p>
            <a:r>
              <a:rPr lang="en-US" dirty="0"/>
              <a:t>Develop an AI-driven financial forecasting tool that uses historical stock price data to predict future stock prices. The tool should utilize LSTM neural networks to model the time series data, providing actionable insights for investors and financial professionals.</a:t>
            </a:r>
          </a:p>
          <a:p>
            <a:r>
              <a:rPr lang="en-US" b="1" dirty="0"/>
              <a:t>Requirements:</a:t>
            </a:r>
          </a:p>
          <a:p>
            <a:pPr marL="285750" indent="-285750">
              <a:buFont typeface="Arial" panose="020B0604020202020204" pitchFamily="34" charset="0"/>
              <a:buChar char="•"/>
            </a:pPr>
            <a:r>
              <a:rPr lang="en-US" dirty="0"/>
              <a:t>Accurate stock price predictions.</a:t>
            </a:r>
          </a:p>
          <a:p>
            <a:pPr marL="285750" indent="-285750">
              <a:buFont typeface="Arial" panose="020B0604020202020204" pitchFamily="34" charset="0"/>
              <a:buChar char="•"/>
            </a:pPr>
            <a:r>
              <a:rPr lang="en-US" dirty="0"/>
              <a:t>Efficient and high performance of the model.</a:t>
            </a:r>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5CC0-8736-1DCB-1F83-598FE73C1B55}"/>
              </a:ext>
            </a:extLst>
          </p:cNvPr>
          <p:cNvSpPr>
            <a:spLocks noGrp="1"/>
          </p:cNvSpPr>
          <p:nvPr>
            <p:ph type="ctrTitle"/>
          </p:nvPr>
        </p:nvSpPr>
        <p:spPr>
          <a:xfrm>
            <a:off x="685799" y="685798"/>
            <a:ext cx="10058400" cy="4572000"/>
          </a:xfrm>
        </p:spPr>
        <p:txBody>
          <a:bodyPr/>
          <a:lstStyle/>
          <a:p>
            <a:r>
              <a:rPr lang="en-US" altLang="en-US" dirty="0">
                <a:solidFill>
                  <a:schemeClr val="tx1"/>
                </a:solidFill>
                <a:latin typeface="Arial" panose="020B0604020202020204" pitchFamily="34" charset="0"/>
              </a:rPr>
              <a:t>Proposed Solution</a:t>
            </a:r>
            <a:endParaRPr lang="en-US" dirty="0"/>
          </a:p>
        </p:txBody>
      </p:sp>
    </p:spTree>
    <p:extLst>
      <p:ext uri="{BB962C8B-B14F-4D97-AF65-F5344CB8AC3E}">
        <p14:creationId xmlns:p14="http://schemas.microsoft.com/office/powerpoint/2010/main" val="1188321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2A0C-ED2A-077C-70BC-DEB140E04A7B}"/>
              </a:ext>
            </a:extLst>
          </p:cNvPr>
          <p:cNvSpPr>
            <a:spLocks noGrp="1"/>
          </p:cNvSpPr>
          <p:nvPr>
            <p:ph type="title"/>
          </p:nvPr>
        </p:nvSpPr>
        <p:spPr>
          <a:xfrm>
            <a:off x="677334" y="694944"/>
            <a:ext cx="3789177" cy="4572000"/>
          </a:xfrm>
        </p:spPr>
        <p:txBody>
          <a:bodyPr/>
          <a:lstStyle/>
          <a:p>
            <a:r>
              <a:rPr lang="en-US" altLang="en-US" dirty="0">
                <a:solidFill>
                  <a:schemeClr val="tx1"/>
                </a:solidFill>
                <a:latin typeface="Arial" panose="020B0604020202020204" pitchFamily="34" charset="0"/>
              </a:rPr>
              <a:t>Proposed Solution</a:t>
            </a:r>
            <a:endParaRPr lang="en-US" dirty="0"/>
          </a:p>
        </p:txBody>
      </p:sp>
      <p:sp>
        <p:nvSpPr>
          <p:cNvPr id="6" name="Rectangle 2">
            <a:extLst>
              <a:ext uri="{FF2B5EF4-FFF2-40B4-BE49-F238E27FC236}">
                <a16:creationId xmlns:a16="http://schemas.microsoft.com/office/drawing/2014/main" id="{6ADBF52F-7E1B-3175-EDE6-24AC1AD67AA7}"/>
              </a:ext>
            </a:extLst>
          </p:cNvPr>
          <p:cNvSpPr>
            <a:spLocks noGrp="1" noChangeArrowheads="1"/>
          </p:cNvSpPr>
          <p:nvPr>
            <p:ph idx="1"/>
          </p:nvPr>
        </p:nvSpPr>
        <p:spPr bwMode="auto">
          <a:xfrm>
            <a:off x="5677687" y="694944"/>
            <a:ext cx="464218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ClrTx/>
              <a:buSzTx/>
            </a:pPr>
            <a:endParaRPr lang="en-US" altLang="en-US" b="1" dirty="0">
              <a:solidFill>
                <a:schemeClr val="tx1"/>
              </a:solidFill>
              <a:latin typeface="Arial" panose="020B0604020202020204" pitchFamily="34" charset="0"/>
            </a:endParaRPr>
          </a:p>
          <a:p>
            <a:pPr lvl="0" defTabSz="914400" eaLnBrk="0" fontAlgn="base" hangingPunct="0">
              <a:spcBef>
                <a:spcPct val="0"/>
              </a:spcBef>
              <a:spcAft>
                <a:spcPct val="0"/>
              </a:spcAft>
              <a:buClrTx/>
              <a:buSzTx/>
            </a:pPr>
            <a:r>
              <a:rPr lang="en-US" altLang="en-US" dirty="0">
                <a:solidFill>
                  <a:schemeClr val="tx1"/>
                </a:solidFill>
                <a:latin typeface="Arial" panose="020B0604020202020204" pitchFamily="34" charset="0"/>
              </a:rPr>
              <a:t>The proposed solution is an AI-driven tool designed to predict future stock prices using historical stock price data. The tool leverages </a:t>
            </a:r>
            <a:r>
              <a:rPr lang="en-US" altLang="en-US" i="1" dirty="0">
                <a:solidFill>
                  <a:schemeClr val="tx1"/>
                </a:solidFill>
                <a:latin typeface="Arial" panose="020B0604020202020204" pitchFamily="34" charset="0"/>
              </a:rPr>
              <a:t>Long Short-Term Memory (LSTM)</a:t>
            </a:r>
            <a:r>
              <a:rPr lang="en-US" altLang="en-US" dirty="0">
                <a:solidFill>
                  <a:schemeClr val="tx1"/>
                </a:solidFill>
                <a:latin typeface="Arial" panose="020B0604020202020204" pitchFamily="34" charset="0"/>
              </a:rPr>
              <a:t> neural networks, a type of recurrent neural network (RNN) that excels in modeling time series data. </a:t>
            </a:r>
          </a:p>
          <a:p>
            <a:pPr lvl="0" defTabSz="914400" eaLnBrk="0" fontAlgn="base" hangingPunct="0">
              <a:spcBef>
                <a:spcPct val="0"/>
              </a:spcBef>
              <a:spcAft>
                <a:spcPct val="0"/>
              </a:spcAft>
              <a:buClrTx/>
              <a:buSzTx/>
            </a:pPr>
            <a:endParaRPr lang="en-US" altLang="en-US" dirty="0">
              <a:solidFill>
                <a:schemeClr val="tx1"/>
              </a:solidFill>
              <a:latin typeface="Arial" panose="020B0604020202020204" pitchFamily="34" charset="0"/>
            </a:endParaRPr>
          </a:p>
          <a:p>
            <a:pPr lvl="0" defTabSz="914400" eaLnBrk="0" fontAlgn="base" hangingPunct="0">
              <a:spcBef>
                <a:spcPct val="0"/>
              </a:spcBef>
              <a:spcAft>
                <a:spcPct val="0"/>
              </a:spcAft>
              <a:buClrTx/>
              <a:buSzTx/>
            </a:pPr>
            <a:endParaRPr lang="en-US" altLang="en-US" dirty="0">
              <a:solidFill>
                <a:schemeClr val="tx1"/>
              </a:solidFill>
              <a:latin typeface="Arial" panose="020B0604020202020204" pitchFamily="34" charset="0"/>
            </a:endParaRPr>
          </a:p>
          <a:p>
            <a:pPr lvl="0" defTabSz="914400" eaLnBrk="0" fontAlgn="base" hangingPunct="0">
              <a:spcBef>
                <a:spcPct val="0"/>
              </a:spcBef>
              <a:spcAft>
                <a:spcPct val="0"/>
              </a:spcAft>
              <a:buClrTx/>
              <a:buSzTx/>
            </a:pPr>
            <a:r>
              <a:rPr lang="en-US" altLang="en-US" dirty="0">
                <a:solidFill>
                  <a:schemeClr val="tx1"/>
                </a:solidFill>
                <a:latin typeface="Arial" panose="020B0604020202020204" pitchFamily="34" charset="0"/>
              </a:rPr>
              <a:t>The solution is implemented in Python and utilizes popular libraries such as </a:t>
            </a:r>
            <a:r>
              <a:rPr lang="en-US" altLang="en-US" i="1" dirty="0" err="1">
                <a:solidFill>
                  <a:schemeClr val="tx1"/>
                </a:solidFill>
                <a:latin typeface="Arial" panose="020B0604020202020204" pitchFamily="34" charset="0"/>
              </a:rPr>
              <a:t>yfinance</a:t>
            </a:r>
            <a:r>
              <a:rPr lang="en-US" altLang="en-US" dirty="0">
                <a:solidFill>
                  <a:schemeClr val="tx1"/>
                </a:solidFill>
                <a:latin typeface="Arial" panose="020B0604020202020204" pitchFamily="34" charset="0"/>
              </a:rPr>
              <a:t> for data collection, </a:t>
            </a:r>
            <a:r>
              <a:rPr lang="en-US" altLang="en-US" i="1" dirty="0" err="1">
                <a:solidFill>
                  <a:schemeClr val="tx1"/>
                </a:solidFill>
                <a:latin typeface="Arial" panose="020B0604020202020204" pitchFamily="34" charset="0"/>
              </a:rPr>
              <a:t>numpy</a:t>
            </a:r>
            <a:r>
              <a:rPr lang="en-US" altLang="en-US" dirty="0">
                <a:solidFill>
                  <a:schemeClr val="tx1"/>
                </a:solidFill>
                <a:latin typeface="Arial" panose="020B0604020202020204" pitchFamily="34" charset="0"/>
              </a:rPr>
              <a:t> and </a:t>
            </a:r>
            <a:r>
              <a:rPr lang="en-US" altLang="en-US" i="1" dirty="0">
                <a:solidFill>
                  <a:schemeClr val="tx1"/>
                </a:solidFill>
                <a:latin typeface="Arial" panose="020B0604020202020204" pitchFamily="34" charset="0"/>
              </a:rPr>
              <a:t>pandas</a:t>
            </a:r>
            <a:r>
              <a:rPr lang="en-US" altLang="en-US" dirty="0">
                <a:solidFill>
                  <a:schemeClr val="tx1"/>
                </a:solidFill>
                <a:latin typeface="Arial" panose="020B0604020202020204" pitchFamily="34" charset="0"/>
              </a:rPr>
              <a:t> for data preprocessing, </a:t>
            </a:r>
            <a:r>
              <a:rPr lang="en-US" altLang="en-US" i="1" dirty="0">
                <a:solidFill>
                  <a:schemeClr val="tx1"/>
                </a:solidFill>
                <a:latin typeface="Arial" panose="020B0604020202020204" pitchFamily="34" charset="0"/>
              </a:rPr>
              <a:t>scikit-learn</a:t>
            </a:r>
            <a:r>
              <a:rPr lang="en-US" altLang="en-US" dirty="0">
                <a:solidFill>
                  <a:schemeClr val="tx1"/>
                </a:solidFill>
                <a:latin typeface="Arial" panose="020B0604020202020204" pitchFamily="34" charset="0"/>
              </a:rPr>
              <a:t> for normalization, and </a:t>
            </a:r>
            <a:r>
              <a:rPr lang="en-US" altLang="en-US" i="1" dirty="0">
                <a:solidFill>
                  <a:schemeClr val="tx1"/>
                </a:solidFill>
                <a:latin typeface="Arial" panose="020B0604020202020204" pitchFamily="34" charset="0"/>
              </a:rPr>
              <a:t>TensorFlow</a:t>
            </a:r>
            <a:r>
              <a:rPr lang="en-US" altLang="en-US" dirty="0">
                <a:solidFill>
                  <a:schemeClr val="tx1"/>
                </a:solidFill>
                <a:latin typeface="Arial" panose="020B0604020202020204" pitchFamily="34" charset="0"/>
              </a:rPr>
              <a:t> for building and training the LSTM model.</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3107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14DB-AE04-43EA-0022-86BA29BBD1F8}"/>
              </a:ext>
            </a:extLst>
          </p:cNvPr>
          <p:cNvSpPr>
            <a:spLocks noGrp="1"/>
          </p:cNvSpPr>
          <p:nvPr>
            <p:ph type="ctrTitle"/>
          </p:nvPr>
        </p:nvSpPr>
        <p:spPr>
          <a:xfrm>
            <a:off x="685799" y="685799"/>
            <a:ext cx="10058397" cy="4572000"/>
          </a:xfrm>
        </p:spPr>
        <p:txBody>
          <a:bodyPr/>
          <a:lstStyle/>
          <a:p>
            <a:r>
              <a:rPr lang="en-IN" dirty="0"/>
              <a:t>Model Flowchart</a:t>
            </a:r>
            <a:endParaRPr lang="en-US" dirty="0"/>
          </a:p>
        </p:txBody>
      </p:sp>
    </p:spTree>
    <p:extLst>
      <p:ext uri="{BB962C8B-B14F-4D97-AF65-F5344CB8AC3E}">
        <p14:creationId xmlns:p14="http://schemas.microsoft.com/office/powerpoint/2010/main" val="4281308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2A0C-ED2A-077C-70BC-DEB140E04A7B}"/>
              </a:ext>
            </a:extLst>
          </p:cNvPr>
          <p:cNvSpPr>
            <a:spLocks noGrp="1"/>
          </p:cNvSpPr>
          <p:nvPr>
            <p:ph type="title"/>
          </p:nvPr>
        </p:nvSpPr>
        <p:spPr>
          <a:xfrm>
            <a:off x="677334" y="694944"/>
            <a:ext cx="3789177" cy="4572000"/>
          </a:xfrm>
        </p:spPr>
        <p:txBody>
          <a:bodyPr/>
          <a:lstStyle/>
          <a:p>
            <a:r>
              <a:rPr lang="en-IN" dirty="0"/>
              <a:t>Model Flowchart</a:t>
            </a:r>
            <a:endParaRPr lang="en-US" dirty="0"/>
          </a:p>
        </p:txBody>
      </p:sp>
      <p:sp>
        <p:nvSpPr>
          <p:cNvPr id="6" name="Rectangle 2">
            <a:extLst>
              <a:ext uri="{FF2B5EF4-FFF2-40B4-BE49-F238E27FC236}">
                <a16:creationId xmlns:a16="http://schemas.microsoft.com/office/drawing/2014/main" id="{6ADBF52F-7E1B-3175-EDE6-24AC1AD67AA7}"/>
              </a:ext>
            </a:extLst>
          </p:cNvPr>
          <p:cNvSpPr>
            <a:spLocks noGrp="1" noChangeArrowheads="1"/>
          </p:cNvSpPr>
          <p:nvPr>
            <p:ph idx="1"/>
          </p:nvPr>
        </p:nvSpPr>
        <p:spPr bwMode="auto">
          <a:xfrm>
            <a:off x="5404399" y="694944"/>
            <a:ext cx="464218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ClrTx/>
              <a:buSzTx/>
            </a:pPr>
            <a:r>
              <a:rPr lang="en-US" dirty="0"/>
              <a:t>The below model flowchart outlines a process for developing, testing, and implementing an AI tool for financial forecasting. </a:t>
            </a:r>
          </a:p>
          <a:p>
            <a:pPr lvl="0" defTabSz="914400" eaLnBrk="0" fontAlgn="base" hangingPunct="0">
              <a:spcBef>
                <a:spcPct val="0"/>
              </a:spcBef>
              <a:spcAft>
                <a:spcPct val="0"/>
              </a:spcAft>
              <a:buClrTx/>
              <a:buSzTx/>
            </a:pPr>
            <a:endParaRPr lang="en-US" dirty="0"/>
          </a:p>
          <a:p>
            <a:pPr lvl="0" defTabSz="914400" eaLnBrk="0" fontAlgn="base" hangingPunct="0">
              <a:spcBef>
                <a:spcPct val="0"/>
              </a:spcBef>
              <a:spcAft>
                <a:spcPct val="0"/>
              </a:spcAft>
              <a:buClrTx/>
              <a:buSzTx/>
            </a:pPr>
            <a:endParaRPr lang="en-US" dirty="0"/>
          </a:p>
          <a:p>
            <a:pPr lvl="0" defTabSz="914400" eaLnBrk="0" fontAlgn="base" hangingPunct="0">
              <a:spcBef>
                <a:spcPct val="0"/>
              </a:spcBef>
              <a:spcAft>
                <a:spcPct val="0"/>
              </a:spcAft>
              <a:buClrTx/>
              <a:buSzTx/>
            </a:pPr>
            <a:endParaRPr lang="en-US" dirty="0"/>
          </a:p>
          <a:p>
            <a:pPr lvl="0" defTabSz="914400" eaLnBrk="0" fontAlgn="base" hangingPunct="0">
              <a:spcBef>
                <a:spcPct val="0"/>
              </a:spcBef>
              <a:spcAft>
                <a:spcPct val="0"/>
              </a:spcAft>
              <a:buClrTx/>
              <a:buSzTx/>
            </a:pPr>
            <a:endParaRPr lang="en-US" dirty="0"/>
          </a:p>
          <a:p>
            <a:pPr lvl="0" defTabSz="914400" eaLnBrk="0" fontAlgn="base" hangingPunct="0">
              <a:spcBef>
                <a:spcPct val="0"/>
              </a:spcBef>
              <a:spcAft>
                <a:spcPct val="0"/>
              </a:spcAft>
              <a:buClrTx/>
              <a:buSzTx/>
            </a:pPr>
            <a:r>
              <a:rPr lang="en-US" dirty="0"/>
              <a:t>It represents a cyclical process of continuous improvement, where the AI model is constantly monitored, evaluated, and refined to ensure it provides accurate financial forecasts.</a:t>
            </a:r>
          </a:p>
          <a:p>
            <a:pPr lvl="0" defTabSz="914400" eaLnBrk="0" fontAlgn="base" hangingPunct="0">
              <a:spcBef>
                <a:spcPct val="0"/>
              </a:spcBef>
              <a:spcAft>
                <a:spcPct val="0"/>
              </a:spcAft>
              <a:buClrTx/>
              <a:buSzTx/>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5042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D827C-C581-E816-3880-8B429F22C0BC}"/>
              </a:ext>
            </a:extLst>
          </p:cNvPr>
          <p:cNvSpPr>
            <a:spLocks noGrp="1"/>
          </p:cNvSpPr>
          <p:nvPr>
            <p:ph type="title"/>
          </p:nvPr>
        </p:nvSpPr>
        <p:spPr>
          <a:xfrm>
            <a:off x="677334" y="694945"/>
            <a:ext cx="10058400" cy="1280160"/>
          </a:xfrm>
        </p:spPr>
        <p:txBody>
          <a:bodyPr/>
          <a:lstStyle/>
          <a:p>
            <a:r>
              <a:rPr lang="en-US" dirty="0"/>
              <a:t>Model Flowchart Overview</a:t>
            </a:r>
          </a:p>
        </p:txBody>
      </p:sp>
      <p:pic>
        <p:nvPicPr>
          <p:cNvPr id="7" name="Picture 6">
            <a:extLst>
              <a:ext uri="{FF2B5EF4-FFF2-40B4-BE49-F238E27FC236}">
                <a16:creationId xmlns:a16="http://schemas.microsoft.com/office/drawing/2014/main" id="{F292B784-DDDB-D3B4-2DAD-C92784C30388}"/>
              </a:ext>
            </a:extLst>
          </p:cNvPr>
          <p:cNvPicPr>
            <a:picLocks noChangeAspect="1"/>
          </p:cNvPicPr>
          <p:nvPr/>
        </p:nvPicPr>
        <p:blipFill>
          <a:blip r:embed="rId3"/>
          <a:stretch>
            <a:fillRect/>
          </a:stretch>
        </p:blipFill>
        <p:spPr>
          <a:xfrm>
            <a:off x="68567" y="2485583"/>
            <a:ext cx="12054866" cy="2283699"/>
          </a:xfrm>
          <a:prstGeom prst="rect">
            <a:avLst/>
          </a:prstGeom>
        </p:spPr>
      </p:pic>
      <p:sp>
        <p:nvSpPr>
          <p:cNvPr id="8" name="TextBox 7">
            <a:extLst>
              <a:ext uri="{FF2B5EF4-FFF2-40B4-BE49-F238E27FC236}">
                <a16:creationId xmlns:a16="http://schemas.microsoft.com/office/drawing/2014/main" id="{C77C8AAD-6631-B62C-F610-EE4DC516DBF8}"/>
              </a:ext>
            </a:extLst>
          </p:cNvPr>
          <p:cNvSpPr txBox="1"/>
          <p:nvPr/>
        </p:nvSpPr>
        <p:spPr>
          <a:xfrm>
            <a:off x="512364" y="5701390"/>
            <a:ext cx="10388339" cy="923330"/>
          </a:xfrm>
          <a:prstGeom prst="rect">
            <a:avLst/>
          </a:prstGeom>
          <a:noFill/>
        </p:spPr>
        <p:txBody>
          <a:bodyPr wrap="square" rtlCol="0">
            <a:spAutoFit/>
          </a:bodyPr>
          <a:lstStyle/>
          <a:p>
            <a:r>
              <a:rPr kumimoji="0" lang="en-US" altLang="en-US" sz="1800" i="1" u="none" strike="noStrike" cap="none" normalizeH="0" baseline="0" dirty="0">
                <a:ln>
                  <a:noFill/>
                </a:ln>
                <a:solidFill>
                  <a:schemeClr val="tx1"/>
                </a:solidFill>
                <a:effectLst/>
                <a:latin typeface="Arial" panose="020B0604020202020204" pitchFamily="34" charset="0"/>
              </a:rPr>
              <a:t>Note: The Flowchart image may be to large to view comfortably. Please lookover the next few slides for closer snapshots.</a:t>
            </a:r>
          </a:p>
          <a:p>
            <a:endParaRPr lang="en-IN" dirty="0"/>
          </a:p>
        </p:txBody>
      </p:sp>
    </p:spTree>
    <p:extLst>
      <p:ext uri="{BB962C8B-B14F-4D97-AF65-F5344CB8AC3E}">
        <p14:creationId xmlns:p14="http://schemas.microsoft.com/office/powerpoint/2010/main" val="39434109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9" id="{F0446A71-0E2F-4374-B5F7-68CC97B41AC5}" vid="{5F7109B1-5E17-45DE-A450-61A147814B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1327D3-DCD7-48E9-B949-338A92714FA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0C90279-38E5-4D6A-8DA9-FD0F4A6A4865}">
  <ds:schemaRefs>
    <ds:schemaRef ds:uri="http://schemas.microsoft.com/sharepoint/v3/contenttype/forms"/>
  </ds:schemaRefs>
</ds:datastoreItem>
</file>

<file path=customXml/itemProps3.xml><?xml version="1.0" encoding="utf-8"?>
<ds:datastoreItem xmlns:ds="http://schemas.openxmlformats.org/officeDocument/2006/customXml" ds:itemID="{BC12BCE2-01D6-4B33-89B2-2B0465DCDD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65</TotalTime>
  <Words>510</Words>
  <Application>Microsoft Office PowerPoint</Application>
  <PresentationFormat>Widescreen</PresentationFormat>
  <Paragraphs>80</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Calibri</vt:lpstr>
      <vt:lpstr>Trebuchet MS</vt:lpstr>
      <vt:lpstr>Wingdings</vt:lpstr>
      <vt:lpstr>Wingdings 3</vt:lpstr>
      <vt:lpstr>Facet</vt:lpstr>
      <vt:lpstr>Financial Forecasting using AI</vt:lpstr>
      <vt:lpstr>Agenda</vt:lpstr>
      <vt:lpstr>Problem Statement</vt:lpstr>
      <vt:lpstr>Problem Statement</vt:lpstr>
      <vt:lpstr>Proposed Solution</vt:lpstr>
      <vt:lpstr>Proposed Solution</vt:lpstr>
      <vt:lpstr>Model Flowchart</vt:lpstr>
      <vt:lpstr>Model Flowchart</vt:lpstr>
      <vt:lpstr>Model Flowchart Overview</vt:lpstr>
      <vt:lpstr>Model Flowchart Snapshots </vt:lpstr>
      <vt:lpstr>Model Flowchart Snapshots </vt:lpstr>
      <vt:lpstr>Model Flowchart Snapshots </vt:lpstr>
      <vt:lpstr>Detailed Overview</vt:lpstr>
      <vt:lpstr>Detailed Overview</vt:lpstr>
      <vt:lpstr>Github Repositry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 Budget  Meeting</dc:title>
  <dc:creator>Melsa</dc:creator>
  <cp:lastModifiedBy>Melsa</cp:lastModifiedBy>
  <cp:revision>1</cp:revision>
  <dcterms:created xsi:type="dcterms:W3CDTF">2024-01-19T19:15:36Z</dcterms:created>
  <dcterms:modified xsi:type="dcterms:W3CDTF">2024-07-28T17:56:38Z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