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AA965-BB59-4CB8-81AA-9095B3189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C96062-7196-4067-90CD-30B0295DB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F79A5-7AD9-4D02-96A3-7E52B94A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7F1-A6D2-424E-A655-983FE1318F3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404A57-FA08-4F21-A792-70863D1E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BAE4-128E-4411-B9EB-163C203E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179-A80A-4ED9-8A36-BFD7FD842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07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9A6E5-2852-4EDD-AA26-100CBB07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999D2E-A868-46A9-BCFE-912DF87C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AA5D1C-56BC-4D88-B681-D8BF1971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7F1-A6D2-424E-A655-983FE1318F3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85F15-FE9A-4CF3-9861-39D861A2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B9C81D-64C0-4331-8C1B-8542AC0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179-A80A-4ED9-8A36-BFD7FD842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56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210669-66FD-445C-BCEE-0772C2ADF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45996D-C521-45AB-9B59-DC96DB1DD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81E67-8E74-4F26-BD00-08A04BCD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7F1-A6D2-424E-A655-983FE1318F3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B5D5CD-A9BF-42DD-98E2-1900E976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750C2D-7001-40B7-B4E3-EE297D9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179-A80A-4ED9-8A36-BFD7FD842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6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60EB3-7CEC-4B91-9B0A-5EDE2F27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EC615-72D2-432A-AB87-80982511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F213E6-B0FB-45F5-9B99-EEC74981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7F1-A6D2-424E-A655-983FE1318F3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4B3720-0842-447B-885D-751824F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1306F-6C84-49F6-814B-934A09F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179-A80A-4ED9-8A36-BFD7FD842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88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97F8B-8E9B-4490-8CAD-9E63E8BC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7BB15C-7F0E-4347-8FEB-D4C865670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F9BAC-A486-4146-971A-BD4CF86C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7F1-A6D2-424E-A655-983FE1318F3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676506-308C-43C0-8762-FCCD0864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826DC3-9800-4E02-83A2-4841B378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179-A80A-4ED9-8A36-BFD7FD842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1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B5234-6A8A-4CEE-BE86-1011BDFA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81AA2-5FB4-4023-A6E2-B3975BDD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946E25-3027-4D70-A827-BD3521282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B51B76-5495-4EBC-804F-C7799873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7F1-A6D2-424E-A655-983FE1318F3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15CBBB-A2BB-44DF-A6ED-A950C5AF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979224-DE7C-4A4B-A62B-9F33C9CD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179-A80A-4ED9-8A36-BFD7FD842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83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B3CEB-B81E-4AA9-8326-FC3A8A27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AD5B30-7082-45B3-8FF3-ACABB3879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06EFE9-DFDD-41C7-8162-7021F5083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F691C1-A376-48F4-98F5-96B9462C0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C79F94-7EA8-4181-AF78-645F783CD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C201A7-7C65-4EDA-8A0A-9933206E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7F1-A6D2-424E-A655-983FE1318F3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FF2826-DE77-4228-84BF-A5889308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BD330E-FA59-4B01-90EE-2808A626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179-A80A-4ED9-8A36-BFD7FD842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1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0DE47-A05E-490E-BBDF-2216FB7F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A167A-3AD2-4ED0-84CC-FCE1AA1B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7F1-A6D2-424E-A655-983FE1318F3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82B00A-AAA2-4DF1-A631-70DC51C0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020F77-E293-4313-B87C-14F9EFF7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179-A80A-4ED9-8A36-BFD7FD842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39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E4EFE3-E3BB-4DBB-9560-4B0AF039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7F1-A6D2-424E-A655-983FE1318F3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C4532F-968B-4461-B122-60142467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6A3D28-0F9B-44F0-8BD4-74643A2E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179-A80A-4ED9-8A36-BFD7FD842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78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451BC-D330-47DE-B9A1-9B455015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EFF32-E2A0-451C-8443-3D8FDA6CA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C20CF3-672E-4AB0-BA6F-3C8F7F7E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7C3D5C-1903-4F26-92B7-4D6EDDF8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7F1-A6D2-424E-A655-983FE1318F3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9F4431-647B-49FF-9CAC-87EF8BE2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098798-9513-4945-98E4-F8C2F63D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179-A80A-4ED9-8A36-BFD7FD842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C0047-1FA8-477D-8813-B041F646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AD43EF-DCC0-49D0-A4BD-610645A43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42AB6F-05F0-4607-8BD0-4499DFCB3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02F1AD-2328-4E39-9C06-5F27801C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E7F1-A6D2-424E-A655-983FE1318F3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EE2431-B298-4795-A82F-6C9A4E54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AC3B8D-1CD1-40C8-8474-C072196B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179-A80A-4ED9-8A36-BFD7FD842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06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7392B-F00F-46A0-99C7-25C8ADAC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0ABCB4-CEDD-42D9-BEDE-6153FAE4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96B047-BA89-45D9-B151-FC3E836B9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E7F1-A6D2-424E-A655-983FE1318F3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80EE7-F4B4-433E-9F77-3D0AB73EE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3C2F4-AE0A-4AF0-8B1B-23D053961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72179-A80A-4ED9-8A36-BFD7FD842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FAE6FE-FBC8-4705-B052-5741BE373231}"/>
              </a:ext>
            </a:extLst>
          </p:cNvPr>
          <p:cNvSpPr txBox="1"/>
          <p:nvPr/>
        </p:nvSpPr>
        <p:spPr>
          <a:xfrm>
            <a:off x="2209800" y="151673"/>
            <a:ext cx="77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ФГБОУ ВО «Российский экономический университет им. Г.В. Плеханова»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96A5A-5285-40BE-AB47-CAAF50250BA0}"/>
              </a:ext>
            </a:extLst>
          </p:cNvPr>
          <p:cNvSpPr txBox="1"/>
          <p:nvPr/>
        </p:nvSpPr>
        <p:spPr>
          <a:xfrm>
            <a:off x="3645878" y="1743780"/>
            <a:ext cx="4999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Итоговый проект на тему: </a:t>
            </a:r>
            <a:endParaRPr lang="en-US" dirty="0"/>
          </a:p>
          <a:p>
            <a:r>
              <a:rPr lang="ru-RU" b="1" dirty="0"/>
              <a:t>«Интернет-магазин спортивного питания»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8EA03-EDFE-4D19-B404-2D15D8B40EE2}"/>
              </a:ext>
            </a:extLst>
          </p:cNvPr>
          <p:cNvSpPr txBox="1"/>
          <p:nvPr/>
        </p:nvSpPr>
        <p:spPr>
          <a:xfrm>
            <a:off x="1887415" y="3117558"/>
            <a:ext cx="8417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Программа профессиональной переподготовки: </a:t>
            </a:r>
            <a:r>
              <a:rPr lang="ru-RU" b="1" dirty="0" err="1"/>
              <a:t>Fullstack</a:t>
            </a:r>
            <a:r>
              <a:rPr lang="ru-RU" b="1" dirty="0"/>
              <a:t>-разработка на языке 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D6C40-9DF9-4421-B404-4C15BC7A8BC8}"/>
              </a:ext>
            </a:extLst>
          </p:cNvPr>
          <p:cNvSpPr txBox="1"/>
          <p:nvPr/>
        </p:nvSpPr>
        <p:spPr>
          <a:xfrm>
            <a:off x="8792309" y="60599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Трубицын Илья Геннадьевич </a:t>
            </a:r>
          </a:p>
          <a:p>
            <a:r>
              <a:rPr lang="ru-RU" dirty="0"/>
              <a:t>Группа: FSJ-3-22</a:t>
            </a:r>
          </a:p>
        </p:txBody>
      </p:sp>
    </p:spTree>
    <p:extLst>
      <p:ext uri="{BB962C8B-B14F-4D97-AF65-F5344CB8AC3E}">
        <p14:creationId xmlns:p14="http://schemas.microsoft.com/office/powerpoint/2010/main" val="372115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6E8B5-B4BA-418B-9714-CE3E802F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778D6-0BDD-4E6A-9804-2CDE0611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 реализует функционал интернет-магазина по продаже спортивного питания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8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6E8B5-B4BA-418B-9714-CE3E802F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ER-</a:t>
            </a:r>
            <a:r>
              <a:rPr lang="ru-RU" sz="2800" dirty="0"/>
              <a:t>модель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E701E3-6EF1-4A2D-94D7-0EDA606D0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4" y="1391871"/>
            <a:ext cx="383066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ACC1F-DD4F-4666-84DC-F6B27085FE69}"/>
              </a:ext>
            </a:extLst>
          </p:cNvPr>
          <p:cNvSpPr txBox="1"/>
          <p:nvPr/>
        </p:nvSpPr>
        <p:spPr>
          <a:xfrm>
            <a:off x="4668865" y="1391871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проекте 6 таблиц:</a:t>
            </a:r>
          </a:p>
          <a:p>
            <a:endParaRPr lang="ru-RU" dirty="0"/>
          </a:p>
          <a:p>
            <a:r>
              <a:rPr lang="en-US" dirty="0"/>
              <a:t>Product – </a:t>
            </a:r>
            <a:r>
              <a:rPr lang="ru-RU" dirty="0"/>
              <a:t>модель описывает непосредственно товар </a:t>
            </a:r>
            <a:r>
              <a:rPr lang="en-US" dirty="0"/>
              <a:t>Category – </a:t>
            </a:r>
            <a:r>
              <a:rPr lang="ru-RU" dirty="0"/>
              <a:t>модель описывает категорию товара</a:t>
            </a:r>
          </a:p>
          <a:p>
            <a:r>
              <a:rPr lang="en-US" dirty="0"/>
              <a:t>Product cart – </a:t>
            </a:r>
            <a:r>
              <a:rPr lang="ru-RU" dirty="0"/>
              <a:t>карточка товара</a:t>
            </a:r>
          </a:p>
          <a:p>
            <a:r>
              <a:rPr lang="en-US" dirty="0"/>
              <a:t>Image – </a:t>
            </a:r>
            <a:r>
              <a:rPr lang="ru-RU" dirty="0"/>
              <a:t>Фотографии товара</a:t>
            </a:r>
          </a:p>
          <a:p>
            <a:r>
              <a:rPr lang="en-US" dirty="0"/>
              <a:t>Orders – </a:t>
            </a:r>
            <a:r>
              <a:rPr lang="ru-RU" dirty="0"/>
              <a:t>Заказы</a:t>
            </a:r>
          </a:p>
          <a:p>
            <a:r>
              <a:rPr lang="en-US" dirty="0"/>
              <a:t>Persons – </a:t>
            </a:r>
            <a:r>
              <a:rPr lang="ru-RU" dirty="0"/>
              <a:t>модель описывает категории юзеров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84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6E8B5-B4BA-418B-9714-CE3E802F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Инструментальные</a:t>
            </a:r>
            <a:r>
              <a:rPr lang="ru-RU" sz="1100" dirty="0"/>
              <a:t> </a:t>
            </a:r>
            <a:r>
              <a:rPr lang="ru-RU" sz="2800" dirty="0"/>
              <a:t>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778D6-0BDD-4E6A-9804-2CDE0611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/>
              <a:t>В разработке проекта были использованы:</a:t>
            </a:r>
            <a:endParaRPr lang="en-US" sz="1800" dirty="0"/>
          </a:p>
          <a:p>
            <a:pPr marL="0" indent="0" algn="l" fontAlgn="t">
              <a:buNone/>
            </a:pPr>
            <a:r>
              <a:rPr lang="ru-RU" sz="1800" dirty="0"/>
              <a:t>Средство разработки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IntelliJ IDEA </a:t>
            </a:r>
          </a:p>
          <a:p>
            <a:pPr marL="0" indent="0">
              <a:buNone/>
            </a:pPr>
            <a:r>
              <a:rPr lang="ru-RU" sz="1800" dirty="0"/>
              <a:t>Языки программирования</a:t>
            </a:r>
            <a:r>
              <a:rPr lang="en-US" sz="1800" dirty="0"/>
              <a:t>: Java</a:t>
            </a:r>
          </a:p>
          <a:p>
            <a:pPr marL="0" indent="0">
              <a:buNone/>
            </a:pPr>
            <a:r>
              <a:rPr lang="ru-RU" sz="1800" dirty="0"/>
              <a:t>Фреймворк</a:t>
            </a:r>
            <a:r>
              <a:rPr lang="en-US" sz="1800" dirty="0"/>
              <a:t>: Spring (Spring Boot, Spring Security, Spring MVC, Spring Data)</a:t>
            </a:r>
          </a:p>
          <a:p>
            <a:pPr marL="0" indent="0">
              <a:buNone/>
            </a:pPr>
            <a:r>
              <a:rPr lang="ru-RU" sz="1800" dirty="0" err="1"/>
              <a:t>Шаблонизатор</a:t>
            </a:r>
            <a:r>
              <a:rPr lang="en-US" sz="1800" dirty="0"/>
              <a:t>: </a:t>
            </a:r>
            <a:r>
              <a:rPr lang="ru-RU" sz="1800" dirty="0" err="1"/>
              <a:t>Thymeleaf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HTML, CSS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857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125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Предметная область</vt:lpstr>
      <vt:lpstr>ER-модель</vt:lpstr>
      <vt:lpstr>Инструментальные средства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2</cp:revision>
  <dcterms:created xsi:type="dcterms:W3CDTF">2023-04-25T16:01:39Z</dcterms:created>
  <dcterms:modified xsi:type="dcterms:W3CDTF">2023-04-25T19:27:22Z</dcterms:modified>
</cp:coreProperties>
</file>