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Sdfghdskfg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Dsfgdsfg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Sdfgdsfg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dsgdsg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