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A37-AA34-9B7E-18D6-A168A13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08D3-BF60-08F8-C36D-888DFFC5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C74C-6E0A-9AFE-745A-E3F67434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B60-C2DC-F2E9-ECB1-018AA2BC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26A-5C42-A006-F55B-D7C124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8974E-F1E8-5F64-326E-C6E3C5CC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7E3D-1780-E78D-0E8E-38159F5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AADB-A1E0-116C-F717-5DC80FB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3332-61E4-DEDC-6DC8-D133A26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1F-0E88-50E3-DD38-F3B105D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F865-08E2-8D43-CD86-AAB432D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FC3B-548E-2614-D0EA-652A56A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9DCE-941D-ED97-3082-8B67DE8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1E0-586A-F752-0DBA-6959D8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E1E-1083-67CF-E575-D5FB7B2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FCA3-4564-9D6D-5017-CE65DA8E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860E-DCD3-4501-9116-D89F3FE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056-3D5E-79BE-3FBA-1D463D0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725-C510-27DD-4B5E-B8EB3F7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3D6-F627-2BE8-2A84-0C2000D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1DF-38F6-3DCF-DEC7-C67ED34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F6D-8BB7-813E-1CAD-98ADB32C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79AF-DD2F-5909-4EF9-01A7EF36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16A5-D197-E640-5818-FF3D3C1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EBAD-5064-3F0A-AEB3-257D0FC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E8C9-88AA-7C74-9678-92AB26C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196-DF0F-AC53-2CB3-92A34E5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8B07-9F8A-D137-DB18-BCCCE662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F343-BFCE-E1F6-4224-288ACDA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E806-67C2-26D4-F0DF-62C01FDE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78DCD-AF9C-C52A-7F94-043E8FC1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0935C-E080-D336-BB42-1448191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47D89-FFB2-E54B-DC21-B4325C6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F431-2919-3B5A-4B25-A8EB256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69B-B1FE-DFFF-87BC-FB25E4C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7B10-9C4F-F307-D20C-49B42F3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DCAE-D471-9CDF-5112-5C6CC19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3C0B-002F-04D9-C838-288DC39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50CB-3C98-B35C-B4D4-7EC42CB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F570-EEAB-F26E-A84C-6D1B4CA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35A6-7A46-6E78-1ECD-F56C54D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4C-B479-0DC6-3F74-75E76C0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C11-F0F0-3DD3-D471-7E02814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0B0D-A178-E083-0952-C0942A5D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CB0E-1789-3E5A-98BF-E9EE0A5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1DCB-21EC-570A-6B57-1E06BCD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65982-34BD-F0FB-AD2E-FA3D6D3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3A-EE9F-B512-FD21-FE1D371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C75F8-C269-80A9-DA2D-9DC63E0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8F38-816D-9B01-EAE4-97A0E3D4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EA3C-9BC6-1683-D73B-51B62FA3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7A22-3BCA-FC43-42B4-23A120FE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E517-1926-6AA7-E42F-74B6905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952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E47A-5CB8-E347-B3A6-497DB41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E32-6411-BA72-0DF0-FFD9DD38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A856-059D-9649-EAAC-95AA7DB2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B5B-3977-9821-0ABB-BBF698E3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B6D-2D23-7211-D618-E6E31AD6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AE-7747-E807-9800-334FB455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7E81-A972-1572-72D6-3C4D5FB7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heading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1270000" y="190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 marL="228600" indent="-228600">
              <a:buFont typeface="+mj-lt"/>
              <a:buAutoNum type="arabicParenR"/>
            </a:pPr>
            <a:r>
              <a:rPr lang="en-US" smtClean="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Salam</a:t>
            </a:r>
          </a:p>
          <a:p>
            <a:pPr algn="ctr" marL="228600" indent="-228600">
              <a:buFont typeface="+mj-lt"/>
              <a:buAutoNum type="arabicParenR"/>
            </a:pPr>
            <a:r>
              <a:rPr lang="en-US" smtClean="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khooobi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BDF33-D6CB-027B-A1B0-86A2A1B53E02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1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813-FA73-D936-F2EE-8E27AE4C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963F-26CB-39F1-6F18-B9F344DE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allah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1270000" y="190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 marL="228600" indent="-228600">
              <a:buFont typeface="+mj-lt"/>
              <a:buAutoNum type="arabicParenR"/>
            </a:pPr>
            <a:r>
              <a:rPr lang="en-US" smtClean="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yakhida</a:t>
            </a:r>
          </a:p>
          <a:p>
            <a:pPr algn="ctr" marL="228600" indent="-228600">
              <a:buFont typeface="+mj-lt"/>
              <a:buAutoNum type="arabicParenR"/>
            </a:pPr>
            <a:r>
              <a:rPr lang="en-US" smtClean="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yaaalh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B7E6AD-52C9-FE3F-F480-4FB30DE94C0B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45A3A-5B4A-AB6A-E2C4-958E0542B230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4398D6-A424-29E7-6EBA-683D0064D2A7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296047-BA44-75A5-B69E-2512230AFB18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F44AF-2A9F-8300-C5F5-CFDCA648749F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ECF02F-C4B0-3798-5741-F319CEC071EA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25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438B-BB2F-2520-2F0B-23679B62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8FC1-5F24-7566-A8D7-1B093095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22D5F8-DC00-AC26-AD40-72EA825F4B37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418B02-F4A5-37D3-559C-0A2807AD32F2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EA414D-06B1-A049-04B7-275F7A61B788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8B7DDC-93B6-2BC2-75F3-805AC9CE7CCC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8E6371-564D-EF7F-E6D8-02598E820E60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BB54F6-496A-1DEB-A2F3-722D8374690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00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3608-49FD-5F34-E3A9-09D15D4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AD9A-0D6B-0E5E-37F8-43B3561E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65E4E7-C511-B541-4DFC-8C99C56B5954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A427E3-94A8-F103-D0C3-0362A6F63FCE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425632-D48F-BD92-594B-A34410FF63CD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82925E-B5D2-DECF-2A3D-5C66BE920ED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F8556F-F17C-10C0-3B6F-00D7A8C4342E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FA501F-E070-EC7B-98C1-52A2E7E9FC75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6A63-608E-6D13-02F7-69710CB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C0E7-B548-2EC7-FC21-DA02D83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95EFDF-63F2-08FE-7306-342F245C4273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E4BA48-1B83-66EB-1CC6-143A16CB5FE4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48BBF7-B87D-2FBD-E88B-C6B1B0CAC53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659E91-9143-8DFF-14FF-66541878B83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C5D0CC-0E59-4F55-6A18-15DC94C4941A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D98DAE-FA13-95CD-215C-62574F0C9A3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37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736E-C056-0C10-FAED-DDD84EF7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46AB-5C1F-8AC6-8A35-35F50E56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2FBBBE-23E4-03DF-339F-B1FE566FB721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BAF0CA-255C-5341-2307-B4260D54AB1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94C690-B031-51B7-2134-A1A62C2056B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054391-D286-91B8-6E57-D3F51A928C46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701C56-9626-6932-F1BF-152F9060C737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8250C5-173A-9AF8-E2A1-AD58DB847D6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21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2</cp:revision>
  <dcterms:created xsi:type="dcterms:W3CDTF">2023-08-22T08:22:01Z</dcterms:created>
  <dcterms:modified xsi:type="dcterms:W3CDTF">2023-08-23T08:08:05Z</dcterms:modified>
</cp:coreProperties>
</file>