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6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5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1CFEE-2953-4BED-A0EB-D3EC23861E5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76848-3C65-4B02-8701-FBD7C03D2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E36-EF9E-1BDF-75D2-4660708D1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62148-F372-C9CF-DA2C-F843ED894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dfgdfs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4AD7-C9B3-35FA-8449-E45A1335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E333-4451-6C6E-D642-692ECDD5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xcv</a:t>
            </a:r>
          </a:p>
        </p:txBody>
      </p:sp>
    </p:spTree>
    <p:extLst>
      <p:ext uri="{BB962C8B-B14F-4D97-AF65-F5344CB8AC3E}">
        <p14:creationId xmlns:p14="http://schemas.microsoft.com/office/powerpoint/2010/main" val="21744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4706-EF0B-2DB1-D229-0A6BFCA9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D8A2-7B36-FC01-B24E-8FF9AEE4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76AC-5114-B4DE-3377-AB45CE1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2D96-FF17-FE72-D92A-15F5901C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dfxbgs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0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9A1C-DFAB-C919-6E54-102E2F21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5DBF-4983-071F-E494-19AD9BD1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sdfgsg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AFF4-DB93-BDE2-C7EA-46ADC4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0F13-C74C-EAA2-5D5D-DEC5FFF0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1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B390-2C73-F5F9-3ED4-562B9CCF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CD33-E00A-1253-CB2B-8D053777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4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6F08-B626-965A-C5F1-0C6B22C7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70D9-91FC-BBB1-83C8-D7D740AE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4D6-D33E-6487-524D-BD50C666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6B72-7FE2-8F96-3827-93EE5113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sgfsdfg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58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2023-08-23T08:31:24Z</dcterms:created>
  <dcterms:modified xsi:type="dcterms:W3CDTF">2023-08-23T08:32:46Z</dcterms:modified>
</cp:coreProperties>
</file>