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salam mashti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ie Chart slide"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Pie Chart slide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2023-08-22T09:49:51Z</dcterms:created>
  <dcterms:modified xsi:type="dcterms:W3CDTF">2023-08-22T09:49:51Z</dcterms:modified>
</cp:coreProperties>
</file>