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86000" y="2286000"/>
            <a:ext cx="4572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Modified Presentation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86000" y="2286000"/>
            <a:ext cx="4572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91440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Lorem ipsum dolor sit amet, consectetur adipiscing elit.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2023-08-22T09:43:02Z</dcterms:created>
  <dcterms:modified xsi:type="dcterms:W3CDTF">2023-08-22T09:43:02Z</dcterms:modified>
</cp:coreProperties>
</file>