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7.xml" ContentType="application/vnd.openxmlformats-officedocument.presentationml.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-9c89545e-9ee1-405b-a638-211adac1770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-9c89545e-9ee1-405b-a638-211adac17707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08:22:24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643 1 24575,'0'5'0,"0"0"0,-1 0 0,1 0 0,-1 0 0,0 0 0,0-1 0,-4 10 0,-3 8 0,-184 452-501,140-357-132,-1 3 502,-122 285 162,35 13 146,128-357 352,11-57-488,1 0-1,-1 0 1,1 0-1,0-1 1,0 1 0,1 0-1,-1 0 1,1 0 0,0 0-1,0 0 1,0-1 0,3 8-1,-3-10-40,-1-1 0,1 1 0,0 0 0,-1-1 0,1 1 0,-1-1 0,1 1 0,0-1 0,0 1 0,-1-1 0,1 1 0,0-1 0,0 1 0,0-1 0,-1 0 0,1 0 0,0 1 0,0-1 0,0 0 0,0 0 0,0 0 0,-1 0 0,1 0 0,0 0 0,0 0 0,0 0 0,0 0 0,0-1 0,-1 1 0,1 0 0,0-1 0,0 1 0,0 0 0,-1-1 0,1 1 0,0-1 0,0 1 0,-1-1 0,2 0 0,30-31 0,-26 25 0,280-338 0,-16 17 0,-261 317 0,1 1 0,1 0 0,0 0 0,0 1 0,1 0 0,0 1 0,0 0 0,1 1 0,0 1 0,0 0 0,1 0 0,-1 2 0,1 0 0,0 0 0,1 1 0,-1 1 0,0 0 0,1 1 0,-1 1 0,1 0 0,19 3 0,-26-2 0,0 1 0,0 0 0,-1 0 0,1 1 0,-1 0 0,1 0 0,-1 0 0,0 1 0,-1 0 0,1 1 0,-1 0 0,1 0 0,-1 0 0,-1 0 0,1 1 0,-1 0 0,0 1 0,8 12 0,3 9 0,-2 0 0,-1 1 0,14 42 0,-18-46 0,2 10 0,-1 1 0,-2 0 0,-2 0 0,-1 0 0,-1 1 0,-3 0 0,-5 72 0,-6-31 0,-2-1 0,-39 125 0,10-86 0,-5-1 0,-74 131 0,40-87 0,-240 407 0,296-522-92,14-25 162,-1-1 0,-14 20 0,22-34-184,-1 1 0,0-1 0,0 0 0,0 0 0,-1 0 0,1 0-1,-1-1 1,0 0 0,0 0 0,0 0 0,-1 0 0,-6 2 0,-9-1-6712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6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0 586 24575,'1'3'0,"-1"0"0,1 1 0,0-1 0,0 0 0,0 0 0,0 0 0,0 0 0,1 0 0,-1 0 0,1 0 0,3 3 0,27 33 0,-17-22 0,590 640 0,-537-590 0,73 81 0,-108-107 0,34 39 0,-59-71 0,1-2 0,0 1 0,0-1 0,1 0 0,-1-1 0,20 10 0,-27-15 0,0 0 0,0-1 0,-1 1 0,1 0 0,0 0 0,0-1 0,0 1 0,0-1 0,0 0 0,0 0 0,0 1 0,0-1 0,0-1 0,0 1 0,0 0 0,0 0 0,0-1 0,0 1 0,0-1 0,0 1 0,0-1 0,0 0 0,-1 0 0,1 0 0,0 0 0,0 0 0,-1 0 0,1-1 0,-1 1 0,1 0 0,-1-1 0,0 1 0,1-1 0,-1 0 0,0 1 0,0-1 0,0 0 0,0 0 0,0 0 0,-1 1 0,1-1 0,-1 0 0,1 0 0,0-3 0,2-12 0,0 0 0,-1-1 0,0 1 0,-2-23 0,0 21 0,-15-426 0,-1 106 0,15 314 0,0 8 0,1 0 0,0 0 0,1 0 0,1 0 0,6-26 0,-7 40 0,0 0 0,1-1 0,-1 1 0,1 0 0,-1 0 0,1 0 0,0 0 0,0 0 0,0 1 0,1-1 0,-1 0 0,1 1 0,-1 0 0,1-1 0,0 1 0,0 0 0,0 1 0,0-1 0,0 0 0,0 1 0,0 0 0,1 0 0,-1 0 0,1 0 0,-1 0 0,0 1 0,1-1 0,-1 1 0,1 0 0,-1 0 0,1 0 0,5 2 0,0-1 0,-1 1 0,1 0 0,-1 1 0,0 0 0,0 0 0,0 0 0,0 1 0,-1 1 0,1-1 0,-1 1 0,0 0 0,0 1 0,-1 0 0,0 0 0,6 7 0,-1 0 0,0 1 0,-1 1 0,0-1 0,-1 1 0,-1 1 0,9 24 0,56 189 0,-66-201 0,-1 1 0,-2-1 0,-1 1 0,-1 0 0,-3 48 0,0-11 0,-3-137 0,-15-76 0,4 49 0,6 25 0,-54-615 0,63 675 0,0 0 0,1 0 0,0 1 0,1-1 0,0 0 0,1 1 0,5-15 0,-5 21 0,-1 1 0,1-1 0,1 1 0,-1 0 0,1 0 0,-1 0 0,1 1 0,1-1 0,-1 1 0,1 0 0,-1 1 0,1-1 0,0 1 0,1-1 0,-1 2 0,11-6 0,-6 4 0,1 1 0,-1 0 0,1 0 0,-1 1 0,1 0 0,0 1 0,-1 0 0,1 1 0,0 0 0,0 0 0,0 2 0,-1-1 0,1 1 0,0 1 0,-1 0 0,0 0 0,1 1 0,-2 0 0,1 1 0,0 0 0,-1 0 0,0 1 0,0 1 0,-1-1 0,1 1 0,6 9 0,14 10 0,-2 1 0,-1 1 0,-2 2 0,0 0 0,-2 2 0,34 65 0,-7 21-50,-33-74-213,2 0 0,2 0 0,3-2 0,42 62 0,-47-81-6563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8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643 1 24575,'0'5'0,"0"0"0,-1 0 0,1 0 0,-1 0 0,0 0 0,0-1 0,-4 10 0,-3 8 0,-184 452-501,140-357-132,-1 3 502,-122 285 162,35 13 146,128-357 352,11-57-488,1 0-1,-1 0 1,1 0-1,0-1 1,0 1 0,1 0-1,-1 0 1,1 0 0,0 0-1,0 0 1,0-1 0,3 8-1,-3-10-40,-1-1 0,1 1 0,0 0 0,-1-1 0,1 1 0,-1-1 0,1 1 0,0-1 0,0 1 0,-1-1 0,1 1 0,0-1 0,0 1 0,0-1 0,-1 0 0,1 0 0,0 1 0,0-1 0,0 0 0,0 0 0,0 0 0,-1 0 0,1 0 0,0 0 0,0 0 0,0 0 0,0 0 0,0-1 0,-1 1 0,1 0 0,0-1 0,0 1 0,0 0 0,-1-1 0,1 1 0,0-1 0,0 1 0,-1-1 0,2 0 0,30-31 0,-26 25 0,280-338 0,-16 17 0,-261 317 0,1 1 0,1 0 0,0 0 0,0 1 0,1 0 0,0 1 0,0 0 0,1 1 0,0 1 0,0 0 0,1 0 0,-1 2 0,1 0 0,0 0 0,1 1 0,-1 1 0,0 0 0,1 1 0,-1 1 0,1 0 0,19 3 0,-26-2 0,0 1 0,0 0 0,-1 0 0,1 1 0,-1 0 0,1 0 0,-1 0 0,0 1 0,-1 0 0,1 1 0,-1 0 0,1 0 0,-1 0 0,-1 0 0,1 1 0,-1 0 0,0 1 0,8 12 0,3 9 0,-2 0 0,-1 1 0,14 42 0,-18-46 0,2 10 0,-1 1 0,-2 0 0,-2 0 0,-1 0 0,-1 1 0,-3 0 0,-5 72 0,-6-31 0,-2-1 0,-39 125 0,10-86 0,-5-1 0,-74 131 0,40-87 0,-240 407 0,296-522-92,14-25 162,-1-1 0,-14 20 0,22-34-184,-1 1 0,0-1 0,0 0 0,0 0 0,-1 0 0,1 0-1,-1-1 1,0 0 0,0 0 0,0 0 0,-1 0 0,-6 2 0,-9-1-6712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8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62 24575,'0'7'0,"-1"0"0,-1-1 0,1 1 0,-1 0 0,0 0 0,-6 11 0,-3 13 0,-152 642 0,140-523 0,6 1 0,4 241 0,14-383 0,-1-1 0,1 1 0,0-1 0,1 0 0,0 0 0,1 1 0,-1-1 0,1-1 0,1 1 0,0 0 0,9 13 0,-10-17 0,0 0 0,1 0 0,0 0 0,0-1 0,0 1 0,0-1 0,0 0 0,1 0 0,-1-1 0,1 1 0,0-1 0,0 0 0,0-1 0,0 1 0,0-1 0,0 0 0,0 0 0,0 0 0,0-1 0,8 0 0,-3-1 0,1 0 0,-1-1 0,1-1 0,-1 0 0,0 0 0,0-1 0,-1 0 0,1 0 0,-1-1 0,11-8 0,5-4 0,-2-1 0,32-29 0,-9-3 0,-1-1 0,67-101 0,-85 110 0,-1-2 0,-2-1 0,29-78 0,-45 99 0,-2-1 0,-1-1 0,-1 1 0,1-26 0,-2-105 0,-4 110 0,1-12 0,-4 0 0,-1 0 0,-15-59 0,11 79 0,-2 0 0,-2 1 0,-1 1 0,-2 0 0,-31-52 0,25 51 0,12 17 0,-2 1 0,-18-24 0,29 43 0,1-1 0,0 1 0,0-1 0,-1 1 0,1-1 0,-1 0 0,1 1 0,-1 0 0,1-1 0,-1 1 0,1-1 0,-1 1 0,1 0 0,-1-1 0,1 1 0,-1 0 0,0-1 0,1 1 0,-1 0 0,0 0 0,1 0 0,-1-1 0,1 1 0,-1 0 0,0 0 0,1 0 0,-1 0 0,0 0 0,1 1 0,-1-1 0,0 0 0,0 0 0,0 1 0,0 0 0,0 0 0,0 0 0,0 1 0,1-1 0,-1 0 0,0 0 0,1 1 0,-1-1 0,1 0 0,-1 1 0,1-1 0,0 0 0,-1 2 0,-3 54 0,4-55 0,-1 24 0,2 0 0,1 0 0,0 0 0,2 0 0,1 0 0,1-1 0,1 0 0,19 43 0,91 195 0,-114-257 0,0 0 0,1 0 0,-1 0 0,1 0 0,0 0 0,1-1 0,-1 0 0,1 0 0,9 7 0,-10-9 0,1 0 0,0 0 0,1-1 0,-1 0 0,0 0 0,0 0 0,1-1 0,-1 0 0,1 0 0,0 0 0,-1-1 0,7 0 0,384-4 0,-379 2 0,1 1 0,0-2 0,-1-1 0,0 0 0,0-1 0,0 0 0,0-2 0,-1 0 0,17-10 0,-25 13 0,60-26 0,-46 21 0,1 0 0,-1-2 0,0 0 0,-1-2 0,-1 0 0,34-29 0,-35 24-111,-10 11 170,-1-1 1,0 0 0,9-10-1,-16 15-142,1 1 0,0-1 1,-1 1-1,1-1 0,-1 1 0,0-1 0,0 0 0,0 1 0,-1-1 0,1 0 0,0 0 0,-1 0 0,0 0 1,0 0-1,0 0 0,0 1 0,0-5 0,-4-7-6743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8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24575,'987'1916'-2634,"-965"-1875"2739,14 29 1090,86 122 0,-104-171-1149,2 0-1,34 28 0,-10-10-42,-42-37-3,-1-1 0,1 1 0,0 0 0,1 0 0,-1-1 0,0 1 0,0-1 0,1 0 0,-1 0 0,1 1 0,-1-2 0,1 1 0,-1 0 0,1 0 0,0-1 0,-1 0 0,5 1 0,-6-2 0,1 1 0,-1-1 0,1 0 0,-1 1 0,1-1 0,-1 0 0,1 0 0,-1 0 0,0 0 0,1 0 0,-1 0 0,0-1 0,0 1 0,0 0 0,0-1 0,0 1 0,0-1 0,0 1 0,-1-1 0,1 1 0,0-1 0,-1 1 0,0-1 0,1 0 0,-1 1 0,0-1 0,1 0 0,-1-2 0,2-22-59,0 0 0,-3-40-1,0 35-1127,0 2-5639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8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216 240 24575,'-95'219'0,"69"-155"0,6-14 0,3 1 0,2 0 0,2 1 0,2 1 0,3 0 0,2 0 0,1 104 0,6-133 0,1-1 0,0 0 0,2 0 0,8 30 0,-9-43 0,0-1 0,1-1 0,0 1 0,0 0 0,0-1 0,1 0 0,1 0 0,-1-1 0,1 1 0,1-1 0,-1 0 0,1-1 0,12 9 0,-13-11 0,-1-1 0,1 0 0,0-1 0,0 0 0,0 0 0,0 0 0,1-1 0,-1 1 0,0-1 0,1-1 0,-1 1 0,0-1 0,1-1 0,-1 1 0,1-1 0,-1 0 0,0 0 0,0-1 0,9-3 0,-1 0 0,0-1 0,-1 0 0,0-2 0,0 1 0,0-1 0,-1-1 0,14-13 0,-2 0 0,30-27 0,90-103 0,-82 74 0,77-129 0,-123 179 0,-1 0 0,-2-1 0,-1 0 0,-2-1 0,0 0 0,-2-1 0,-2 0 0,6-62 0,-11 63 0,-1 0 0,-2 0 0,-9-53 0,8 69 0,-1 0 0,0 0 0,-1 0 0,-1 0 0,0 1 0,0 0 0,-2 0 0,1 1 0,-19-22 0,24 32 0,0 0 0,0 0 0,0 0 0,0 0 0,0 0 0,0 0 0,-1 0 0,1 1 0,-1-1 0,1 1 0,-1 0 0,0 0 0,0 0 0,1 0 0,-1 0 0,0 0 0,0 1 0,0-1 0,0 1 0,0 0 0,0 0 0,0 0 0,0 0 0,1 1 0,-1-1 0,0 1 0,0 0 0,-3 1 0,-2 2 0,0 0 0,1 0 0,0 1 0,0 0 0,0 1 0,1 0 0,-1-1 0,-6 10 0,8-10 0,0 0 0,-1-1 0,0 1 0,1-1 0,-2-1 0,1 1 0,0-1 0,-1 0 0,1 0 0,-1-1 0,0 0 0,0 0 0,1-1 0,-9 1 0,-4 0 0,-1-1 0,1-1 0,-37-4 0,46 2 0,0-1 0,1 0 0,-1 0 0,1-1 0,0 0 0,0-1 0,1 0 0,-1 0 0,1-1 0,0 0 0,1 0 0,-1-1 0,1 0 0,1-1 0,-1 1 0,1-1 0,0 0 0,1-1 0,-8-16 0,12 24 0,0 0 0,1-1 0,-1 1 0,0-1 0,1 0 0,-1 1 0,1-1 0,0 1 0,-1-1 0,1 0 0,0 1 0,0-1 0,0 0 0,0-2 0,1 4 0,-1 0 0,0-1 0,0 1 0,1-1 0,-1 1 0,0 0 0,1-1 0,-1 1 0,0 0 0,1 0 0,-1-1 0,1 1 0,-1 0 0,0 0 0,1 0 0,-1-1 0,1 1 0,-1 0 0,1 0 0,-1 0 0,0 0 0,1 0 0,-1 0 0,1 0 0,-1 0 0,1 0 0,-1 0 0,1 0 0,-1 0 0,1 0 0,0 0 0,3 2 0,0-1 0,0 1 0,1 0 0,-1 0 0,0 0 0,-1 0 0,1 1 0,0-1 0,3 4 0,28 30 0,-2 1 0,-2 2 0,28 44 0,29 36 0,-48-68 0,-20-25 0,1 0 0,0-1 0,2 0 0,1-2 0,1-1 0,31 21 0,-12-16 0,1-1 0,1-2 0,1-2 0,1-2 0,65 17 0,-39-18 0,74 16 0,-129-33 0,1 0 0,-1-1 0,1-1 0,-1-1 0,1 0 0,18-5 0,1-4 0,0-2 0,60-28 0,-21 7 0,-31 15-195,1 2 0,0 2 0,1 3 0,1 1 0,-1 3 0,79-3 0,-93 11-6631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8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0 586 24575,'1'3'0,"-1"0"0,1 1 0,0-1 0,0 0 0,0 0 0,0 0 0,0 0 0,1 0 0,-1 0 0,1 0 0,3 3 0,27 33 0,-17-22 0,590 640 0,-537-590 0,73 81 0,-108-107 0,34 39 0,-59-71 0,1-2 0,0 1 0,0-1 0,1 0 0,-1-1 0,20 10 0,-27-15 0,0 0 0,0-1 0,-1 1 0,1 0 0,0 0 0,0-1 0,0 1 0,0-1 0,0 0 0,0 0 0,0 1 0,0-1 0,0-1 0,0 1 0,0 0 0,0 0 0,0-1 0,0 1 0,0-1 0,0 1 0,0-1 0,0 0 0,-1 0 0,1 0 0,0 0 0,0 0 0,-1 0 0,1-1 0,-1 1 0,1 0 0,-1-1 0,0 1 0,1-1 0,-1 0 0,0 1 0,0-1 0,0 0 0,0 0 0,0 0 0,-1 1 0,1-1 0,-1 0 0,1 0 0,0-3 0,2-12 0,0 0 0,-1-1 0,0 1 0,-2-23 0,0 21 0,-15-426 0,-1 106 0,15 314 0,0 8 0,1 0 0,0 0 0,1 0 0,1 0 0,6-26 0,-7 40 0,0 0 0,1-1 0,-1 1 0,1 0 0,-1 0 0,1 0 0,0 0 0,0 0 0,0 1 0,1-1 0,-1 0 0,1 1 0,-1 0 0,1-1 0,0 1 0,0 0 0,0 1 0,0-1 0,0 0 0,0 1 0,0 0 0,1 0 0,-1 0 0,1 0 0,-1 0 0,0 1 0,1-1 0,-1 1 0,1 0 0,-1 0 0,1 0 0,5 2 0,0-1 0,-1 1 0,1 0 0,-1 1 0,0 0 0,0 0 0,0 0 0,0 1 0,-1 1 0,1-1 0,-1 1 0,0 0 0,0 1 0,-1 0 0,0 0 0,6 7 0,-1 0 0,0 1 0,-1 1 0,0-1 0,-1 1 0,-1 1 0,9 24 0,56 189 0,-66-201 0,-1 1 0,-2-1 0,-1 1 0,-1 0 0,-3 48 0,0-11 0,-3-137 0,-15-76 0,4 49 0,6 25 0,-54-615 0,63 675 0,0 0 0,1 0 0,0 1 0,1-1 0,0 0 0,1 1 0,5-15 0,-5 21 0,-1 1 0,1-1 0,1 1 0,-1 0 0,1 0 0,-1 0 0,1 1 0,1-1 0,-1 1 0,1 0 0,-1 1 0,1-1 0,0 1 0,1-1 0,-1 2 0,11-6 0,-6 4 0,1 1 0,-1 0 0,1 0 0,-1 1 0,1 0 0,0 1 0,-1 0 0,1 1 0,0 0 0,0 0 0,0 2 0,-1-1 0,1 1 0,0 1 0,-1 0 0,0 0 0,1 1 0,-2 0 0,1 1 0,0 0 0,-1 0 0,0 1 0,0 1 0,-1-1 0,1 1 0,6 9 0,14 10 0,-2 1 0,-1 1 0,-2 2 0,0 0 0,-2 2 0,34 65 0,-7 21-50,-33-74-213,2 0 0,2 0 0,3-2 0,42 62 0,-47-81-6563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9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643 1 24575,'0'5'0,"0"0"0,-1 0 0,1 0 0,-1 0 0,0 0 0,0-1 0,-4 10 0,-3 8 0,-184 452-501,140-357-132,-1 3 502,-122 285 162,35 13 146,128-357 352,11-57-488,1 0-1,-1 0 1,1 0-1,0-1 1,0 1 0,1 0-1,-1 0 1,1 0 0,0 0-1,0 0 1,0-1 0,3 8-1,-3-10-40,-1-1 0,1 1 0,0 0 0,-1-1 0,1 1 0,-1-1 0,1 1 0,0-1 0,0 1 0,-1-1 0,1 1 0,0-1 0,0 1 0,0-1 0,-1 0 0,1 0 0,0 1 0,0-1 0,0 0 0,0 0 0,0 0 0,-1 0 0,1 0 0,0 0 0,0 0 0,0 0 0,0 0 0,0-1 0,-1 1 0,1 0 0,0-1 0,0 1 0,0 0 0,-1-1 0,1 1 0,0-1 0,0 1 0,-1-1 0,2 0 0,30-31 0,-26 25 0,280-338 0,-16 17 0,-261 317 0,1 1 0,1 0 0,0 0 0,0 1 0,1 0 0,0 1 0,0 0 0,1 1 0,0 1 0,0 0 0,1 0 0,-1 2 0,1 0 0,0 0 0,1 1 0,-1 1 0,0 0 0,1 1 0,-1 1 0,1 0 0,19 3 0,-26-2 0,0 1 0,0 0 0,-1 0 0,1 1 0,-1 0 0,1 0 0,-1 0 0,0 1 0,-1 0 0,1 1 0,-1 0 0,1 0 0,-1 0 0,-1 0 0,1 1 0,-1 0 0,0 1 0,8 12 0,3 9 0,-2 0 0,-1 1 0,14 42 0,-18-46 0,2 10 0,-1 1 0,-2 0 0,-2 0 0,-1 0 0,-1 1 0,-3 0 0,-5 72 0,-6-31 0,-2-1 0,-39 125 0,10-86 0,-5-1 0,-74 131 0,40-87 0,-240 407 0,296-522-92,14-25 162,-1-1 0,-14 20 0,22-34-184,-1 1 0,0-1 0,0 0 0,0 0 0,-1 0 0,1 0-1,-1-1 1,0 0 0,0 0 0,0 0 0,-1 0 0,-6 2 0,-9-1-6712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9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62 24575,'0'7'0,"-1"0"0,-1-1 0,1 1 0,-1 0 0,0 0 0,-6 11 0,-3 13 0,-152 642 0,140-523 0,6 1 0,4 241 0,14-383 0,-1-1 0,1 1 0,0-1 0,1 0 0,0 0 0,1 1 0,-1-1 0,1-1 0,1 1 0,0 0 0,9 13 0,-10-17 0,0 0 0,1 0 0,0 0 0,0-1 0,0 1 0,0-1 0,0 0 0,1 0 0,-1-1 0,1 1 0,0-1 0,0 0 0,0-1 0,0 1 0,0-1 0,0 0 0,0 0 0,0 0 0,0-1 0,8 0 0,-3-1 0,1 0 0,-1-1 0,1-1 0,-1 0 0,0 0 0,0-1 0,-1 0 0,1 0 0,-1-1 0,11-8 0,5-4 0,-2-1 0,32-29 0,-9-3 0,-1-1 0,67-101 0,-85 110 0,-1-2 0,-2-1 0,29-78 0,-45 99 0,-2-1 0,-1-1 0,-1 1 0,1-26 0,-2-105 0,-4 110 0,1-12 0,-4 0 0,-1 0 0,-15-59 0,11 79 0,-2 0 0,-2 1 0,-1 1 0,-2 0 0,-31-52 0,25 51 0,12 17 0,-2 1 0,-18-24 0,29 43 0,1-1 0,0 1 0,0-1 0,-1 1 0,1-1 0,-1 0 0,1 1 0,-1 0 0,1-1 0,-1 1 0,1-1 0,-1 1 0,1 0 0,-1-1 0,1 1 0,-1 0 0,0-1 0,1 1 0,-1 0 0,0 0 0,1 0 0,-1-1 0,1 1 0,-1 0 0,0 0 0,1 0 0,-1 0 0,0 0 0,1 1 0,-1-1 0,0 0 0,0 0 0,0 1 0,0 0 0,0 0 0,0 0 0,0 1 0,1-1 0,-1 0 0,0 0 0,1 1 0,-1-1 0,1 0 0,-1 1 0,1-1 0,0 0 0,-1 2 0,-3 54 0,4-55 0,-1 24 0,2 0 0,1 0 0,0 0 0,2 0 0,1 0 0,1-1 0,1 0 0,19 43 0,91 195 0,-114-257 0,0 0 0,1 0 0,-1 0 0,1 0 0,0 0 0,1-1 0,-1 0 0,1 0 0,9 7 0,-10-9 0,1 0 0,0 0 0,1-1 0,-1 0 0,0 0 0,0 0 0,1-1 0,-1 0 0,1 0 0,0 0 0,-1-1 0,7 0 0,384-4 0,-379 2 0,1 1 0,0-2 0,-1-1 0,0 0 0,0-1 0,0 0 0,0-2 0,-1 0 0,17-10 0,-25 13 0,60-26 0,-46 21 0,1 0 0,-1-2 0,0 0 0,-1-2 0,-1 0 0,34-29 0,-35 24-111,-10 11 170,-1-1 1,0 0 0,9-10-1,-16 15-142,1 1 0,0-1 1,-1 1-1,1-1 0,-1 1 0,0-1 0,0 0 0,0 1 0,-1-1 0,1 0 0,0 0 0,-1 0 0,0 0 1,0 0-1,0 0 0,0 1 0,0-5 0,-4-7-6743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9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24575,'987'1916'-2634,"-965"-1875"2739,14 29 1090,86 122 0,-104-171-1149,2 0-1,34 28 0,-10-10-42,-42-37-3,-1-1 0,1 1 0,0 0 0,1 0 0,-1-1 0,0 1 0,0-1 0,1 0 0,-1 0 0,1 1 0,-1-2 0,1 1 0,-1 0 0,1 0 0,0-1 0,-1 0 0,5 1 0,-6-2 0,1 1 0,-1-1 0,1 0 0,-1 1 0,1-1 0,-1 0 0,1 0 0,-1 0 0,0 0 0,1 0 0,-1 0 0,0-1 0,0 1 0,0 0 0,0-1 0,0 1 0,0-1 0,0 1 0,-1-1 0,1 1 0,0-1 0,-1 1 0,0-1 0,1 0 0,-1 1 0,0-1 0,1 0 0,-1-2 0,2-22-59,0 0 0,-3-40-1,0 35-1127,0 2-5639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9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216 240 24575,'-95'219'0,"69"-155"0,6-14 0,3 1 0,2 0 0,2 1 0,2 1 0,3 0 0,2 0 0,1 104 0,6-133 0,1-1 0,0 0 0,2 0 0,8 30 0,-9-43 0,0-1 0,1-1 0,0 1 0,0 0 0,0-1 0,1 0 0,1 0 0,-1-1 0,1 1 0,1-1 0,-1 0 0,1-1 0,12 9 0,-13-11 0,-1-1 0,1 0 0,0-1 0,0 0 0,0 0 0,0 0 0,1-1 0,-1 1 0,0-1 0,1-1 0,-1 1 0,0-1 0,1-1 0,-1 1 0,1-1 0,-1 0 0,0 0 0,0-1 0,9-3 0,-1 0 0,0-1 0,-1 0 0,0-2 0,0 1 0,0-1 0,-1-1 0,14-13 0,-2 0 0,30-27 0,90-103 0,-82 74 0,77-129 0,-123 179 0,-1 0 0,-2-1 0,-1 0 0,-2-1 0,0 0 0,-2-1 0,-2 0 0,6-62 0,-11 63 0,-1 0 0,-2 0 0,-9-53 0,8 69 0,-1 0 0,0 0 0,-1 0 0,-1 0 0,0 1 0,0 0 0,-2 0 0,1 1 0,-19-22 0,24 32 0,0 0 0,0 0 0,0 0 0,0 0 0,0 0 0,0 0 0,-1 0 0,1 1 0,-1-1 0,1 1 0,-1 0 0,0 0 0,0 0 0,1 0 0,-1 0 0,0 0 0,0 1 0,0-1 0,0 1 0,0 0 0,0 0 0,0 0 0,0 0 0,1 1 0,-1-1 0,0 1 0,0 0 0,-3 1 0,-2 2 0,0 0 0,1 0 0,0 1 0,0 0 0,0 1 0,1 0 0,-1-1 0,-6 10 0,8-10 0,0 0 0,-1-1 0,0 1 0,1-1 0,-2-1 0,1 1 0,0-1 0,-1 0 0,1 0 0,-1-1 0,0 0 0,0 0 0,1-1 0,-9 1 0,-4 0 0,-1-1 0,1-1 0,-37-4 0,46 2 0,0-1 0,1 0 0,-1 0 0,1-1 0,0 0 0,0-1 0,1 0 0,-1 0 0,1-1 0,0 0 0,1 0 0,-1-1 0,1 0 0,1-1 0,-1 1 0,1-1 0,0 0 0,1-1 0,-8-16 0,12 24 0,0 0 0,1-1 0,-1 1 0,0-1 0,1 0 0,-1 1 0,1-1 0,0 1 0,-1-1 0,1 0 0,0 1 0,0-1 0,0 0 0,0-2 0,1 4 0,-1 0 0,0-1 0,0 1 0,1-1 0,-1 1 0,0 0 0,1-1 0,-1 1 0,0 0 0,1 0 0,-1-1 0,1 1 0,-1 0 0,0 0 0,1 0 0,-1-1 0,1 1 0,-1 0 0,1 0 0,-1 0 0,0 0 0,1 0 0,-1 0 0,1 0 0,-1 0 0,1 0 0,-1 0 0,1 0 0,-1 0 0,1 0 0,0 0 0,3 2 0,0-1 0,0 1 0,1 0 0,-1 0 0,0 0 0,-1 0 0,1 1 0,0-1 0,3 4 0,28 30 0,-2 1 0,-2 2 0,28 44 0,29 36 0,-48-68 0,-20-25 0,1 0 0,0-1 0,2 0 0,1-2 0,1-1 0,31 21 0,-12-16 0,1-1 0,1-2 0,1-2 0,1-2 0,65 17 0,-39-18 0,74 16 0,-129-33 0,1 0 0,-1-1 0,1-1 0,-1-1 0,1 0 0,18-5 0,1-4 0,0-2 0,60-28 0,-21 7 0,-31 15-195,1 2 0,0 2 0,1 3 0,1 1 0,-1 3 0,79-3 0,-93 11-6631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08:22:27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62 24575,'0'7'0,"-1"0"0,-1-1 0,1 1 0,-1 0 0,0 0 0,-6 11 0,-3 13 0,-152 642 0,140-523 0,6 1 0,4 241 0,14-383 0,-1-1 0,1 1 0,0-1 0,1 0 0,0 0 0,1 1 0,-1-1 0,1-1 0,1 1 0,0 0 0,9 13 0,-10-17 0,0 0 0,1 0 0,0 0 0,0-1 0,0 1 0,0-1 0,0 0 0,1 0 0,-1-1 0,1 1 0,0-1 0,0 0 0,0-1 0,0 1 0,0-1 0,0 0 0,0 0 0,0 0 0,0-1 0,8 0 0,-3-1 0,1 0 0,-1-1 0,1-1 0,-1 0 0,0 0 0,0-1 0,-1 0 0,1 0 0,-1-1 0,11-8 0,5-4 0,-2-1 0,32-29 0,-9-3 0,-1-1 0,67-101 0,-85 110 0,-1-2 0,-2-1 0,29-78 0,-45 99 0,-2-1 0,-1-1 0,-1 1 0,1-26 0,-2-105 0,-4 110 0,1-12 0,-4 0 0,-1 0 0,-15-59 0,11 79 0,-2 0 0,-2 1 0,-1 1 0,-2 0 0,-31-52 0,25 51 0,12 17 0,-2 1 0,-18-24 0,29 43 0,1-1 0,0 1 0,0-1 0,-1 1 0,1-1 0,-1 0 0,1 1 0,-1 0 0,1-1 0,-1 1 0,1-1 0,-1 1 0,1 0 0,-1-1 0,1 1 0,-1 0 0,0-1 0,1 1 0,-1 0 0,0 0 0,1 0 0,-1-1 0,1 1 0,-1 0 0,0 0 0,1 0 0,-1 0 0,0 0 0,1 1 0,-1-1 0,0 0 0,0 0 0,0 1 0,0 0 0,0 0 0,0 0 0,0 1 0,1-1 0,-1 0 0,0 0 0,1 1 0,-1-1 0,1 0 0,-1 1 0,1-1 0,0 0 0,-1 2 0,-3 54 0,4-55 0,-1 24 0,2 0 0,1 0 0,0 0 0,2 0 0,1 0 0,1-1 0,1 0 0,19 43 0,91 195 0,-114-257 0,0 0 0,1 0 0,-1 0 0,1 0 0,0 0 0,1-1 0,-1 0 0,1 0 0,9 7 0,-10-9 0,1 0 0,0 0 0,1-1 0,-1 0 0,0 0 0,0 0 0,1-1 0,-1 0 0,1 0 0,0 0 0,-1-1 0,7 0 0,384-4 0,-379 2 0,1 1 0,0-2 0,-1-1 0,0 0 0,0-1 0,0 0 0,0-2 0,-1 0 0,17-10 0,-25 13 0,60-26 0,-46 21 0,1 0 0,-1-2 0,0 0 0,-1-2 0,-1 0 0,34-29 0,-35 24-111,-10 11 170,-1-1 1,0 0 0,9-10-1,-16 15-142,1 1 0,0-1 1,-1 1-1,1-1 0,-1 1 0,0-1 0,0 0 0,0 1 0,-1-1 0,1 0 0,0 0 0,-1 0 0,0 0 1,0 0-1,0 0 0,0 1 0,0-5 0,-4-7-6743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0 586 24575,'1'3'0,"-1"0"0,1 1 0,0-1 0,0 0 0,0 0 0,0 0 0,0 0 0,1 0 0,-1 0 0,1 0 0,3 3 0,27 33 0,-17-22 0,590 640 0,-537-590 0,73 81 0,-108-107 0,34 39 0,-59-71 0,1-2 0,0 1 0,0-1 0,1 0 0,-1-1 0,20 10 0,-27-15 0,0 0 0,0-1 0,-1 1 0,1 0 0,0 0 0,0-1 0,0 1 0,0-1 0,0 0 0,0 0 0,0 1 0,0-1 0,0-1 0,0 1 0,0 0 0,0 0 0,0-1 0,0 1 0,0-1 0,0 1 0,0-1 0,0 0 0,-1 0 0,1 0 0,0 0 0,0 0 0,-1 0 0,1-1 0,-1 1 0,1 0 0,-1-1 0,0 1 0,1-1 0,-1 0 0,0 1 0,0-1 0,0 0 0,0 0 0,0 0 0,-1 1 0,1-1 0,-1 0 0,1 0 0,0-3 0,2-12 0,0 0 0,-1-1 0,0 1 0,-2-23 0,0 21 0,-15-426 0,-1 106 0,15 314 0,0 8 0,1 0 0,0 0 0,1 0 0,1 0 0,6-26 0,-7 40 0,0 0 0,1-1 0,-1 1 0,1 0 0,-1 0 0,1 0 0,0 0 0,0 0 0,0 1 0,1-1 0,-1 0 0,1 1 0,-1 0 0,1-1 0,0 1 0,0 0 0,0 1 0,0-1 0,0 0 0,0 1 0,0 0 0,1 0 0,-1 0 0,1 0 0,-1 0 0,0 1 0,1-1 0,-1 1 0,1 0 0,-1 0 0,1 0 0,5 2 0,0-1 0,-1 1 0,1 0 0,-1 1 0,0 0 0,0 0 0,0 0 0,0 1 0,-1 1 0,1-1 0,-1 1 0,0 0 0,0 1 0,-1 0 0,0 0 0,6 7 0,-1 0 0,0 1 0,-1 1 0,0-1 0,-1 1 0,-1 1 0,9 24 0,56 189 0,-66-201 0,-1 1 0,-2-1 0,-1 1 0,-1 0 0,-3 48 0,0-11 0,-3-137 0,-15-76 0,4 49 0,6 25 0,-54-615 0,63 675 0,0 0 0,1 0 0,0 1 0,1-1 0,0 0 0,1 1 0,5-15 0,-5 21 0,-1 1 0,1-1 0,1 1 0,-1 0 0,1 0 0,-1 0 0,1 1 0,1-1 0,-1 1 0,1 0 0,-1 1 0,1-1 0,0 1 0,1-1 0,-1 2 0,11-6 0,-6 4 0,1 1 0,-1 0 0,1 0 0,-1 1 0,1 0 0,0 1 0,-1 0 0,1 1 0,0 0 0,0 0 0,0 2 0,-1-1 0,1 1 0,0 1 0,-1 0 0,0 0 0,1 1 0,-2 0 0,1 1 0,0 0 0,-1 0 0,0 1 0,0 1 0,-1-1 0,1 1 0,6 9 0,14 10 0,-2 1 0,-1 1 0,-2 2 0,0 0 0,-2 2 0,34 65 0,-7 21-50,-33-74-213,2 0 0,2 0 0,3-2 0,42 62 0,-47-81-6563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8:01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643 1 24575,'0'5'0,"0"0"0,-1 0 0,1 0 0,-1 0 0,0 0 0,0-1 0,-4 10 0,-3 8 0,-184 452-501,140-357-132,-1 3 502,-122 285 162,35 13 146,128-357 352,11-57-488,1 0-1,-1 0 1,1 0-1,0-1 1,0 1 0,1 0-1,-1 0 1,1 0 0,0 0-1,0 0 1,0-1 0,3 8-1,-3-10-40,-1-1 0,1 1 0,0 0 0,-1-1 0,1 1 0,-1-1 0,1 1 0,0-1 0,0 1 0,-1-1 0,1 1 0,0-1 0,0 1 0,0-1 0,-1 0 0,1 0 0,0 1 0,0-1 0,0 0 0,0 0 0,0 0 0,-1 0 0,1 0 0,0 0 0,0 0 0,0 0 0,0 0 0,0-1 0,-1 1 0,1 0 0,0-1 0,0 1 0,0 0 0,-1-1 0,1 1 0,0-1 0,0 1 0,-1-1 0,2 0 0,30-31 0,-26 25 0,280-338 0,-16 17 0,-261 317 0,1 1 0,1 0 0,0 0 0,0 1 0,1 0 0,0 1 0,0 0 0,1 1 0,0 1 0,0 0 0,1 0 0,-1 2 0,1 0 0,0 0 0,1 1 0,-1 1 0,0 0 0,1 1 0,-1 1 0,1 0 0,19 3 0,-26-2 0,0 1 0,0 0 0,-1 0 0,1 1 0,-1 0 0,1 0 0,-1 0 0,0 1 0,-1 0 0,1 1 0,-1 0 0,1 0 0,-1 0 0,-1 0 0,1 1 0,-1 0 0,0 1 0,8 12 0,3 9 0,-2 0 0,-1 1 0,14 42 0,-18-46 0,2 10 0,-1 1 0,-2 0 0,-2 0 0,-1 0 0,-1 1 0,-3 0 0,-5 72 0,-6-31 0,-2-1 0,-39 125 0,10-86 0,-5-1 0,-74 131 0,40-87 0,-240 407 0,296-522-92,14-25 162,-1-1 0,-14 20 0,22-34-184,-1 1 0,0-1 0,0 0 0,0 0 0,-1 0 0,1 0-1,-1-1 1,0 0 0,0 0 0,0 0 0,-1 0 0,-6 2 0,-9-1-6712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8:01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62 24575,'0'7'0,"-1"0"0,-1-1 0,1 1 0,-1 0 0,0 0 0,-6 11 0,-3 13 0,-152 642 0,140-523 0,6 1 0,4 241 0,14-383 0,-1-1 0,1 1 0,0-1 0,1 0 0,0 0 0,1 1 0,-1-1 0,1-1 0,1 1 0,0 0 0,9 13 0,-10-17 0,0 0 0,1 0 0,0 0 0,0-1 0,0 1 0,0-1 0,0 0 0,1 0 0,-1-1 0,1 1 0,0-1 0,0 0 0,0-1 0,0 1 0,0-1 0,0 0 0,0 0 0,0 0 0,0-1 0,8 0 0,-3-1 0,1 0 0,-1-1 0,1-1 0,-1 0 0,0 0 0,0-1 0,-1 0 0,1 0 0,-1-1 0,11-8 0,5-4 0,-2-1 0,32-29 0,-9-3 0,-1-1 0,67-101 0,-85 110 0,-1-2 0,-2-1 0,29-78 0,-45 99 0,-2-1 0,-1-1 0,-1 1 0,1-26 0,-2-105 0,-4 110 0,1-12 0,-4 0 0,-1 0 0,-15-59 0,11 79 0,-2 0 0,-2 1 0,-1 1 0,-2 0 0,-31-52 0,25 51 0,12 17 0,-2 1 0,-18-24 0,29 43 0,1-1 0,0 1 0,0-1 0,-1 1 0,1-1 0,-1 0 0,1 1 0,-1 0 0,1-1 0,-1 1 0,1-1 0,-1 1 0,1 0 0,-1-1 0,1 1 0,-1 0 0,0-1 0,1 1 0,-1 0 0,0 0 0,1 0 0,-1-1 0,1 1 0,-1 0 0,0 0 0,1 0 0,-1 0 0,0 0 0,1 1 0,-1-1 0,0 0 0,0 0 0,0 1 0,0 0 0,0 0 0,0 0 0,0 1 0,1-1 0,-1 0 0,0 0 0,1 1 0,-1-1 0,1 0 0,-1 1 0,1-1 0,0 0 0,-1 2 0,-3 54 0,4-55 0,-1 24 0,2 0 0,1 0 0,0 0 0,2 0 0,1 0 0,1-1 0,1 0 0,19 43 0,91 195 0,-114-257 0,0 0 0,1 0 0,-1 0 0,1 0 0,0 0 0,1-1 0,-1 0 0,1 0 0,9 7 0,-10-9 0,1 0 0,0 0 0,1-1 0,-1 0 0,0 0 0,0 0 0,1-1 0,-1 0 0,1 0 0,0 0 0,-1-1 0,7 0 0,384-4 0,-379 2 0,1 1 0,0-2 0,-1-1 0,0 0 0,0-1 0,0 0 0,0-2 0,-1 0 0,17-10 0,-25 13 0,60-26 0,-46 21 0,1 0 0,-1-2 0,0 0 0,-1-2 0,-1 0 0,34-29 0,-35 24-111,-10 11 170,-1-1 1,0 0 0,9-10-1,-16 15-142,1 1 0,0-1 1,-1 1-1,1-1 0,-1 1 0,0-1 0,0 0 0,0 1 0,-1-1 0,1 0 0,0 0 0,-1 0 0,0 0 1,0 0-1,0 0 0,0 1 0,0-5 0,-4-7-6743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8:01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24575,'987'1916'-2634,"-965"-1875"2739,14 29 1090,86 122 0,-104-171-1149,2 0-1,34 28 0,-10-10-42,-42-37-3,-1-1 0,1 1 0,0 0 0,1 0 0,-1-1 0,0 1 0,0-1 0,1 0 0,-1 0 0,1 1 0,-1-2 0,1 1 0,-1 0 0,1 0 0,0-1 0,-1 0 0,5 1 0,-6-2 0,1 1 0,-1-1 0,1 0 0,-1 1 0,1-1 0,-1 0 0,1 0 0,-1 0 0,0 0 0,1 0 0,-1 0 0,0-1 0,0 1 0,0 0 0,0-1 0,0 1 0,0-1 0,0 1 0,-1-1 0,1 1 0,0-1 0,-1 1 0,0-1 0,1 0 0,-1 1 0,0-1 0,1 0 0,-1-2 0,2-22-59,0 0 0,-3-40-1,0 35-1127,0 2-5639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8:01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216 240 24575,'-95'219'0,"69"-155"0,6-14 0,3 1 0,2 0 0,2 1 0,2 1 0,3 0 0,2 0 0,1 104 0,6-133 0,1-1 0,0 0 0,2 0 0,8 30 0,-9-43 0,0-1 0,1-1 0,0 1 0,0 0 0,0-1 0,1 0 0,1 0 0,-1-1 0,1 1 0,1-1 0,-1 0 0,1-1 0,12 9 0,-13-11 0,-1-1 0,1 0 0,0-1 0,0 0 0,0 0 0,0 0 0,1-1 0,-1 1 0,0-1 0,1-1 0,-1 1 0,0-1 0,1-1 0,-1 1 0,1-1 0,-1 0 0,0 0 0,0-1 0,9-3 0,-1 0 0,0-1 0,-1 0 0,0-2 0,0 1 0,0-1 0,-1-1 0,14-13 0,-2 0 0,30-27 0,90-103 0,-82 74 0,77-129 0,-123 179 0,-1 0 0,-2-1 0,-1 0 0,-2-1 0,0 0 0,-2-1 0,-2 0 0,6-62 0,-11 63 0,-1 0 0,-2 0 0,-9-53 0,8 69 0,-1 0 0,0 0 0,-1 0 0,-1 0 0,0 1 0,0 0 0,-2 0 0,1 1 0,-19-22 0,24 32 0,0 0 0,0 0 0,0 0 0,0 0 0,0 0 0,0 0 0,-1 0 0,1 1 0,-1-1 0,1 1 0,-1 0 0,0 0 0,0 0 0,1 0 0,-1 0 0,0 0 0,0 1 0,0-1 0,0 1 0,0 0 0,0 0 0,0 0 0,0 0 0,1 1 0,-1-1 0,0 1 0,0 0 0,-3 1 0,-2 2 0,0 0 0,1 0 0,0 1 0,0 0 0,0 1 0,1 0 0,-1-1 0,-6 10 0,8-10 0,0 0 0,-1-1 0,0 1 0,1-1 0,-2-1 0,1 1 0,0-1 0,-1 0 0,1 0 0,-1-1 0,0 0 0,0 0 0,1-1 0,-9 1 0,-4 0 0,-1-1 0,1-1 0,-37-4 0,46 2 0,0-1 0,1 0 0,-1 0 0,1-1 0,0 0 0,0-1 0,1 0 0,-1 0 0,1-1 0,0 0 0,1 0 0,-1-1 0,1 0 0,1-1 0,-1 1 0,1-1 0,0 0 0,1-1 0,-8-16 0,12 24 0,0 0 0,1-1 0,-1 1 0,0-1 0,1 0 0,-1 1 0,1-1 0,0 1 0,-1-1 0,1 0 0,0 1 0,0-1 0,0 0 0,0-2 0,1 4 0,-1 0 0,0-1 0,0 1 0,1-1 0,-1 1 0,0 0 0,1-1 0,-1 1 0,0 0 0,1 0 0,-1-1 0,1 1 0,-1 0 0,0 0 0,1 0 0,-1-1 0,1 1 0,-1 0 0,1 0 0,-1 0 0,0 0 0,1 0 0,-1 0 0,1 0 0,-1 0 0,1 0 0,-1 0 0,1 0 0,-1 0 0,1 0 0,0 0 0,3 2 0,0-1 0,0 1 0,1 0 0,-1 0 0,0 0 0,-1 0 0,1 1 0,0-1 0,3 4 0,28 30 0,-2 1 0,-2 2 0,28 44 0,29 36 0,-48-68 0,-20-25 0,1 0 0,0-1 0,2 0 0,1-2 0,1-1 0,31 21 0,-12-16 0,1-1 0,1-2 0,1-2 0,1-2 0,65 17 0,-39-18 0,74 16 0,-129-33 0,1 0 0,-1-1 0,1-1 0,-1-1 0,1 0 0,18-5 0,1-4 0,0-2 0,60-28 0,-21 7 0,-31 15-195,1 2 0,0 2 0,1 3 0,1 1 0,-1 3 0,79-3 0,-93 11-6631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8:01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0 586 24575,'1'3'0,"-1"0"0,1 1 0,0-1 0,0 0 0,0 0 0,0 0 0,0 0 0,1 0 0,-1 0 0,1 0 0,3 3 0,27 33 0,-17-22 0,590 640 0,-537-590 0,73 81 0,-108-107 0,34 39 0,-59-71 0,1-2 0,0 1 0,0-1 0,1 0 0,-1-1 0,20 10 0,-27-15 0,0 0 0,0-1 0,-1 1 0,1 0 0,0 0 0,0-1 0,0 1 0,0-1 0,0 0 0,0 0 0,0 1 0,0-1 0,0-1 0,0 1 0,0 0 0,0 0 0,0-1 0,0 1 0,0-1 0,0 1 0,0-1 0,0 0 0,-1 0 0,1 0 0,0 0 0,0 0 0,-1 0 0,1-1 0,-1 1 0,1 0 0,-1-1 0,0 1 0,1-1 0,-1 0 0,0 1 0,0-1 0,0 0 0,0 0 0,0 0 0,-1 1 0,1-1 0,-1 0 0,1 0 0,0-3 0,2-12 0,0 0 0,-1-1 0,0 1 0,-2-23 0,0 21 0,-15-426 0,-1 106 0,15 314 0,0 8 0,1 0 0,0 0 0,1 0 0,1 0 0,6-26 0,-7 40 0,0 0 0,1-1 0,-1 1 0,1 0 0,-1 0 0,1 0 0,0 0 0,0 0 0,0 1 0,1-1 0,-1 0 0,1 1 0,-1 0 0,1-1 0,0 1 0,0 0 0,0 1 0,0-1 0,0 0 0,0 1 0,0 0 0,1 0 0,-1 0 0,1 0 0,-1 0 0,0 1 0,1-1 0,-1 1 0,1 0 0,-1 0 0,1 0 0,5 2 0,0-1 0,-1 1 0,1 0 0,-1 1 0,0 0 0,0 0 0,0 0 0,0 1 0,-1 1 0,1-1 0,-1 1 0,0 0 0,0 1 0,-1 0 0,0 0 0,6 7 0,-1 0 0,0 1 0,-1 1 0,0-1 0,-1 1 0,-1 1 0,9 24 0,56 189 0,-66-201 0,-1 1 0,-2-1 0,-1 1 0,-1 0 0,-3 48 0,0-11 0,-3-137 0,-15-76 0,4 49 0,6 25 0,-54-615 0,63 675 0,0 0 0,1 0 0,0 1 0,1-1 0,0 0 0,1 1 0,5-15 0,-5 21 0,-1 1 0,1-1 0,1 1 0,-1 0 0,1 0 0,-1 0 0,1 1 0,1-1 0,-1 1 0,1 0 0,-1 1 0,1-1 0,0 1 0,1-1 0,-1 2 0,11-6 0,-6 4 0,1 1 0,-1 0 0,1 0 0,-1 1 0,1 0 0,0 1 0,-1 0 0,1 1 0,0 0 0,0 0 0,0 2 0,-1-1 0,1 1 0,0 1 0,-1 0 0,0 0 0,1 1 0,-2 0 0,1 1 0,0 0 0,-1 0 0,0 1 0,0 1 0,-1-1 0,1 1 0,6 9 0,14 10 0,-2 1 0,-1 1 0,-2 2 0,0 0 0,-2 2 0,34 65 0,-7 21-50,-33-74-213,2 0 0,2 0 0,3-2 0,42 62 0,-47-81-6563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8:02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643 1 24575,'0'5'0,"0"0"0,-1 0 0,1 0 0,-1 0 0,0 0 0,0-1 0,-4 10 0,-3 8 0,-184 452-501,140-357-132,-1 3 502,-122 285 162,35 13 146,128-357 352,11-57-488,1 0-1,-1 0 1,1 0-1,0-1 1,0 1 0,1 0-1,-1 0 1,1 0 0,0 0-1,0 0 1,0-1 0,3 8-1,-3-10-40,-1-1 0,1 1 0,0 0 0,-1-1 0,1 1 0,-1-1 0,1 1 0,0-1 0,0 1 0,-1-1 0,1 1 0,0-1 0,0 1 0,0-1 0,-1 0 0,1 0 0,0 1 0,0-1 0,0 0 0,0 0 0,0 0 0,-1 0 0,1 0 0,0 0 0,0 0 0,0 0 0,0 0 0,0-1 0,-1 1 0,1 0 0,0-1 0,0 1 0,0 0 0,-1-1 0,1 1 0,0-1 0,0 1 0,-1-1 0,2 0 0,30-31 0,-26 25 0,280-338 0,-16 17 0,-261 317 0,1 1 0,1 0 0,0 0 0,0 1 0,1 0 0,0 1 0,0 0 0,1 1 0,0 1 0,0 0 0,1 0 0,-1 2 0,1 0 0,0 0 0,1 1 0,-1 1 0,0 0 0,1 1 0,-1 1 0,1 0 0,19 3 0,-26-2 0,0 1 0,0 0 0,-1 0 0,1 1 0,-1 0 0,1 0 0,-1 0 0,0 1 0,-1 0 0,1 1 0,-1 0 0,1 0 0,-1 0 0,-1 0 0,1 1 0,-1 0 0,0 1 0,8 12 0,3 9 0,-2 0 0,-1 1 0,14 42 0,-18-46 0,2 10 0,-1 1 0,-2 0 0,-2 0 0,-1 0 0,-1 1 0,-3 0 0,-5 72 0,-6-31 0,-2-1 0,-39 125 0,10-86 0,-5-1 0,-74 131 0,40-87 0,-240 407 0,296-522-92,14-25 162,-1-1 0,-14 20 0,22-34-184,-1 1 0,0-1 0,0 0 0,0 0 0,-1 0 0,1 0-1,-1-1 1,0 0 0,0 0 0,0 0 0,-1 0 0,-6 2 0,-9-1-6712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8:02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62 24575,'0'7'0,"-1"0"0,-1-1 0,1 1 0,-1 0 0,0 0 0,-6 11 0,-3 13 0,-152 642 0,140-523 0,6 1 0,4 241 0,14-383 0,-1-1 0,1 1 0,0-1 0,1 0 0,0 0 0,1 1 0,-1-1 0,1-1 0,1 1 0,0 0 0,9 13 0,-10-17 0,0 0 0,1 0 0,0 0 0,0-1 0,0 1 0,0-1 0,0 0 0,1 0 0,-1-1 0,1 1 0,0-1 0,0 0 0,0-1 0,0 1 0,0-1 0,0 0 0,0 0 0,0 0 0,0-1 0,8 0 0,-3-1 0,1 0 0,-1-1 0,1-1 0,-1 0 0,0 0 0,0-1 0,-1 0 0,1 0 0,-1-1 0,11-8 0,5-4 0,-2-1 0,32-29 0,-9-3 0,-1-1 0,67-101 0,-85 110 0,-1-2 0,-2-1 0,29-78 0,-45 99 0,-2-1 0,-1-1 0,-1 1 0,1-26 0,-2-105 0,-4 110 0,1-12 0,-4 0 0,-1 0 0,-15-59 0,11 79 0,-2 0 0,-2 1 0,-1 1 0,-2 0 0,-31-52 0,25 51 0,12 17 0,-2 1 0,-18-24 0,29 43 0,1-1 0,0 1 0,0-1 0,-1 1 0,1-1 0,-1 0 0,1 1 0,-1 0 0,1-1 0,-1 1 0,1-1 0,-1 1 0,1 0 0,-1-1 0,1 1 0,-1 0 0,0-1 0,1 1 0,-1 0 0,0 0 0,1 0 0,-1-1 0,1 1 0,-1 0 0,0 0 0,1 0 0,-1 0 0,0 0 0,1 1 0,-1-1 0,0 0 0,0 0 0,0 1 0,0 0 0,0 0 0,0 0 0,0 1 0,1-1 0,-1 0 0,0 0 0,1 1 0,-1-1 0,1 0 0,-1 1 0,1-1 0,0 0 0,-1 2 0,-3 54 0,4-55 0,-1 24 0,2 0 0,1 0 0,0 0 0,2 0 0,1 0 0,1-1 0,1 0 0,19 43 0,91 195 0,-114-257 0,0 0 0,1 0 0,-1 0 0,1 0 0,0 0 0,1-1 0,-1 0 0,1 0 0,9 7 0,-10-9 0,1 0 0,0 0 0,1-1 0,-1 0 0,0 0 0,0 0 0,1-1 0,-1 0 0,1 0 0,0 0 0,-1-1 0,7 0 0,384-4 0,-379 2 0,1 1 0,0-2 0,-1-1 0,0 0 0,0-1 0,0 0 0,0-2 0,-1 0 0,17-10 0,-25 13 0,60-26 0,-46 21 0,1 0 0,-1-2 0,0 0 0,-1-2 0,-1 0 0,34-29 0,-35 24-111,-10 11 170,-1-1 1,0 0 0,9-10-1,-16 15-142,1 1 0,0-1 1,-1 1-1,1-1 0,-1 1 0,0-1 0,0 0 0,0 1 0,-1-1 0,1 0 0,0 0 0,-1 0 0,0 0 1,0 0-1,0 0 0,0 1 0,0-5 0,-4-7-6743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8:02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24575,'987'1916'-2634,"-965"-1875"2739,14 29 1090,86 122 0,-104-171-1149,2 0-1,34 28 0,-10-10-42,-42-37-3,-1-1 0,1 1 0,0 0 0,1 0 0,-1-1 0,0 1 0,0-1 0,1 0 0,-1 0 0,1 1 0,-1-2 0,1 1 0,-1 0 0,1 0 0,0-1 0,-1 0 0,5 1 0,-6-2 0,1 1 0,-1-1 0,1 0 0,-1 1 0,1-1 0,-1 0 0,1 0 0,-1 0 0,0 0 0,1 0 0,-1 0 0,0-1 0,0 1 0,0 0 0,0-1 0,0 1 0,0-1 0,0 1 0,-1-1 0,1 1 0,0-1 0,-1 1 0,0-1 0,1 0 0,-1 1 0,0-1 0,1 0 0,-1-2 0,2-22-59,0 0 0,-3-40-1,0 35-1127,0 2-5639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8:02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216 240 24575,'-95'219'0,"69"-155"0,6-14 0,3 1 0,2 0 0,2 1 0,2 1 0,3 0 0,2 0 0,1 104 0,6-133 0,1-1 0,0 0 0,2 0 0,8 30 0,-9-43 0,0-1 0,1-1 0,0 1 0,0 0 0,0-1 0,1 0 0,1 0 0,-1-1 0,1 1 0,1-1 0,-1 0 0,1-1 0,12 9 0,-13-11 0,-1-1 0,1 0 0,0-1 0,0 0 0,0 0 0,0 0 0,1-1 0,-1 1 0,0-1 0,1-1 0,-1 1 0,0-1 0,1-1 0,-1 1 0,1-1 0,-1 0 0,0 0 0,0-1 0,9-3 0,-1 0 0,0-1 0,-1 0 0,0-2 0,0 1 0,0-1 0,-1-1 0,14-13 0,-2 0 0,30-27 0,90-103 0,-82 74 0,77-129 0,-123 179 0,-1 0 0,-2-1 0,-1 0 0,-2-1 0,0 0 0,-2-1 0,-2 0 0,6-62 0,-11 63 0,-1 0 0,-2 0 0,-9-53 0,8 69 0,-1 0 0,0 0 0,-1 0 0,-1 0 0,0 1 0,0 0 0,-2 0 0,1 1 0,-19-22 0,24 32 0,0 0 0,0 0 0,0 0 0,0 0 0,0 0 0,0 0 0,-1 0 0,1 1 0,-1-1 0,1 1 0,-1 0 0,0 0 0,0 0 0,1 0 0,-1 0 0,0 0 0,0 1 0,0-1 0,0 1 0,0 0 0,0 0 0,0 0 0,0 0 0,1 1 0,-1-1 0,0 1 0,0 0 0,-3 1 0,-2 2 0,0 0 0,1 0 0,0 1 0,0 0 0,0 1 0,1 0 0,-1-1 0,-6 10 0,8-10 0,0 0 0,-1-1 0,0 1 0,1-1 0,-2-1 0,1 1 0,0-1 0,-1 0 0,1 0 0,-1-1 0,0 0 0,0 0 0,1-1 0,-9 1 0,-4 0 0,-1-1 0,1-1 0,-37-4 0,46 2 0,0-1 0,1 0 0,-1 0 0,1-1 0,0 0 0,0-1 0,1 0 0,-1 0 0,1-1 0,0 0 0,1 0 0,-1-1 0,1 0 0,1-1 0,-1 1 0,1-1 0,0 0 0,1-1 0,-8-16 0,12 24 0,0 0 0,1-1 0,-1 1 0,0-1 0,1 0 0,-1 1 0,1-1 0,0 1 0,-1-1 0,1 0 0,0 1 0,0-1 0,0 0 0,0-2 0,1 4 0,-1 0 0,0-1 0,0 1 0,1-1 0,-1 1 0,0 0 0,1-1 0,-1 1 0,0 0 0,1 0 0,-1-1 0,1 1 0,-1 0 0,0 0 0,1 0 0,-1-1 0,1 1 0,-1 0 0,1 0 0,-1 0 0,0 0 0,1 0 0,-1 0 0,1 0 0,-1 0 0,1 0 0,-1 0 0,1 0 0,-1 0 0,1 0 0,0 0 0,3 2 0,0-1 0,0 1 0,1 0 0,-1 0 0,0 0 0,-1 0 0,1 1 0,0-1 0,3 4 0,28 30 0,-2 1 0,-2 2 0,28 44 0,29 36 0,-48-68 0,-20-25 0,1 0 0,0-1 0,2 0 0,1-2 0,1-1 0,31 21 0,-12-16 0,1-1 0,1-2 0,1-2 0,1-2 0,65 17 0,-39-18 0,74 16 0,-129-33 0,1 0 0,-1-1 0,1-1 0,-1-1 0,1 0 0,18-5 0,1-4 0,0-2 0,60-28 0,-21 7 0,-31 15-195,1 2 0,0 2 0,1 3 0,1 1 0,-1 3 0,79-3 0,-93 11-6631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08:22:28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24575,'987'1916'-2634,"-965"-1875"2739,14 29 1090,86 122 0,-104-171-1149,2 0-1,34 28 0,-10-10-42,-42-37-3,-1-1 0,1 1 0,0 0 0,1 0 0,-1-1 0,0 1 0,0-1 0,1 0 0,-1 0 0,1 1 0,-1-2 0,1 1 0,-1 0 0,1 0 0,0-1 0,-1 0 0,5 1 0,-6-2 0,1 1 0,-1-1 0,1 0 0,-1 1 0,1-1 0,-1 0 0,1 0 0,-1 0 0,0 0 0,1 0 0,-1 0 0,0-1 0,0 1 0,0 0 0,0-1 0,0 1 0,0-1 0,0 1 0,-1-1 0,1 1 0,0-1 0,-1 1 0,0-1 0,1 0 0,-1 1 0,0-1 0,1 0 0,-1-2 0,2-22-59,0 0 0,-3-40-1,0 35-1127,0 2-5639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8:02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0 586 24575,'1'3'0,"-1"0"0,1 1 0,0-1 0,0 0 0,0 0 0,0 0 0,0 0 0,1 0 0,-1 0 0,1 0 0,3 3 0,27 33 0,-17-22 0,590 640 0,-537-590 0,73 81 0,-108-107 0,34 39 0,-59-71 0,1-2 0,0 1 0,0-1 0,1 0 0,-1-1 0,20 10 0,-27-15 0,0 0 0,0-1 0,-1 1 0,1 0 0,0 0 0,0-1 0,0 1 0,0-1 0,0 0 0,0 0 0,0 1 0,0-1 0,0-1 0,0 1 0,0 0 0,0 0 0,0-1 0,0 1 0,0-1 0,0 1 0,0-1 0,0 0 0,-1 0 0,1 0 0,0 0 0,0 0 0,-1 0 0,1-1 0,-1 1 0,1 0 0,-1-1 0,0 1 0,1-1 0,-1 0 0,0 1 0,0-1 0,0 0 0,0 0 0,0 0 0,-1 1 0,1-1 0,-1 0 0,1 0 0,0-3 0,2-12 0,0 0 0,-1-1 0,0 1 0,-2-23 0,0 21 0,-15-426 0,-1 106 0,15 314 0,0 8 0,1 0 0,0 0 0,1 0 0,1 0 0,6-26 0,-7 40 0,0 0 0,1-1 0,-1 1 0,1 0 0,-1 0 0,1 0 0,0 0 0,0 0 0,0 1 0,1-1 0,-1 0 0,1 1 0,-1 0 0,1-1 0,0 1 0,0 0 0,0 1 0,0-1 0,0 0 0,0 1 0,0 0 0,1 0 0,-1 0 0,1 0 0,-1 0 0,0 1 0,1-1 0,-1 1 0,1 0 0,-1 0 0,1 0 0,5 2 0,0-1 0,-1 1 0,1 0 0,-1 1 0,0 0 0,0 0 0,0 0 0,0 1 0,-1 1 0,1-1 0,-1 1 0,0 0 0,0 1 0,-1 0 0,0 0 0,6 7 0,-1 0 0,0 1 0,-1 1 0,0-1 0,-1 1 0,-1 1 0,9 24 0,56 189 0,-66-201 0,-1 1 0,-2-1 0,-1 1 0,-1 0 0,-3 48 0,0-11 0,-3-137 0,-15-76 0,4 49 0,6 25 0,-54-615 0,63 675 0,0 0 0,1 0 0,0 1 0,1-1 0,0 0 0,1 1 0,5-15 0,-5 21 0,-1 1 0,1-1 0,1 1 0,-1 0 0,1 0 0,-1 0 0,1 1 0,1-1 0,-1 1 0,1 0 0,-1 1 0,1-1 0,0 1 0,1-1 0,-1 2 0,11-6 0,-6 4 0,1 1 0,-1 0 0,1 0 0,-1 1 0,1 0 0,0 1 0,-1 0 0,1 1 0,0 0 0,0 0 0,0 2 0,-1-1 0,1 1 0,0 1 0,-1 0 0,0 0 0,1 1 0,-2 0 0,1 1 0,0 0 0,-1 0 0,0 1 0,0 1 0,-1-1 0,1 1 0,6 9 0,14 10 0,-2 1 0,-1 1 0,-2 2 0,0 0 0,-2 2 0,34 65 0,-7 21-50,-33-74-213,2 0 0,2 0 0,3-2 0,42 62 0,-47-81-6563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08:22:31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216 240 24575,'-95'219'0,"69"-155"0,6-14 0,3 1 0,2 0 0,2 1 0,2 1 0,3 0 0,2 0 0,1 104 0,6-133 0,1-1 0,0 0 0,2 0 0,8 30 0,-9-43 0,0-1 0,1-1 0,0 1 0,0 0 0,0-1 0,1 0 0,1 0 0,-1-1 0,1 1 0,1-1 0,-1 0 0,1-1 0,12 9 0,-13-11 0,-1-1 0,1 0 0,0-1 0,0 0 0,0 0 0,0 0 0,1-1 0,-1 1 0,0-1 0,1-1 0,-1 1 0,0-1 0,1-1 0,-1 1 0,1-1 0,-1 0 0,0 0 0,0-1 0,9-3 0,-1 0 0,0-1 0,-1 0 0,0-2 0,0 1 0,0-1 0,-1-1 0,14-13 0,-2 0 0,30-27 0,90-103 0,-82 74 0,77-129 0,-123 179 0,-1 0 0,-2-1 0,-1 0 0,-2-1 0,0 0 0,-2-1 0,-2 0 0,6-62 0,-11 63 0,-1 0 0,-2 0 0,-9-53 0,8 69 0,-1 0 0,0 0 0,-1 0 0,-1 0 0,0 1 0,0 0 0,-2 0 0,1 1 0,-19-22 0,24 32 0,0 0 0,0 0 0,0 0 0,0 0 0,0 0 0,0 0 0,-1 0 0,1 1 0,-1-1 0,1 1 0,-1 0 0,0 0 0,0 0 0,1 0 0,-1 0 0,0 0 0,0 1 0,0-1 0,0 1 0,0 0 0,0 0 0,0 0 0,0 0 0,1 1 0,-1-1 0,0 1 0,0 0 0,-3 1 0,-2 2 0,0 0 0,1 0 0,0 1 0,0 0 0,0 1 0,1 0 0,-1-1 0,-6 10 0,8-10 0,0 0 0,-1-1 0,0 1 0,1-1 0,-2-1 0,1 1 0,0-1 0,-1 0 0,1 0 0,-1-1 0,0 0 0,0 0 0,1-1 0,-9 1 0,-4 0 0,-1-1 0,1-1 0,-37-4 0,46 2 0,0-1 0,1 0 0,-1 0 0,1-1 0,0 0 0,0-1 0,1 0 0,-1 0 0,1-1 0,0 0 0,1 0 0,-1-1 0,1 0 0,1-1 0,-1 1 0,1-1 0,0 0 0,1-1 0,-8-16 0,12 24 0,0 0 0,1-1 0,-1 1 0,0-1 0,1 0 0,-1 1 0,1-1 0,0 1 0,-1-1 0,1 0 0,0 1 0,0-1 0,0 0 0,0-2 0,1 4 0,-1 0 0,0-1 0,0 1 0,1-1 0,-1 1 0,0 0 0,1-1 0,-1 1 0,0 0 0,1 0 0,-1-1 0,1 1 0,-1 0 0,0 0 0,1 0 0,-1-1 0,1 1 0,-1 0 0,1 0 0,-1 0 0,0 0 0,1 0 0,-1 0 0,1 0 0,-1 0 0,1 0 0,-1 0 0,1 0 0,-1 0 0,1 0 0,0 0 0,3 2 0,0-1 0,0 1 0,1 0 0,-1 0 0,0 0 0,-1 0 0,1 1 0,0-1 0,3 4 0,28 30 0,-2 1 0,-2 2 0,28 44 0,29 36 0,-48-68 0,-20-25 0,1 0 0,0-1 0,2 0 0,1-2 0,1-1 0,31 21 0,-12-16 0,1-1 0,1-2 0,1-2 0,1-2 0,65 17 0,-39-18 0,74 16 0,-129-33 0,1 0 0,-1-1 0,1-1 0,-1-1 0,1 0 0,18-5 0,1-4 0,0-2 0,60-28 0,-21 7 0,-31 15-195,1 2 0,0 2 0,1 3 0,1 1 0,-1 3 0,79-3 0,-93 11-6631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08:22:33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0 586 24575,'1'3'0,"-1"0"0,1 1 0,0-1 0,0 0 0,0 0 0,0 0 0,0 0 0,1 0 0,-1 0 0,1 0 0,3 3 0,27 33 0,-17-22 0,590 640 0,-537-590 0,73 81 0,-108-107 0,34 39 0,-59-71 0,1-2 0,0 1 0,0-1 0,1 0 0,-1-1 0,20 10 0,-27-15 0,0 0 0,0-1 0,-1 1 0,1 0 0,0 0 0,0-1 0,0 1 0,0-1 0,0 0 0,0 0 0,0 1 0,0-1 0,0-1 0,0 1 0,0 0 0,0 0 0,0-1 0,0 1 0,0-1 0,0 1 0,0-1 0,0 0 0,-1 0 0,1 0 0,0 0 0,0 0 0,-1 0 0,1-1 0,-1 1 0,1 0 0,-1-1 0,0 1 0,1-1 0,-1 0 0,0 1 0,0-1 0,0 0 0,0 0 0,0 0 0,-1 1 0,1-1 0,-1 0 0,1 0 0,0-3 0,2-12 0,0 0 0,-1-1 0,0 1 0,-2-23 0,0 21 0,-15-426 0,-1 106 0,15 314 0,0 8 0,1 0 0,0 0 0,1 0 0,1 0 0,6-26 0,-7 40 0,0 0 0,1-1 0,-1 1 0,1 0 0,-1 0 0,1 0 0,0 0 0,0 0 0,0 1 0,1-1 0,-1 0 0,1 1 0,-1 0 0,1-1 0,0 1 0,0 0 0,0 1 0,0-1 0,0 0 0,0 1 0,0 0 0,1 0 0,-1 0 0,1 0 0,-1 0 0,0 1 0,1-1 0,-1 1 0,1 0 0,-1 0 0,1 0 0,5 2 0,0-1 0,-1 1 0,1 0 0,-1 1 0,0 0 0,0 0 0,0 0 0,0 1 0,-1 1 0,1-1 0,-1 1 0,0 0 0,0 1 0,-1 0 0,0 0 0,6 7 0,-1 0 0,0 1 0,-1 1 0,0-1 0,-1 1 0,-1 1 0,9 24 0,56 189 0,-66-201 0,-1 1 0,-2-1 0,-1 1 0,-1 0 0,-3 48 0,0-11 0,-3-137 0,-15-76 0,4 49 0,6 25 0,-54-615 0,63 675 0,0 0 0,1 0 0,0 1 0,1-1 0,0 0 0,1 1 0,5-15 0,-5 21 0,-1 1 0,1-1 0,1 1 0,-1 0 0,1 0 0,-1 0 0,1 1 0,1-1 0,-1 1 0,1 0 0,-1 1 0,1-1 0,0 1 0,1-1 0,-1 2 0,11-6 0,-6 4 0,1 1 0,-1 0 0,1 0 0,-1 1 0,1 0 0,0 1 0,-1 0 0,1 1 0,0 0 0,0 0 0,0 2 0,-1-1 0,1 1 0,0 1 0,-1 0 0,0 0 0,1 1 0,-2 0 0,1 1 0,0 0 0,-1 0 0,0 1 0,0 1 0,-1-1 0,1 1 0,6 9 0,14 10 0,-2 1 0,-1 1 0,-2 2 0,0 0 0,-2 2 0,34 65 0,-7 21-50,-33-74-213,2 0 0,2 0 0,3-2 0,42 62 0,-47-81-6563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6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643 1 24575,'0'5'0,"0"0"0,-1 0 0,1 0 0,-1 0 0,0 0 0,0-1 0,-4 10 0,-3 8 0,-184 452-501,140-357-132,-1 3 502,-122 285 162,35 13 146,128-357 352,11-57-488,1 0-1,-1 0 1,1 0-1,0-1 1,0 1 0,1 0-1,-1 0 1,1 0 0,0 0-1,0 0 1,0-1 0,3 8-1,-3-10-40,-1-1 0,1 1 0,0 0 0,-1-1 0,1 1 0,-1-1 0,1 1 0,0-1 0,0 1 0,-1-1 0,1 1 0,0-1 0,0 1 0,0-1 0,-1 0 0,1 0 0,0 1 0,0-1 0,0 0 0,0 0 0,0 0 0,-1 0 0,1 0 0,0 0 0,0 0 0,0 0 0,0 0 0,0-1 0,-1 1 0,1 0 0,0-1 0,0 1 0,0 0 0,-1-1 0,1 1 0,0-1 0,0 1 0,-1-1 0,2 0 0,30-31 0,-26 25 0,280-338 0,-16 17 0,-261 317 0,1 1 0,1 0 0,0 0 0,0 1 0,1 0 0,0 1 0,0 0 0,1 1 0,0 1 0,0 0 0,1 0 0,-1 2 0,1 0 0,0 0 0,1 1 0,-1 1 0,0 0 0,1 1 0,-1 1 0,1 0 0,19 3 0,-26-2 0,0 1 0,0 0 0,-1 0 0,1 1 0,-1 0 0,1 0 0,-1 0 0,0 1 0,-1 0 0,1 1 0,-1 0 0,1 0 0,-1 0 0,-1 0 0,1 1 0,-1 0 0,0 1 0,8 12 0,3 9 0,-2 0 0,-1 1 0,14 42 0,-18-46 0,2 10 0,-1 1 0,-2 0 0,-2 0 0,-1 0 0,-1 1 0,-3 0 0,-5 72 0,-6-31 0,-2-1 0,-39 125 0,10-86 0,-5-1 0,-74 131 0,40-87 0,-240 407 0,296-522-92,14-25 162,-1-1 0,-14 20 0,22-34-184,-1 1 0,0-1 0,0 0 0,0 0 0,-1 0 0,1 0-1,-1-1 1,0 0 0,0 0 0,0 0 0,-1 0 0,-6 2 0,-9-1-6712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6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62 24575,'0'7'0,"-1"0"0,-1-1 0,1 1 0,-1 0 0,0 0 0,-6 11 0,-3 13 0,-152 642 0,140-523 0,6 1 0,4 241 0,14-383 0,-1-1 0,1 1 0,0-1 0,1 0 0,0 0 0,1 1 0,-1-1 0,1-1 0,1 1 0,0 0 0,9 13 0,-10-17 0,0 0 0,1 0 0,0 0 0,0-1 0,0 1 0,0-1 0,0 0 0,1 0 0,-1-1 0,1 1 0,0-1 0,0 0 0,0-1 0,0 1 0,0-1 0,0 0 0,0 0 0,0 0 0,0-1 0,8 0 0,-3-1 0,1 0 0,-1-1 0,1-1 0,-1 0 0,0 0 0,0-1 0,-1 0 0,1 0 0,-1-1 0,11-8 0,5-4 0,-2-1 0,32-29 0,-9-3 0,-1-1 0,67-101 0,-85 110 0,-1-2 0,-2-1 0,29-78 0,-45 99 0,-2-1 0,-1-1 0,-1 1 0,1-26 0,-2-105 0,-4 110 0,1-12 0,-4 0 0,-1 0 0,-15-59 0,11 79 0,-2 0 0,-2 1 0,-1 1 0,-2 0 0,-31-52 0,25 51 0,12 17 0,-2 1 0,-18-24 0,29 43 0,1-1 0,0 1 0,0-1 0,-1 1 0,1-1 0,-1 0 0,1 1 0,-1 0 0,1-1 0,-1 1 0,1-1 0,-1 1 0,1 0 0,-1-1 0,1 1 0,-1 0 0,0-1 0,1 1 0,-1 0 0,0 0 0,1 0 0,-1-1 0,1 1 0,-1 0 0,0 0 0,1 0 0,-1 0 0,0 0 0,1 1 0,-1-1 0,0 0 0,0 0 0,0 1 0,0 0 0,0 0 0,0 0 0,0 1 0,1-1 0,-1 0 0,0 0 0,1 1 0,-1-1 0,1 0 0,-1 1 0,1-1 0,0 0 0,-1 2 0,-3 54 0,4-55 0,-1 24 0,2 0 0,1 0 0,0 0 0,2 0 0,1 0 0,1-1 0,1 0 0,19 43 0,91 195 0,-114-257 0,0 0 0,1 0 0,-1 0 0,1 0 0,0 0 0,1-1 0,-1 0 0,1 0 0,9 7 0,-10-9 0,1 0 0,0 0 0,1-1 0,-1 0 0,0 0 0,0 0 0,1-1 0,-1 0 0,1 0 0,0 0 0,-1-1 0,7 0 0,384-4 0,-379 2 0,1 1 0,0-2 0,-1-1 0,0 0 0,0-1 0,0 0 0,0-2 0,-1 0 0,17-10 0,-25 13 0,60-26 0,-46 21 0,1 0 0,-1-2 0,0 0 0,-1-2 0,-1 0 0,34-29 0,-35 24-111,-10 11 170,-1-1 1,0 0 0,9-10-1,-16 15-142,1 1 0,0-1 1,-1 1-1,1-1 0,-1 1 0,0-1 0,0 0 0,0 1 0,-1-1 0,1 0 0,0 0 0,-1 0 0,0 0 1,0 0-1,0 0 0,0 1 0,0-5 0,-4-7-6743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6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24575,'987'1916'-2634,"-965"-1875"2739,14 29 1090,86 122 0,-104-171-1149,2 0-1,34 28 0,-10-10-42,-42-37-3,-1-1 0,1 1 0,0 0 0,1 0 0,-1-1 0,0 1 0,0-1 0,1 0 0,-1 0 0,1 1 0,-1-2 0,1 1 0,-1 0 0,1 0 0,0-1 0,-1 0 0,5 1 0,-6-2 0,1 1 0,-1-1 0,1 0 0,-1 1 0,1-1 0,-1 0 0,1 0 0,-1 0 0,0 0 0,1 0 0,-1 0 0,0-1 0,0 1 0,0 0 0,0-1 0,0 1 0,0-1 0,0 1 0,-1-1 0,1 1 0,0-1 0,-1 1 0,0-1 0,1 0 0,-1 1 0,0-1 0,1 0 0,-1-2 0,2-22-59,0 0 0,-3-40-1,0 35-1127,0 2-5639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6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216 240 24575,'-95'219'0,"69"-155"0,6-14 0,3 1 0,2 0 0,2 1 0,2 1 0,3 0 0,2 0 0,1 104 0,6-133 0,1-1 0,0 0 0,2 0 0,8 30 0,-9-43 0,0-1 0,1-1 0,0 1 0,0 0 0,0-1 0,1 0 0,1 0 0,-1-1 0,1 1 0,1-1 0,-1 0 0,1-1 0,12 9 0,-13-11 0,-1-1 0,1 0 0,0-1 0,0 0 0,0 0 0,0 0 0,1-1 0,-1 1 0,0-1 0,1-1 0,-1 1 0,0-1 0,1-1 0,-1 1 0,1-1 0,-1 0 0,0 0 0,0-1 0,9-3 0,-1 0 0,0-1 0,-1 0 0,0-2 0,0 1 0,0-1 0,-1-1 0,14-13 0,-2 0 0,30-27 0,90-103 0,-82 74 0,77-129 0,-123 179 0,-1 0 0,-2-1 0,-1 0 0,-2-1 0,0 0 0,-2-1 0,-2 0 0,6-62 0,-11 63 0,-1 0 0,-2 0 0,-9-53 0,8 69 0,-1 0 0,0 0 0,-1 0 0,-1 0 0,0 1 0,0 0 0,-2 0 0,1 1 0,-19-22 0,24 32 0,0 0 0,0 0 0,0 0 0,0 0 0,0 0 0,0 0 0,-1 0 0,1 1 0,-1-1 0,1 1 0,-1 0 0,0 0 0,0 0 0,1 0 0,-1 0 0,0 0 0,0 1 0,0-1 0,0 1 0,0 0 0,0 0 0,0 0 0,0 0 0,1 1 0,-1-1 0,0 1 0,0 0 0,-3 1 0,-2 2 0,0 0 0,1 0 0,0 1 0,0 0 0,0 1 0,1 0 0,-1-1 0,-6 10 0,8-10 0,0 0 0,-1-1 0,0 1 0,1-1 0,-2-1 0,1 1 0,0-1 0,-1 0 0,1 0 0,-1-1 0,0 0 0,0 0 0,1-1 0,-9 1 0,-4 0 0,-1-1 0,1-1 0,-37-4 0,46 2 0,0-1 0,1 0 0,-1 0 0,1-1 0,0 0 0,0-1 0,1 0 0,-1 0 0,1-1 0,0 0 0,1 0 0,-1-1 0,1 0 0,1-1 0,-1 1 0,1-1 0,0 0 0,1-1 0,-8-16 0,12 24 0,0 0 0,1-1 0,-1 1 0,0-1 0,1 0 0,-1 1 0,1-1 0,0 1 0,-1-1 0,1 0 0,0 1 0,0-1 0,0 0 0,0-2 0,1 4 0,-1 0 0,0-1 0,0 1 0,1-1 0,-1 1 0,0 0 0,1-1 0,-1 1 0,0 0 0,1 0 0,-1-1 0,1 1 0,-1 0 0,0 0 0,1 0 0,-1-1 0,1 1 0,-1 0 0,1 0 0,-1 0 0,0 0 0,1 0 0,-1 0 0,1 0 0,-1 0 0,1 0 0,-1 0 0,1 0 0,-1 0 0,1 0 0,0 0 0,3 2 0,0-1 0,0 1 0,1 0 0,-1 0 0,0 0 0,-1 0 0,1 1 0,0-1 0,3 4 0,28 30 0,-2 1 0,-2 2 0,28 44 0,29 36 0,-48-68 0,-20-25 0,1 0 0,0-1 0,2 0 0,1-2 0,1-1 0,31 21 0,-12-16 0,1-1 0,1-2 0,1-2 0,1-2 0,65 17 0,-39-18 0,74 16 0,-129-33 0,1 0 0,-1-1 0,1-1 0,-1-1 0,1 0 0,18-5 0,1-4 0,0-2 0,60-28 0,-21 7 0,-31 15-195,1 2 0,0 2 0,1 3 0,1 1 0,-1 3 0,79-3 0,-93 11-6631</inkml:trace>
</inkml:ink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5B7FD-715A-D341-694A-A00E416B0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CFF54-1BB0-86FA-3AA5-271B808BC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20A0C-DA2E-0C1F-3654-419A88809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73FE0-2691-9A13-3E04-B2C8EC916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BC3F7-31A2-F33D-C1F9-A5F94D707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60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68A37-AA34-9B7E-18D6-A168A1382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F808D3-BF60-08F8-C36D-888DFFC57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EC74C-6E0A-9AFE-745A-E3F67434C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0FB60-C2DC-F2E9-ECB1-018AA2BCB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8A26A-5C42-A006-F55B-D7C12407C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17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08974E-F1E8-5F64-326E-C6E3C5CCBD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D7E3D-1780-E78D-0E8E-38159F5D1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3AADB-A1E0-116C-F717-5DC80FBD8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63332-61E4-DEDC-6DC8-D133A26C8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B951F-0E88-50E3-DD38-F3B105DF3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22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9F865-08E2-8D43-CD86-AAB432D11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0FC3B-548E-2614-D0EA-652A56ADD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49DCE-941D-ED97-3082-8B67DE8D1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CB1E0-586A-F752-0DBA-6959D8F28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55E1E-1083-67CF-E575-D5FB7B233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14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8FCA3-4564-9D6D-5017-CE65DA8E1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6860E-DCD3-4501-9116-D89F3FE50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98056-3D5E-79BE-3FBA-1D463D0D2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98725-C510-27DD-4B5E-B8EB3F776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863D6-F627-2BE8-2A84-0C2000D8D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53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231DF-38F6-3DCF-DEC7-C67ED3435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48F6D-8BB7-813E-1CAD-98ADB32CD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1479AF-DD2F-5909-4EF9-01A7EF367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916A5-D197-E640-5818-FF3D3C10C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3EBAD-5064-3F0A-AEB3-257D0FC7E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0E8C9-88AA-7C74-9678-92AB26CCE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49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9B196-DF0F-AC53-2CB3-92A34E539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18B07-9F8A-D137-DB18-BCCCE6623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2CF343-BFCE-E1F6-4224-288ACDAB0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ADE806-67C2-26D4-F0DF-62C01FDEFF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E78DCD-AF9C-C52A-7F94-043E8FC164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00935C-E080-D336-BB42-14481910D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E47D89-FFB2-E54B-DC21-B4325C67B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7CF431-2919-3B5A-4B25-A8EB2563B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64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D269B-B1FE-DFFF-87BC-FB25E4CBD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0F7B10-9C4F-F307-D20C-49B42F3BE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A3DCAE-D471-9CDF-5112-5C6CC19DE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E3C0B-002F-04D9-C838-288DC39FC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95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6B50CB-3C98-B35C-B4D4-7EC42CB1A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80F570-EEAB-F26E-A84C-6D1B4CA34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235A6-7A46-6E78-1ECD-F56C54DFA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15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E1F4C-B479-0DC6-3F74-75E76C06F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7CC11-F0F0-3DD3-D471-7E0281429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DE0B0D-A178-E083-0952-C0942A5D5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5CB0E-1789-3E5A-98BF-E9EE0A592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81DCB-21EC-570A-6B57-1E06BCDF9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65982-34BD-F0FB-AD2E-FA3D6D359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1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4DF3A-EE9F-B512-FD21-FE1D3712F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0C75F8-C269-80A9-DA2D-9DC63E0B28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78F38-816D-9B01-EAE4-97A0E3D41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FEA3C-9BC6-1683-D73B-51B62FA3B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27A22-3BCA-FC43-42B4-23A120FE0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DE517-1926-6AA7-E42F-74B690511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39521"/>
      </p:ext>
    </p:extLst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82E47A-5CB8-E347-B3A6-497DB416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1AE32-6411-BA72-0DF0-FFD9DD38B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BA856-059D-9649-EAAC-95AA7DB28E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6185B-4774-4769-9198-4126133D1B1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42B5B-3977-9821-0ABB-BBF698E313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54B6D-2D23-7211-D618-E6E31AD61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1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2.xml.rels><?xml version="1.0" encoding="UTF-8" standalone="yes"?>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4.png"/></Relationships>
</file>

<file path=ppt/slides/_rels/slide3.xml.rels><?xml version="1.0" encoding="UTF-8" standalone="yes"?><Relationships xmlns="http://schemas.openxmlformats.org/package/2006/relationships"><Relationship Id="rId8" Type="http://schemas.openxmlformats.org/officeDocument/2006/relationships/customXml" Target="../ink/ink1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15.xml"/><Relationship Id="rId4" Type="http://schemas.openxmlformats.org/officeDocument/2006/relationships/customXml" Target="../ink/ink12.xml"/><Relationship Id="rId9" Type="http://schemas.openxmlformats.org/officeDocument/2006/relationships/image" Target="../media/image4.png"/></Relationships>
</file>

<file path=ppt/slides/_rels/slide4.xml.rels><?xml version="1.0" encoding="UTF-8" standalone="yes"?><Relationships xmlns="http://schemas.openxmlformats.org/package/2006/relationships"><Relationship Id="rId8" Type="http://schemas.openxmlformats.org/officeDocument/2006/relationships/customXml" Target="../ink/ink19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20.xml"/><Relationship Id="rId4" Type="http://schemas.openxmlformats.org/officeDocument/2006/relationships/customXml" Target="../ink/ink17.xml"/><Relationship Id="rId9" Type="http://schemas.openxmlformats.org/officeDocument/2006/relationships/image" Target="../media/image4.png"/></Relationships>
</file>

<file path=ppt/slides/_rels/slide5.xml.rels><?xml version="1.0" encoding="UTF-8" standalone="yes"?><Relationships xmlns="http://schemas.openxmlformats.org/package/2006/relationships"><Relationship Id="rId8" Type="http://schemas.openxmlformats.org/officeDocument/2006/relationships/customXml" Target="../ink/ink2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25.xml"/><Relationship Id="rId4" Type="http://schemas.openxmlformats.org/officeDocument/2006/relationships/customXml" Target="../ink/ink22.xml"/><Relationship Id="rId9" Type="http://schemas.openxmlformats.org/officeDocument/2006/relationships/image" Target="../media/image4.png"/></Relationships>
</file>

<file path=ppt/slides/_rels/slide6.xml.rels><?xml version="1.0" encoding="UTF-8" standalone="yes"?><Relationships xmlns="http://schemas.openxmlformats.org/package/2006/relationships"><Relationship Id="rId8" Type="http://schemas.openxmlformats.org/officeDocument/2006/relationships/customXml" Target="../ink/ink29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30.xml"/><Relationship Id="rId4" Type="http://schemas.openxmlformats.org/officeDocument/2006/relationships/customXml" Target="../ink/ink27.xml"/><Relationship Id="rId9" Type="http://schemas.openxmlformats.org/officeDocument/2006/relationships/image" Target="../media/image4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00AE-7747-E807-9800-334FB455AC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C7E81-A972-1572-72D6-3C4D5FB763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2BDF33-D6CB-027B-A1B0-86A2A1B53E02}"/>
              </a:ext>
            </a:extLst>
          </p:cNvPr>
          <p:cNvGrpSpPr/>
          <p:nvPr/>
        </p:nvGrpSpPr>
        <p:grpSpPr>
          <a:xfrm>
            <a:off x="397260" y="284205"/>
            <a:ext cx="3135600" cy="1242360"/>
            <a:chOff x="397260" y="284205"/>
            <a:chExt cx="3135600" cy="124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8D4BADD-8538-594E-FC4E-D7B8B1D69269}"/>
                    </a:ext>
                  </a:extLst>
                </p14:cNvPr>
                <p14:cNvContentPartPr/>
                <p14:nvPr/>
              </p14:nvContentPartPr>
              <p14:xfrm>
                <a:off x="397260" y="352245"/>
                <a:ext cx="430920" cy="1174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8D4BADD-8538-594E-FC4E-D7B8B1D6926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8260" y="343605"/>
                  <a:ext cx="448560" cy="11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BD1A466-5754-AE82-3522-6379D548A0B9}"/>
                    </a:ext>
                  </a:extLst>
                </p14:cNvPr>
                <p14:cNvContentPartPr/>
                <p14:nvPr/>
              </p14:nvContentPartPr>
              <p14:xfrm>
                <a:off x="912780" y="720885"/>
                <a:ext cx="608400" cy="604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BD1A466-5754-AE82-3522-6379D548A0B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03780" y="711885"/>
                  <a:ext cx="626040" cy="62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1862A78-18D0-762F-0C85-14039DB6ACEE}"/>
                    </a:ext>
                  </a:extLst>
                </p14:cNvPr>
                <p14:cNvContentPartPr/>
                <p14:nvPr/>
              </p14:nvContentPartPr>
              <p14:xfrm>
                <a:off x="1371420" y="333525"/>
                <a:ext cx="497160" cy="853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1862A78-18D0-762F-0C85-14039DB6ACE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62420" y="324525"/>
                  <a:ext cx="514800" cy="87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56CB77B-BB60-96CF-263B-0B69EABF83AB}"/>
                    </a:ext>
                  </a:extLst>
                </p14:cNvPr>
                <p14:cNvContentPartPr/>
                <p14:nvPr/>
              </p14:nvContentPartPr>
              <p14:xfrm>
                <a:off x="2046420" y="522885"/>
                <a:ext cx="799200" cy="479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56CB77B-BB60-96CF-263B-0B69EABF83A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37420" y="514245"/>
                  <a:ext cx="81684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87A0A5F-D9E0-8317-10F3-B61502F09397}"/>
                    </a:ext>
                  </a:extLst>
                </p14:cNvPr>
                <p14:cNvContentPartPr/>
                <p14:nvPr/>
              </p14:nvContentPartPr>
              <p14:xfrm>
                <a:off x="2743020" y="284205"/>
                <a:ext cx="789840" cy="627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87A0A5F-D9E0-8317-10F3-B61502F0939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34020" y="275565"/>
                  <a:ext cx="807480" cy="644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95194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C2813-FA73-D936-F2EE-8E27AE4C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D963F-26CB-39F1-6F18-B9F344DEB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8B7E6AD-52C9-FE3F-F480-4FB30DE94C0B}"/>
              </a:ext>
            </a:extLst>
          </p:cNvPr>
          <p:cNvGrpSpPr/>
          <p:nvPr/>
        </p:nvGrpSpPr>
        <p:grpSpPr>
          <a:xfrm>
            <a:off x="397260" y="284205"/>
            <a:ext cx="3135600" cy="1242360"/>
            <a:chOff x="397260" y="284205"/>
            <a:chExt cx="3135600" cy="124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0E45A3A-5B4A-AB6A-E2C4-958E0542B230}"/>
                    </a:ext>
                  </a:extLst>
                </p14:cNvPr>
                <p14:cNvContentPartPr/>
                <p14:nvPr/>
              </p14:nvContentPartPr>
              <p14:xfrm>
                <a:off x="397260" y="352245"/>
                <a:ext cx="430920" cy="1174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8D4BADD-8538-594E-FC4E-D7B8B1D6926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8260" y="343605"/>
                  <a:ext cx="448560" cy="11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A4398D6-A424-29E7-6EBA-683D0064D2A7}"/>
                    </a:ext>
                  </a:extLst>
                </p14:cNvPr>
                <p14:cNvContentPartPr/>
                <p14:nvPr/>
              </p14:nvContentPartPr>
              <p14:xfrm>
                <a:off x="912780" y="720885"/>
                <a:ext cx="608400" cy="604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BD1A466-5754-AE82-3522-6379D548A0B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03780" y="711885"/>
                  <a:ext cx="626040" cy="62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0296047-BA44-75A5-B69E-2512230AFB18}"/>
                    </a:ext>
                  </a:extLst>
                </p14:cNvPr>
                <p14:cNvContentPartPr/>
                <p14:nvPr/>
              </p14:nvContentPartPr>
              <p14:xfrm>
                <a:off x="1371420" y="333525"/>
                <a:ext cx="497160" cy="853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1862A78-18D0-762F-0C85-14039DB6ACE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62420" y="324525"/>
                  <a:ext cx="514800" cy="87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80F44AF-2A9F-8300-C5F5-CFDCA648749F}"/>
                    </a:ext>
                  </a:extLst>
                </p14:cNvPr>
                <p14:cNvContentPartPr/>
                <p14:nvPr/>
              </p14:nvContentPartPr>
              <p14:xfrm>
                <a:off x="2046420" y="522885"/>
                <a:ext cx="799200" cy="479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56CB77B-BB60-96CF-263B-0B69EABF83A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37420" y="514245"/>
                  <a:ext cx="81684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0ECF02F-C4B0-3798-5741-F319CEC071EA}"/>
                    </a:ext>
                  </a:extLst>
                </p14:cNvPr>
                <p14:cNvContentPartPr/>
                <p14:nvPr/>
              </p14:nvContentPartPr>
              <p14:xfrm>
                <a:off x="2743020" y="284205"/>
                <a:ext cx="789840" cy="627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87A0A5F-D9E0-8317-10F3-B61502F0939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34020" y="275565"/>
                  <a:ext cx="807480" cy="644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02559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0438B-BB2F-2520-2F0B-23679B624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18FC1-5F24-7566-A8D7-1B093095D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022D5F8-DC00-AC26-AD40-72EA825F4B37}"/>
              </a:ext>
            </a:extLst>
          </p:cNvPr>
          <p:cNvGrpSpPr/>
          <p:nvPr/>
        </p:nvGrpSpPr>
        <p:grpSpPr>
          <a:xfrm>
            <a:off x="397260" y="284205"/>
            <a:ext cx="3135600" cy="1242360"/>
            <a:chOff x="397260" y="284205"/>
            <a:chExt cx="3135600" cy="124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F418B02-F4A5-37D3-559C-0A2807AD32F2}"/>
                    </a:ext>
                  </a:extLst>
                </p14:cNvPr>
                <p14:cNvContentPartPr/>
                <p14:nvPr/>
              </p14:nvContentPartPr>
              <p14:xfrm>
                <a:off x="397260" y="352245"/>
                <a:ext cx="430920" cy="1174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8D4BADD-8538-594E-FC4E-D7B8B1D6926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8260" y="343605"/>
                  <a:ext cx="448560" cy="11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7EA414D-06B1-A049-04B7-275F7A61B788}"/>
                    </a:ext>
                  </a:extLst>
                </p14:cNvPr>
                <p14:cNvContentPartPr/>
                <p14:nvPr/>
              </p14:nvContentPartPr>
              <p14:xfrm>
                <a:off x="912780" y="720885"/>
                <a:ext cx="608400" cy="604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BD1A466-5754-AE82-3522-6379D548A0B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03780" y="711885"/>
                  <a:ext cx="626040" cy="62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28B7DDC-93B6-2BC2-75F3-805AC9CE7CCC}"/>
                    </a:ext>
                  </a:extLst>
                </p14:cNvPr>
                <p14:cNvContentPartPr/>
                <p14:nvPr/>
              </p14:nvContentPartPr>
              <p14:xfrm>
                <a:off x="1371420" y="333525"/>
                <a:ext cx="497160" cy="853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1862A78-18D0-762F-0C85-14039DB6ACE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62420" y="324525"/>
                  <a:ext cx="514800" cy="87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F8E6371-564D-EF7F-E6D8-02598E820E60}"/>
                    </a:ext>
                  </a:extLst>
                </p14:cNvPr>
                <p14:cNvContentPartPr/>
                <p14:nvPr/>
              </p14:nvContentPartPr>
              <p14:xfrm>
                <a:off x="2046420" y="522885"/>
                <a:ext cx="799200" cy="479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56CB77B-BB60-96CF-263B-0B69EABF83A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37420" y="514245"/>
                  <a:ext cx="81684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6BB54F6-496A-1DEB-A2F3-722D83746902}"/>
                    </a:ext>
                  </a:extLst>
                </p14:cNvPr>
                <p14:cNvContentPartPr/>
                <p14:nvPr/>
              </p14:nvContentPartPr>
              <p14:xfrm>
                <a:off x="2743020" y="284205"/>
                <a:ext cx="789840" cy="627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87A0A5F-D9E0-8317-10F3-B61502F0939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34020" y="275565"/>
                  <a:ext cx="807480" cy="644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40099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13608-49FD-5F34-E3A9-09D15D451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2AD9A-0D6B-0E5E-37F8-43B3561E7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65E4E7-C511-B541-4DFC-8C99C56B5954}"/>
              </a:ext>
            </a:extLst>
          </p:cNvPr>
          <p:cNvGrpSpPr/>
          <p:nvPr/>
        </p:nvGrpSpPr>
        <p:grpSpPr>
          <a:xfrm>
            <a:off x="397260" y="284205"/>
            <a:ext cx="3135600" cy="1242360"/>
            <a:chOff x="397260" y="284205"/>
            <a:chExt cx="3135600" cy="124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7A427E3-94A8-F103-D0C3-0362A6F63FCE}"/>
                    </a:ext>
                  </a:extLst>
                </p14:cNvPr>
                <p14:cNvContentPartPr/>
                <p14:nvPr/>
              </p14:nvContentPartPr>
              <p14:xfrm>
                <a:off x="397260" y="352245"/>
                <a:ext cx="430920" cy="1174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8D4BADD-8538-594E-FC4E-D7B8B1D6926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8260" y="343605"/>
                  <a:ext cx="448560" cy="11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0425632-D48F-BD92-594B-A34410FF63CD}"/>
                    </a:ext>
                  </a:extLst>
                </p14:cNvPr>
                <p14:cNvContentPartPr/>
                <p14:nvPr/>
              </p14:nvContentPartPr>
              <p14:xfrm>
                <a:off x="912780" y="720885"/>
                <a:ext cx="608400" cy="604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BD1A466-5754-AE82-3522-6379D548A0B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03780" y="711885"/>
                  <a:ext cx="626040" cy="62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B82925E-B5D2-DECF-2A3D-5C66BE920EDE}"/>
                    </a:ext>
                  </a:extLst>
                </p14:cNvPr>
                <p14:cNvContentPartPr/>
                <p14:nvPr/>
              </p14:nvContentPartPr>
              <p14:xfrm>
                <a:off x="1371420" y="333525"/>
                <a:ext cx="497160" cy="853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1862A78-18D0-762F-0C85-14039DB6ACE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62420" y="324525"/>
                  <a:ext cx="514800" cy="87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EF8556F-F17C-10C0-3B6F-00D7A8C4342E}"/>
                    </a:ext>
                  </a:extLst>
                </p14:cNvPr>
                <p14:cNvContentPartPr/>
                <p14:nvPr/>
              </p14:nvContentPartPr>
              <p14:xfrm>
                <a:off x="2046420" y="522885"/>
                <a:ext cx="799200" cy="479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56CB77B-BB60-96CF-263B-0B69EABF83A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37420" y="514245"/>
                  <a:ext cx="81684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3FA501F-E070-EC7B-98C1-52A2E7E9FC75}"/>
                    </a:ext>
                  </a:extLst>
                </p14:cNvPr>
                <p14:cNvContentPartPr/>
                <p14:nvPr/>
              </p14:nvContentPartPr>
              <p14:xfrm>
                <a:off x="2743020" y="284205"/>
                <a:ext cx="789840" cy="627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87A0A5F-D9E0-8317-10F3-B61502F0939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34020" y="275565"/>
                  <a:ext cx="807480" cy="644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32585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B6A63-608E-6D13-02F7-69710CB2A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FC0E7-B548-2EC7-FC21-DA02D8376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395EFDF-63F2-08FE-7306-342F245C4273}"/>
              </a:ext>
            </a:extLst>
          </p:cNvPr>
          <p:cNvGrpSpPr/>
          <p:nvPr/>
        </p:nvGrpSpPr>
        <p:grpSpPr>
          <a:xfrm>
            <a:off x="397260" y="284205"/>
            <a:ext cx="3135600" cy="1242360"/>
            <a:chOff x="397260" y="284205"/>
            <a:chExt cx="3135600" cy="124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2E4BA48-1B83-66EB-1CC6-143A16CB5FE4}"/>
                    </a:ext>
                  </a:extLst>
                </p14:cNvPr>
                <p14:cNvContentPartPr/>
                <p14:nvPr/>
              </p14:nvContentPartPr>
              <p14:xfrm>
                <a:off x="397260" y="352245"/>
                <a:ext cx="430920" cy="1174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8D4BADD-8538-594E-FC4E-D7B8B1D6926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8260" y="343605"/>
                  <a:ext cx="448560" cy="11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048BBF7-B87D-2FBD-E88B-C6B1B0CAC536}"/>
                    </a:ext>
                  </a:extLst>
                </p14:cNvPr>
                <p14:cNvContentPartPr/>
                <p14:nvPr/>
              </p14:nvContentPartPr>
              <p14:xfrm>
                <a:off x="912780" y="720885"/>
                <a:ext cx="608400" cy="604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BD1A466-5754-AE82-3522-6379D548A0B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03780" y="711885"/>
                  <a:ext cx="626040" cy="62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8659E91-9143-8DFF-14FF-66541878B83E}"/>
                    </a:ext>
                  </a:extLst>
                </p14:cNvPr>
                <p14:cNvContentPartPr/>
                <p14:nvPr/>
              </p14:nvContentPartPr>
              <p14:xfrm>
                <a:off x="1371420" y="333525"/>
                <a:ext cx="497160" cy="853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1862A78-18D0-762F-0C85-14039DB6ACE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62420" y="324525"/>
                  <a:ext cx="514800" cy="87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FC5D0CC-0E59-4F55-6A18-15DC94C4941A}"/>
                    </a:ext>
                  </a:extLst>
                </p14:cNvPr>
                <p14:cNvContentPartPr/>
                <p14:nvPr/>
              </p14:nvContentPartPr>
              <p14:xfrm>
                <a:off x="2046420" y="522885"/>
                <a:ext cx="799200" cy="479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56CB77B-BB60-96CF-263B-0B69EABF83A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37420" y="514245"/>
                  <a:ext cx="81684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9D98DAE-FA13-95CD-215C-62574F0C9A32}"/>
                    </a:ext>
                  </a:extLst>
                </p14:cNvPr>
                <p14:cNvContentPartPr/>
                <p14:nvPr/>
              </p14:nvContentPartPr>
              <p14:xfrm>
                <a:off x="2743020" y="284205"/>
                <a:ext cx="789840" cy="627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87A0A5F-D9E0-8317-10F3-B61502F0939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34020" y="275565"/>
                  <a:ext cx="807480" cy="644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03745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F736E-C056-0C10-FAED-DDD84EF7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346AB-5C1F-8AC6-8A35-35F50E568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62FBBBE-23E4-03DF-339F-B1FE566FB721}"/>
              </a:ext>
            </a:extLst>
          </p:cNvPr>
          <p:cNvGrpSpPr/>
          <p:nvPr/>
        </p:nvGrpSpPr>
        <p:grpSpPr>
          <a:xfrm>
            <a:off x="397260" y="284205"/>
            <a:ext cx="3135600" cy="1242360"/>
            <a:chOff x="397260" y="284205"/>
            <a:chExt cx="3135600" cy="124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DBAF0CA-255C-5341-2307-B4260D54AB19}"/>
                    </a:ext>
                  </a:extLst>
                </p14:cNvPr>
                <p14:cNvContentPartPr/>
                <p14:nvPr/>
              </p14:nvContentPartPr>
              <p14:xfrm>
                <a:off x="397260" y="352245"/>
                <a:ext cx="430920" cy="1174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8D4BADD-8538-594E-FC4E-D7B8B1D6926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8260" y="343605"/>
                  <a:ext cx="448560" cy="11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694C690-B031-51B7-2134-A1A62C2056B6}"/>
                    </a:ext>
                  </a:extLst>
                </p14:cNvPr>
                <p14:cNvContentPartPr/>
                <p14:nvPr/>
              </p14:nvContentPartPr>
              <p14:xfrm>
                <a:off x="912780" y="720885"/>
                <a:ext cx="608400" cy="604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BD1A466-5754-AE82-3522-6379D548A0B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03780" y="711885"/>
                  <a:ext cx="626040" cy="62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F054391-D286-91B8-6E57-D3F51A928C46}"/>
                    </a:ext>
                  </a:extLst>
                </p14:cNvPr>
                <p14:cNvContentPartPr/>
                <p14:nvPr/>
              </p14:nvContentPartPr>
              <p14:xfrm>
                <a:off x="1371420" y="333525"/>
                <a:ext cx="497160" cy="853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1862A78-18D0-762F-0C85-14039DB6ACE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62420" y="324525"/>
                  <a:ext cx="514800" cy="87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F701C56-9626-6932-F1BF-152F9060C737}"/>
                    </a:ext>
                  </a:extLst>
                </p14:cNvPr>
                <p14:cNvContentPartPr/>
                <p14:nvPr/>
              </p14:nvContentPartPr>
              <p14:xfrm>
                <a:off x="2046420" y="522885"/>
                <a:ext cx="799200" cy="479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56CB77B-BB60-96CF-263B-0B69EABF83A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37420" y="514245"/>
                  <a:ext cx="81684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48250C5-173A-9AF8-E2A1-AD58DB847D67}"/>
                    </a:ext>
                  </a:extLst>
                </p14:cNvPr>
                <p14:cNvContentPartPr/>
                <p14:nvPr/>
              </p14:nvContentPartPr>
              <p14:xfrm>
                <a:off x="2743020" y="284205"/>
                <a:ext cx="789840" cy="627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87A0A5F-D9E0-8317-10F3-B61502F0939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34020" y="275565"/>
                  <a:ext cx="807480" cy="644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6213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5B7FD-715A-D341-694A-A00E416B0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CFF54-1BB0-86FA-3AA5-271B808BC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20A0C-DA2E-0C1F-3654-419A88809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73FE0-2691-9A13-3E04-B2C8EC916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BC3F7-31A2-F33D-C1F9-A5F94D707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  <p:sp>
        <p:nvSpPr>
          <p:cNvPr id="1" name="Text 1"/>
          <p:cNvSpPr txBox="1"/>
          <p:nvPr/>
        </p:nvSpPr>
        <p:spPr>
          <a:xfrm>
            <a:off x="5080000" y="635000"/>
            <a:ext cx="2540000" cy="381000"/>
          </a:xfrm>
          <a:prstGeom prst="rect">
            <a:avLst/>
          </a:prstGeom>
          <a:noFill/>
          <a:ln w="12700">
            <a:solidFill>
              <a:srgbClr val="0000FF"/>
            </a:solidFill>
            <a:prstDash val="dash"/>
          </a:ln>
        </p:spPr>
        <p:txBody>
          <a:bodyPr rtlCol="0" lIns="0" tIns="0" rIns="0" bIns="0" wrap="none" anchor="ctr"/>
          <a:lstStyle/>
          <a:p>
            <a:pPr algn="ctr"/>
            <a:r>
              <a:rPr lang="en-US" smtClean="0" sz="10000">
                <a:solidFill>
                  <a:srgbClr val="CC0000"/>
                </a:solidFill>
                <a:latin typeface="Alien Encounters" pitchFamily="0" charset="0"/>
                <a:cs typeface="Alien Encounters" pitchFamily="0" charset="0"/>
              </a:rPr>
              <a:t>dsfdsfdsafsdgfvdsfgvdfsgdsfg</a:t>
            </a:r>
          </a:p>
        </p:txBody>
      </p:sp>
    </p:spTree>
    <p:extLst>
      <p:ext uri="{BB962C8B-B14F-4D97-AF65-F5344CB8AC3E}">
        <p14:creationId xmlns:p14="http://schemas.microsoft.com/office/powerpoint/2010/main" val="1719560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erfan ltf</dc:creator>
  <cp:lastModifiedBy>erfan ltf</cp:lastModifiedBy>
  <cp:revision>2</cp:revision>
  <dcterms:created xsi:type="dcterms:W3CDTF">2023-08-22T08:22:01Z</dcterms:created>
  <dcterms:modified xsi:type="dcterms:W3CDTF">2023-08-23T08:08:05Z</dcterms:modified>
</cp:coreProperties>
</file>