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-2e4bcf6a-4066-41ff-9013-09d00b868a4c"/>
    <p:sldId id="258" r:id="rId-6ef0f17c-920c-42ca-a88f-cf91bfffb0b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-2e4bcf6a-4066-41ff-9013-09d00b868a4c" Type="http://schemas.openxmlformats.org/officeDocument/2006/relationships/slide" Target="slides/slide2.xml"/><Relationship Id="rId-6ef0f17c-920c-42ca-a88f-cf91bfffb0b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Salam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254000" y="5080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l"/>
            <a:r>
              <a:rPr lang="en-US" smtClean="0" sz="3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Salam</a:t>
            </a:r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Khoobi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254000" y="5080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l"/>
            <a:r>
              <a:rPr lang="en-US" smtClean="0" sz="3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salamati</a:t>
            </a:r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1</cp:revision>
  <dcterms:created xsi:type="dcterms:W3CDTF">2023-08-22T08:22:01Z</dcterms:created>
  <dcterms:modified xsi:type="dcterms:W3CDTF">2023-08-22T08:23:23Z</dcterms:modified>
</cp:coreProperties>
</file>