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5080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Salam</a:t>
            </a:r>
          </a:p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/>
            </a:r>
          </a:p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/>
            </a:r>
          </a:p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/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1</cp:revision>
  <dcterms:created xsi:type="dcterms:W3CDTF">2023-08-22T08:22:01Z</dcterms:created>
  <dcterms:modified xsi:type="dcterms:W3CDTF">2023-08-22T08:23:23Z</dcterms:modified>
</cp:coreProperties>
</file>