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</a:p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</a:t>
            </a: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</a:t>
            </a: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</a:t>
            </a:r>
            <a:endParaRPr 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</a:p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endParaRPr 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</a:p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endParaRPr 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</a:p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endParaRPr 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</a:p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</a:p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endParaRPr 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</a:p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2023-08-23T11:08:34Z</dcterms:created>
  <dcterms:modified xsi:type="dcterms:W3CDTF">2023-08-23T11:08:34Z</dcterms:modified>
</cp:coreProperties>
</file>