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7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7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9162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-5ad0a269-c813-49c6-9ac9-9c9224ce773a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E97D-7CBD-FA92-7655-C33AAD8F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7386C-7FBC-EA51-AC32-0E7744F3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35BFC726-A856-5FF0-2356-049378AEF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3" b="13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image-5ad0a269-c813-49c6-9ac9-9c9224ce773a.jpg 8" descr="image-5ad0a269-c813-49c6-9ac9-9c9224ce77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000" y="1270000"/>
            <a:ext cx="2108200" cy="1270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31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1</cp:revision>
  <dcterms:created xsi:type="dcterms:W3CDTF">2023-08-22T07:00:35Z</dcterms:created>
  <dcterms:modified xsi:type="dcterms:W3CDTF">2023-08-22T07:04:00Z</dcterms:modified>
</cp:coreProperties>
</file>