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  <p:sldMasterId id="2147483650" r:id="rId7"/>
    <p:sldMasterId id="2147483652" r:id="rId8"/>
  </p:sldMasterIdLst>
  <p:notesMasterIdLst>
    <p:notesMasterId r:id="rId14"/>
  </p:notesMasterIdLst>
  <p:handoutMasterIdLst>
    <p:handoutMasterId r:id="rId15"/>
  </p:handoutMasterIdLst>
  <p:sldIdLst>
    <p:sldId id="273" r:id="rId9"/>
    <p:sldId id="330" r:id="rId10"/>
    <p:sldId id="331" r:id="rId11"/>
    <p:sldId id="332" r:id="rId12"/>
    <p:sldId id="333" r:id="rId13"/>
  </p:sldIdLst>
  <p:sldSz cx="6858000" cy="5143500"/>
  <p:notesSz cx="9144000" cy="6858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2" userDrawn="1">
          <p15:clr>
            <a:srgbClr val="A4A3A4"/>
          </p15:clr>
        </p15:guide>
        <p15:guide id="2" pos="3072" userDrawn="1">
          <p15:clr>
            <a:srgbClr val="A4A3A4"/>
          </p15:clr>
        </p15:guide>
        <p15:guide id="3" pos="89" userDrawn="1">
          <p15:clr>
            <a:srgbClr val="A4A3A4"/>
          </p15:clr>
        </p15:guide>
        <p15:guide id="4" pos="685" userDrawn="1">
          <p15:clr>
            <a:srgbClr val="A4A3A4"/>
          </p15:clr>
        </p15:guide>
        <p15:guide id="5" pos="1502" userDrawn="1">
          <p15:clr>
            <a:srgbClr val="A4A3A4"/>
          </p15:clr>
        </p15:guide>
        <p15:guide id="6" pos="1877" userDrawn="1">
          <p15:clr>
            <a:srgbClr val="A4A3A4"/>
          </p15:clr>
        </p15:guide>
        <p15:guide id="7" pos="2477" userDrawn="1">
          <p15:clr>
            <a:srgbClr val="A4A3A4"/>
          </p15:clr>
        </p15:guide>
        <p15:guide id="8" pos="1173" userDrawn="1">
          <p15:clr>
            <a:srgbClr val="A4A3A4"/>
          </p15:clr>
        </p15:guide>
        <p15:guide id="9" pos="128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e BARATER" initials="DB" lastIdx="3" clrIdx="0">
    <p:extLst>
      <p:ext uri="{19B8F6BF-5375-455C-9EA6-DF929625EA0E}">
        <p15:presenceInfo xmlns:p15="http://schemas.microsoft.com/office/powerpoint/2012/main" userId="S::davide.barater@unipr.it::7640eb6f-0f6c-46b8-98b4-c11af9a17eb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CCC"/>
    <a:srgbClr val="F5E8E7"/>
    <a:srgbClr val="70AD47"/>
    <a:srgbClr val="4472C4"/>
    <a:srgbClr val="007F66"/>
    <a:srgbClr val="FF3300"/>
    <a:srgbClr val="C3231E"/>
    <a:srgbClr val="7373FF"/>
    <a:srgbClr val="0097CC"/>
    <a:srgbClr val="00B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5213" autoAdjust="0"/>
  </p:normalViewPr>
  <p:slideViewPr>
    <p:cSldViewPr snapToObjects="1" showGuides="1">
      <p:cViewPr varScale="1">
        <p:scale>
          <a:sx n="143" d="100"/>
          <a:sy n="143" d="100"/>
        </p:scale>
        <p:origin x="1746" y="120"/>
      </p:cViewPr>
      <p:guideLst>
        <p:guide orient="horz" pos="972"/>
        <p:guide pos="3072"/>
        <p:guide pos="89"/>
        <p:guide pos="685"/>
        <p:guide pos="1502"/>
        <p:guide pos="1877"/>
        <p:guide pos="2477"/>
        <p:guide pos="1173"/>
        <p:guide pos="12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692D5-9EBB-E847-9931-EF6E16186753}" type="datetime1">
              <a:rPr lang="it-IT" smtClean="0"/>
              <a:pPr/>
              <a:t>25/05/2020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C75B5-60F1-6445-AB72-1F30929110D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16465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F2FB9-173A-6946-9410-B0C04CCFFB3C}" type="datetime1">
              <a:rPr lang="it-IT" smtClean="0"/>
              <a:pPr/>
              <a:t>25/05/2020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BB44B-55DC-D44A-B854-7BA97431354A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820717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2649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egnaposto testo 9"/>
          <p:cNvSpPr>
            <a:spLocks noGrp="1"/>
          </p:cNvSpPr>
          <p:nvPr>
            <p:ph type="body" sz="quarter" idx="20" hasCustomPrompt="1"/>
          </p:nvPr>
        </p:nvSpPr>
        <p:spPr>
          <a:xfrm>
            <a:off x="1584723" y="4438530"/>
            <a:ext cx="5273278" cy="259200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257175" marR="0" indent="-257175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600"/>
            </a:lvl1pPr>
          </a:lstStyle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/>
              <a:t>Contains confidential proprietary and trade secrets information of CNH Industrial. Any use of this work without express written consent is strictly prohibited.</a:t>
            </a:r>
          </a:p>
          <a:p>
            <a:pPr lvl="0"/>
            <a:endParaRPr lang="en-US" noProof="0"/>
          </a:p>
        </p:txBody>
      </p:sp>
      <p:sp>
        <p:nvSpPr>
          <p:cNvPr id="28" name="Segnaposto testo 14"/>
          <p:cNvSpPr>
            <a:spLocks noGrp="1"/>
          </p:cNvSpPr>
          <p:nvPr>
            <p:ph type="body" sz="quarter" idx="17" hasCustomPrompt="1"/>
          </p:nvPr>
        </p:nvSpPr>
        <p:spPr>
          <a:xfrm>
            <a:off x="1584312" y="4242122"/>
            <a:ext cx="2587638" cy="186690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900">
                <a:solidFill>
                  <a:srgbClr val="6E6E6E"/>
                </a:solidFill>
              </a:defRPr>
            </a:lvl1pPr>
          </a:lstStyle>
          <a:p>
            <a:r>
              <a:rPr lang="en-US" sz="900" noProof="0">
                <a:solidFill>
                  <a:srgbClr val="6E6E6E"/>
                </a:solidFill>
                <a:latin typeface="Arial"/>
                <a:cs typeface="Arial"/>
              </a:rPr>
              <a:t>October 25th, 2013</a:t>
            </a:r>
          </a:p>
        </p:txBody>
      </p:sp>
      <p:sp>
        <p:nvSpPr>
          <p:cNvPr id="29" name="Titolo 1"/>
          <p:cNvSpPr>
            <a:spLocks noGrp="1"/>
          </p:cNvSpPr>
          <p:nvPr>
            <p:ph type="ctrTitle" hasCustomPrompt="1"/>
          </p:nvPr>
        </p:nvSpPr>
        <p:spPr>
          <a:xfrm>
            <a:off x="1584312" y="1721244"/>
            <a:ext cx="5031042" cy="461664"/>
          </a:xfrm>
          <a:prstGeom prst="rect">
            <a:avLst/>
          </a:prstGeom>
        </p:spPr>
        <p:txBody>
          <a:bodyPr lIns="0" bIns="0"/>
          <a:lstStyle>
            <a:lvl1pPr>
              <a:defRPr>
                <a:solidFill>
                  <a:srgbClr val="C3231E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0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1584312" y="2197543"/>
            <a:ext cx="4800600" cy="259228"/>
          </a:xfrm>
          <a:prstGeom prst="rect">
            <a:avLst/>
          </a:prstGeom>
        </p:spPr>
        <p:txBody>
          <a:bodyPr lIns="0" rIns="0" bIns="0" anchor="t"/>
          <a:lstStyle>
            <a:lvl1pPr marL="0" indent="0" algn="l">
              <a:buNone/>
              <a:defRPr baseline="0">
                <a:solidFill>
                  <a:srgbClr val="6E6E6E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Possible subtitle of the presentation</a:t>
            </a:r>
          </a:p>
        </p:txBody>
      </p:sp>
      <p:sp>
        <p:nvSpPr>
          <p:cNvPr id="31" name="Segnaposto testo 14"/>
          <p:cNvSpPr>
            <a:spLocks noGrp="1"/>
          </p:cNvSpPr>
          <p:nvPr>
            <p:ph type="body" sz="quarter" idx="13" hasCustomPrompt="1"/>
          </p:nvPr>
        </p:nvSpPr>
        <p:spPr>
          <a:xfrm>
            <a:off x="1584312" y="3543858"/>
            <a:ext cx="1771650" cy="342900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200">
                <a:solidFill>
                  <a:srgbClr val="6E6E6E"/>
                </a:solidFill>
              </a:defRPr>
            </a:lvl1pPr>
          </a:lstStyle>
          <a:p>
            <a:pPr lvl="0"/>
            <a:r>
              <a:rPr lang="en-US" noProof="0"/>
              <a:t>Name and title </a:t>
            </a:r>
          </a:p>
        </p:txBody>
      </p:sp>
      <p:sp>
        <p:nvSpPr>
          <p:cNvPr id="32" name="Segnaposto testo 7"/>
          <p:cNvSpPr>
            <a:spLocks noGrp="1"/>
          </p:cNvSpPr>
          <p:nvPr>
            <p:ph type="body" sz="quarter" idx="14" hasCustomPrompt="1"/>
          </p:nvPr>
        </p:nvSpPr>
        <p:spPr>
          <a:xfrm>
            <a:off x="1584722" y="3983518"/>
            <a:ext cx="1303734" cy="258604"/>
          </a:xfrm>
          <a:prstGeom prst="rect">
            <a:avLst/>
          </a:prstGeom>
        </p:spPr>
        <p:txBody>
          <a:bodyPr vert="horz" lIns="0" rIns="0"/>
          <a:lstStyle>
            <a:lvl1pPr>
              <a:defRPr>
                <a:solidFill>
                  <a:srgbClr val="C3231E"/>
                </a:solidFill>
              </a:defRPr>
            </a:lvl1pPr>
            <a:lvl2pPr>
              <a:defRPr>
                <a:solidFill>
                  <a:srgbClr val="C3231E"/>
                </a:solidFill>
              </a:defRPr>
            </a:lvl2pPr>
            <a:lvl3pPr>
              <a:defRPr>
                <a:solidFill>
                  <a:srgbClr val="C3231E"/>
                </a:solidFill>
              </a:defRPr>
            </a:lvl3pPr>
            <a:lvl4pPr>
              <a:defRPr>
                <a:solidFill>
                  <a:srgbClr val="C3231E"/>
                </a:solidFill>
              </a:defRPr>
            </a:lvl4pPr>
            <a:lvl5pPr>
              <a:defRPr>
                <a:solidFill>
                  <a:srgbClr val="C3231E"/>
                </a:solidFill>
              </a:defRPr>
            </a:lvl5pPr>
          </a:lstStyle>
          <a:p>
            <a:pPr lvl="0"/>
            <a:r>
              <a:rPr lang="en-US" noProof="0"/>
              <a:t>City, Nation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IVIDER_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291318" y="4743360"/>
            <a:ext cx="342900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675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4F2263D-2B56-3241-AE08-5B72161B4332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 hasCustomPrompt="1"/>
          </p:nvPr>
        </p:nvSpPr>
        <p:spPr>
          <a:xfrm>
            <a:off x="342900" y="105218"/>
            <a:ext cx="6218448" cy="31769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50" b="1" baseline="0"/>
            </a:lvl1pPr>
          </a:lstStyle>
          <a:p>
            <a:r>
              <a:rPr lang="it-IT" dirty="0"/>
              <a:t>Title lorem ipsum dolor sit amet</a:t>
            </a:r>
          </a:p>
        </p:txBody>
      </p:sp>
      <p:cxnSp>
        <p:nvCxnSpPr>
          <p:cNvPr id="15" name="Connettore 1 14"/>
          <p:cNvCxnSpPr/>
          <p:nvPr userDrawn="1"/>
        </p:nvCxnSpPr>
        <p:spPr>
          <a:xfrm>
            <a:off x="0" y="702068"/>
            <a:ext cx="1079748" cy="0"/>
          </a:xfrm>
          <a:prstGeom prst="line">
            <a:avLst/>
          </a:prstGeom>
          <a:ln w="3175" cap="flat" cmpd="sng" algn="ctr">
            <a:solidFill>
              <a:srgbClr val="C3231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422909"/>
            <a:ext cx="6218448" cy="2586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200">
                <a:solidFill>
                  <a:srgbClr val="6E6E6E"/>
                </a:solidFill>
              </a:defRPr>
            </a:lvl1pPr>
          </a:lstStyle>
          <a:p>
            <a:pPr lvl="0"/>
            <a:r>
              <a:rPr lang="it-IT" dirty="0"/>
              <a:t>Subtitle lorem ipsum dolor sit amet</a:t>
            </a:r>
          </a:p>
        </p:txBody>
      </p:sp>
      <p:sp>
        <p:nvSpPr>
          <p:cNvPr id="13" name="Segnaposto contenuto 2"/>
          <p:cNvSpPr>
            <a:spLocks noGrp="1"/>
          </p:cNvSpPr>
          <p:nvPr>
            <p:ph idx="12" hasCustomPrompt="1"/>
          </p:nvPr>
        </p:nvSpPr>
        <p:spPr>
          <a:xfrm>
            <a:off x="342900" y="1200151"/>
            <a:ext cx="3032094" cy="3394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14313" indent="-214313">
              <a:buFont typeface="Wingdings" charset="2"/>
              <a:buChar char="§"/>
              <a:defRPr sz="1350">
                <a:solidFill>
                  <a:srgbClr val="000000"/>
                </a:solidFill>
              </a:defRPr>
            </a:lvl1pPr>
            <a:lvl2pPr marL="557213" indent="-214313">
              <a:buSzPct val="120000"/>
              <a:buFont typeface="Arial"/>
              <a:buChar char="•"/>
              <a:defRPr sz="1200">
                <a:solidFill>
                  <a:srgbClr val="000000"/>
                </a:solidFill>
              </a:defRPr>
            </a:lvl2pPr>
            <a:lvl3pPr marL="900113" indent="-214313">
              <a:buSzPct val="80000"/>
              <a:buFont typeface="Wingdings" charset="2"/>
              <a:buChar char="ü"/>
              <a:defRPr sz="1050">
                <a:solidFill>
                  <a:srgbClr val="000000"/>
                </a:solidFill>
              </a:defRPr>
            </a:lvl3pPr>
            <a:lvl4pPr marL="1157288" indent="-128588">
              <a:buSzPct val="80000"/>
              <a:buFont typeface="Courier New"/>
              <a:buChar char="o"/>
              <a:defRPr sz="900">
                <a:solidFill>
                  <a:srgbClr val="000000"/>
                </a:solidFill>
              </a:defRPr>
            </a:lvl4pPr>
            <a:lvl5pPr marL="1500188" indent="-128588">
              <a:buSzPct val="80000"/>
              <a:buFont typeface="Wingdings" charset="2"/>
              <a:buChar char="²"/>
              <a:defRPr sz="900">
                <a:solidFill>
                  <a:srgbClr val="000000"/>
                </a:solidFill>
              </a:defRPr>
            </a:lvl5pPr>
          </a:lstStyle>
          <a:p>
            <a:pPr lvl="0"/>
            <a:r>
              <a:rPr lang="it-IT" dirty="0"/>
              <a:t>Text lorem ipsum dolor sit amet, consectetuer adipscing elit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</a:p>
        </p:txBody>
      </p:sp>
      <p:sp>
        <p:nvSpPr>
          <p:cNvPr id="8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291318" y="4743360"/>
            <a:ext cx="342900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675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4F2263D-2B56-3241-AE08-5B72161B4332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0" name="Segnaposto contenuto 2"/>
          <p:cNvSpPr>
            <a:spLocks noGrp="1"/>
          </p:cNvSpPr>
          <p:nvPr>
            <p:ph idx="14" hasCustomPrompt="1"/>
          </p:nvPr>
        </p:nvSpPr>
        <p:spPr>
          <a:xfrm>
            <a:off x="3511550" y="1200151"/>
            <a:ext cx="3032094" cy="3394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14313" indent="-214313">
              <a:buFont typeface="Wingdings" charset="2"/>
              <a:buChar char="§"/>
              <a:defRPr sz="1350">
                <a:solidFill>
                  <a:srgbClr val="000000"/>
                </a:solidFill>
              </a:defRPr>
            </a:lvl1pPr>
            <a:lvl2pPr marL="557213" indent="-214313">
              <a:buSzPct val="120000"/>
              <a:buFont typeface="Arial"/>
              <a:buChar char="•"/>
              <a:defRPr sz="1200">
                <a:solidFill>
                  <a:srgbClr val="000000"/>
                </a:solidFill>
              </a:defRPr>
            </a:lvl2pPr>
            <a:lvl3pPr marL="900113" indent="-214313">
              <a:buSzPct val="80000"/>
              <a:buFont typeface="Wingdings" charset="2"/>
              <a:buChar char="ü"/>
              <a:defRPr sz="1050">
                <a:solidFill>
                  <a:srgbClr val="000000"/>
                </a:solidFill>
              </a:defRPr>
            </a:lvl3pPr>
            <a:lvl4pPr marL="1157288" indent="-128588">
              <a:buSzPct val="80000"/>
              <a:buFont typeface="Courier New"/>
              <a:buChar char="o"/>
              <a:defRPr sz="900">
                <a:solidFill>
                  <a:srgbClr val="000000"/>
                </a:solidFill>
              </a:defRPr>
            </a:lvl4pPr>
            <a:lvl5pPr marL="1500188" indent="-128588">
              <a:buSzPct val="80000"/>
              <a:buFont typeface="Wingdings" charset="2"/>
              <a:buChar char="²"/>
              <a:defRPr sz="900">
                <a:solidFill>
                  <a:srgbClr val="000000"/>
                </a:solidFill>
              </a:defRPr>
            </a:lvl5pPr>
          </a:lstStyle>
          <a:p>
            <a:pPr lvl="0"/>
            <a:r>
              <a:rPr lang="it-IT" dirty="0"/>
              <a:t>Text lorem ipsum dolor sit amet, consectetuer adipscing elit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ttore 1 13"/>
          <p:cNvCxnSpPr/>
          <p:nvPr userDrawn="1"/>
        </p:nvCxnSpPr>
        <p:spPr>
          <a:xfrm>
            <a:off x="0" y="702068"/>
            <a:ext cx="1079748" cy="0"/>
          </a:xfrm>
          <a:prstGeom prst="line">
            <a:avLst/>
          </a:prstGeom>
          <a:ln w="3175" cap="flat" cmpd="sng" algn="ctr">
            <a:solidFill>
              <a:srgbClr val="C3231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291318" y="4743360"/>
            <a:ext cx="342900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675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4F2263D-2B56-3241-AE08-5B72161B4332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Segnaposto contenuto 2"/>
          <p:cNvSpPr>
            <a:spLocks noGrp="1"/>
          </p:cNvSpPr>
          <p:nvPr>
            <p:ph idx="12" hasCustomPrompt="1"/>
          </p:nvPr>
        </p:nvSpPr>
        <p:spPr>
          <a:xfrm>
            <a:off x="342900" y="1200151"/>
            <a:ext cx="6218100" cy="3394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14313" indent="-214313">
              <a:buFont typeface="Wingdings" charset="2"/>
              <a:buChar char="§"/>
              <a:defRPr sz="1350">
                <a:solidFill>
                  <a:srgbClr val="000000"/>
                </a:solidFill>
              </a:defRPr>
            </a:lvl1pPr>
            <a:lvl2pPr marL="557213" indent="-214313">
              <a:buSzPct val="120000"/>
              <a:buFont typeface="Arial"/>
              <a:buChar char="•"/>
              <a:defRPr sz="1200">
                <a:solidFill>
                  <a:srgbClr val="000000"/>
                </a:solidFill>
              </a:defRPr>
            </a:lvl2pPr>
            <a:lvl3pPr marL="900113" indent="-214313">
              <a:buSzPct val="80000"/>
              <a:buFont typeface="Wingdings" charset="2"/>
              <a:buChar char="ü"/>
              <a:defRPr sz="1050">
                <a:solidFill>
                  <a:srgbClr val="000000"/>
                </a:solidFill>
              </a:defRPr>
            </a:lvl3pPr>
            <a:lvl4pPr marL="1157288" indent="-128588">
              <a:buSzPct val="80000"/>
              <a:buFont typeface="Courier New"/>
              <a:buChar char="o"/>
              <a:defRPr sz="900">
                <a:solidFill>
                  <a:srgbClr val="000000"/>
                </a:solidFill>
              </a:defRPr>
            </a:lvl4pPr>
            <a:lvl5pPr marL="1500188" indent="-128588">
              <a:buSzPct val="80000"/>
              <a:buFont typeface="Wingdings" charset="2"/>
              <a:buChar char="²"/>
              <a:defRPr sz="900">
                <a:solidFill>
                  <a:srgbClr val="000000"/>
                </a:solidFill>
              </a:defRPr>
            </a:lvl5pPr>
          </a:lstStyle>
          <a:p>
            <a:pPr lvl="0"/>
            <a:r>
              <a:rPr lang="it-IT" dirty="0"/>
              <a:t>Text lorem ipsum dolor sit amet, consectetuer adipscing elit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</a:p>
        </p:txBody>
      </p:sp>
      <p:sp>
        <p:nvSpPr>
          <p:cNvPr id="9" name="Titolo 1"/>
          <p:cNvSpPr>
            <a:spLocks noGrp="1"/>
          </p:cNvSpPr>
          <p:nvPr>
            <p:ph type="title" hasCustomPrompt="1"/>
          </p:nvPr>
        </p:nvSpPr>
        <p:spPr>
          <a:xfrm>
            <a:off x="342900" y="105218"/>
            <a:ext cx="6218448" cy="31769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50" b="1" baseline="0"/>
            </a:lvl1pPr>
          </a:lstStyle>
          <a:p>
            <a:r>
              <a:rPr lang="it-IT" dirty="0"/>
              <a:t>Title lorem ipsum dolor sit amet</a:t>
            </a:r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422909"/>
            <a:ext cx="6218448" cy="2586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200">
                <a:solidFill>
                  <a:srgbClr val="6E6E6E"/>
                </a:solidFill>
              </a:defRPr>
            </a:lvl1pPr>
          </a:lstStyle>
          <a:p>
            <a:pPr lvl="0"/>
            <a:r>
              <a:rPr lang="it-IT" dirty="0"/>
              <a:t>Subtitle lorem ipsum dolor sit amet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ttore 1 12"/>
          <p:cNvCxnSpPr/>
          <p:nvPr userDrawn="1"/>
        </p:nvCxnSpPr>
        <p:spPr>
          <a:xfrm>
            <a:off x="0" y="702068"/>
            <a:ext cx="1079748" cy="0"/>
          </a:xfrm>
          <a:prstGeom prst="line">
            <a:avLst/>
          </a:prstGeom>
          <a:ln w="3175" cap="flat" cmpd="sng" algn="ctr">
            <a:solidFill>
              <a:srgbClr val="C3231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291318" y="4743360"/>
            <a:ext cx="342900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675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4F2263D-2B56-3241-AE08-5B72161B4332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Titolo 1"/>
          <p:cNvSpPr>
            <a:spLocks noGrp="1"/>
          </p:cNvSpPr>
          <p:nvPr>
            <p:ph type="title" hasCustomPrompt="1"/>
          </p:nvPr>
        </p:nvSpPr>
        <p:spPr>
          <a:xfrm>
            <a:off x="342900" y="105218"/>
            <a:ext cx="6218448" cy="31769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50" b="1" baseline="0"/>
            </a:lvl1pPr>
          </a:lstStyle>
          <a:p>
            <a:r>
              <a:rPr lang="it-IT" dirty="0"/>
              <a:t>Title lorem ipsum dolor sit amet</a:t>
            </a:r>
          </a:p>
        </p:txBody>
      </p:sp>
      <p:sp>
        <p:nvSpPr>
          <p:cNvPr id="8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422909"/>
            <a:ext cx="6218448" cy="2586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200">
                <a:solidFill>
                  <a:srgbClr val="6E6E6E"/>
                </a:solidFill>
              </a:defRPr>
            </a:lvl1pPr>
          </a:lstStyle>
          <a:p>
            <a:pPr lvl="0"/>
            <a:r>
              <a:rPr lang="it-IT" dirty="0"/>
              <a:t>Subtitle lorem ipsum dolor sit amet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291318" y="4743360"/>
            <a:ext cx="342900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675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4F2263D-2B56-3241-AE08-5B72161B4332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342901" y="1200151"/>
            <a:ext cx="2628899" cy="33944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 dirty="0"/>
              <a:t>Text text</a:t>
            </a:r>
          </a:p>
        </p:txBody>
      </p:sp>
      <p:cxnSp>
        <p:nvCxnSpPr>
          <p:cNvPr id="13" name="Connettore 1 12"/>
          <p:cNvCxnSpPr/>
          <p:nvPr userDrawn="1"/>
        </p:nvCxnSpPr>
        <p:spPr>
          <a:xfrm>
            <a:off x="0" y="702068"/>
            <a:ext cx="1079748" cy="0"/>
          </a:xfrm>
          <a:prstGeom prst="line">
            <a:avLst/>
          </a:prstGeom>
          <a:ln w="3175" cap="flat" cmpd="sng" algn="ctr">
            <a:solidFill>
              <a:srgbClr val="C3231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291318" y="4743360"/>
            <a:ext cx="342900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675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4F2263D-2B56-3241-AE08-5B72161B4332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1" name="Segnaposto contenuto 2"/>
          <p:cNvSpPr>
            <a:spLocks noGrp="1"/>
          </p:cNvSpPr>
          <p:nvPr>
            <p:ph idx="14" hasCustomPrompt="1"/>
          </p:nvPr>
        </p:nvSpPr>
        <p:spPr>
          <a:xfrm>
            <a:off x="3104965" y="1200151"/>
            <a:ext cx="3438680" cy="3394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14313" indent="-214313">
              <a:buFont typeface="Wingdings" charset="2"/>
              <a:buChar char="§"/>
              <a:defRPr sz="1350">
                <a:solidFill>
                  <a:srgbClr val="000000"/>
                </a:solidFill>
              </a:defRPr>
            </a:lvl1pPr>
            <a:lvl2pPr marL="557213" indent="-214313">
              <a:buSzPct val="120000"/>
              <a:buFont typeface="Arial"/>
              <a:buChar char="•"/>
              <a:defRPr sz="1200">
                <a:solidFill>
                  <a:srgbClr val="000000"/>
                </a:solidFill>
              </a:defRPr>
            </a:lvl2pPr>
            <a:lvl3pPr marL="900113" indent="-214313">
              <a:buSzPct val="80000"/>
              <a:buFont typeface="Wingdings" charset="2"/>
              <a:buChar char="ü"/>
              <a:defRPr sz="1050">
                <a:solidFill>
                  <a:srgbClr val="000000"/>
                </a:solidFill>
              </a:defRPr>
            </a:lvl3pPr>
            <a:lvl4pPr marL="1157288" indent="-128588">
              <a:buSzPct val="80000"/>
              <a:buFont typeface="Courier New"/>
              <a:buChar char="o"/>
              <a:defRPr sz="900">
                <a:solidFill>
                  <a:srgbClr val="000000"/>
                </a:solidFill>
              </a:defRPr>
            </a:lvl4pPr>
            <a:lvl5pPr marL="1500188" indent="-128588">
              <a:buSzPct val="80000"/>
              <a:buFont typeface="Wingdings" charset="2"/>
              <a:buChar char="²"/>
              <a:defRPr sz="900">
                <a:solidFill>
                  <a:srgbClr val="000000"/>
                </a:solidFill>
              </a:defRPr>
            </a:lvl5pPr>
          </a:lstStyle>
          <a:p>
            <a:pPr lvl="0"/>
            <a:r>
              <a:rPr lang="it-IT" dirty="0"/>
              <a:t>Text lorem ipsum dolor sit amet, consectetuer adipscing elit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</a:p>
        </p:txBody>
      </p:sp>
      <p:sp>
        <p:nvSpPr>
          <p:cNvPr id="12" name="Titolo 1"/>
          <p:cNvSpPr>
            <a:spLocks noGrp="1"/>
          </p:cNvSpPr>
          <p:nvPr>
            <p:ph type="title" hasCustomPrompt="1"/>
          </p:nvPr>
        </p:nvSpPr>
        <p:spPr>
          <a:xfrm>
            <a:off x="342900" y="105218"/>
            <a:ext cx="6218448" cy="31769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50" b="1" baseline="0"/>
            </a:lvl1pPr>
          </a:lstStyle>
          <a:p>
            <a:r>
              <a:rPr lang="it-IT" dirty="0"/>
              <a:t>Title lorem ipsum dolor sit amet</a:t>
            </a:r>
          </a:p>
        </p:txBody>
      </p:sp>
      <p:sp>
        <p:nvSpPr>
          <p:cNvPr id="15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422909"/>
            <a:ext cx="6218448" cy="2586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200">
                <a:solidFill>
                  <a:srgbClr val="6E6E6E"/>
                </a:solidFill>
              </a:defRPr>
            </a:lvl1pPr>
          </a:lstStyle>
          <a:p>
            <a:pPr lvl="0"/>
            <a:r>
              <a:rPr lang="it-IT" dirty="0"/>
              <a:t>Subtitle lorem ipsum dolor sit amet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 flipV="1">
            <a:off x="342900" y="1200151"/>
            <a:ext cx="6303206" cy="3394472"/>
          </a:xfrm>
          <a:prstGeom prst="rect">
            <a:avLst/>
          </a:prstGeom>
        </p:spPr>
        <p:txBody>
          <a:bodyPr vert="eaVert" lIns="0" tIns="0" rIns="0" bIns="0"/>
          <a:lstStyle>
            <a:lvl1pPr marL="257175" indent="-257175">
              <a:buFont typeface="Wingdings" charset="2"/>
              <a:buChar char="§"/>
              <a:defRPr sz="1350" baseline="0">
                <a:solidFill>
                  <a:srgbClr val="000000"/>
                </a:solidFill>
              </a:defRPr>
            </a:lvl1pPr>
            <a:lvl2pPr marL="557213" indent="-214313">
              <a:buSzPct val="120000"/>
              <a:buFont typeface="Arial"/>
              <a:buChar char="•"/>
              <a:defRPr sz="1200">
                <a:solidFill>
                  <a:srgbClr val="000000"/>
                </a:solidFill>
              </a:defRPr>
            </a:lvl2pPr>
            <a:lvl3pPr marL="900113" indent="-214313">
              <a:buSzPct val="80000"/>
              <a:buFont typeface="Wingdings" charset="2"/>
              <a:buChar char="ü"/>
              <a:defRPr sz="1050">
                <a:solidFill>
                  <a:srgbClr val="000000"/>
                </a:solidFill>
              </a:defRPr>
            </a:lvl3pPr>
            <a:lvl4pPr marL="1243013" indent="-214313">
              <a:buSzPct val="80000"/>
              <a:buFont typeface="Courier New"/>
              <a:buChar char="o"/>
              <a:defRPr sz="900">
                <a:solidFill>
                  <a:srgbClr val="000000"/>
                </a:solidFill>
              </a:defRPr>
            </a:lvl4pPr>
            <a:lvl5pPr marL="1585913" indent="-214313">
              <a:buSzPct val="80000"/>
              <a:buFont typeface="Wingdings" charset="2"/>
              <a:buChar char="²"/>
              <a:defRPr sz="900">
                <a:solidFill>
                  <a:srgbClr val="000000"/>
                </a:solidFill>
              </a:defRPr>
            </a:lvl5pPr>
          </a:lstStyle>
          <a:p>
            <a:pPr lvl="0"/>
            <a:r>
              <a:rPr lang="it-IT" dirty="0"/>
              <a:t>Text Lorem ipsum dolor sit amet, consectetuer adipiscing elit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</a:p>
        </p:txBody>
      </p:sp>
      <p:cxnSp>
        <p:nvCxnSpPr>
          <p:cNvPr id="14" name="Connettore 1 13"/>
          <p:cNvCxnSpPr/>
          <p:nvPr userDrawn="1"/>
        </p:nvCxnSpPr>
        <p:spPr>
          <a:xfrm>
            <a:off x="0" y="702068"/>
            <a:ext cx="1079748" cy="0"/>
          </a:xfrm>
          <a:prstGeom prst="line">
            <a:avLst/>
          </a:prstGeom>
          <a:ln w="3175" cap="flat" cmpd="sng" algn="ctr">
            <a:solidFill>
              <a:srgbClr val="C3231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291318" y="4743360"/>
            <a:ext cx="342900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675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4F2263D-2B56-3241-AE08-5B72161B4332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Titolo 1"/>
          <p:cNvSpPr>
            <a:spLocks noGrp="1"/>
          </p:cNvSpPr>
          <p:nvPr>
            <p:ph type="title" hasCustomPrompt="1"/>
          </p:nvPr>
        </p:nvSpPr>
        <p:spPr>
          <a:xfrm>
            <a:off x="342900" y="105218"/>
            <a:ext cx="6218448" cy="31769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50" b="1" baseline="0"/>
            </a:lvl1pPr>
          </a:lstStyle>
          <a:p>
            <a:r>
              <a:rPr lang="it-IT" dirty="0"/>
              <a:t>Title lorem ipsum dolor sit amet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422909"/>
            <a:ext cx="6218448" cy="2586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200">
                <a:solidFill>
                  <a:srgbClr val="6E6E6E"/>
                </a:solidFill>
              </a:defRPr>
            </a:lvl1pPr>
          </a:lstStyle>
          <a:p>
            <a:pPr lvl="0"/>
            <a:r>
              <a:rPr lang="it-IT" dirty="0"/>
              <a:t>Subtitle lorem ipsum dolor sit amet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-4109" y="4491983"/>
            <a:ext cx="6862109" cy="162000"/>
          </a:xfrm>
          <a:prstGeom prst="rect">
            <a:avLst/>
          </a:prstGeom>
          <a:solidFill>
            <a:srgbClr val="C323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342900" rtl="0" eaLnBrk="1" latinLnBrk="0" hangingPunct="1">
        <a:spcBef>
          <a:spcPct val="0"/>
        </a:spcBef>
        <a:buNone/>
        <a:defRPr sz="21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None/>
        <a:defRPr sz="900" kern="1200">
          <a:solidFill>
            <a:srgbClr val="FFFFFF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None/>
        <a:defRPr sz="900" kern="1200">
          <a:solidFill>
            <a:srgbClr val="FFFFFF"/>
          </a:solidFill>
          <a:latin typeface="Arial"/>
          <a:ea typeface="+mn-ea"/>
          <a:cs typeface="Arial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None/>
        <a:defRPr sz="900" kern="1200">
          <a:solidFill>
            <a:srgbClr val="FFFFFF"/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900" kern="1200">
          <a:solidFill>
            <a:srgbClr val="FFFFFF"/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900" kern="1200">
          <a:solidFill>
            <a:srgbClr val="FFFFFF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092703" y="4798170"/>
            <a:ext cx="5769407" cy="162000"/>
          </a:xfrm>
          <a:prstGeom prst="rect">
            <a:avLst/>
          </a:prstGeom>
          <a:solidFill>
            <a:srgbClr val="C323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235869" y="4743360"/>
            <a:ext cx="1147763" cy="259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it-IT" sz="675" b="0" dirty="0">
                <a:solidFill>
                  <a:srgbClr val="FFFFFF"/>
                </a:solidFill>
              </a:rPr>
              <a:t>April 12th, 2018</a:t>
            </a:r>
          </a:p>
        </p:txBody>
      </p:sp>
      <p:sp>
        <p:nvSpPr>
          <p:cNvPr id="12" name="Rettangolo 11"/>
          <p:cNvSpPr/>
          <p:nvPr/>
        </p:nvSpPr>
        <p:spPr>
          <a:xfrm flipV="1">
            <a:off x="1092703" y="2057400"/>
            <a:ext cx="5765297" cy="754380"/>
          </a:xfrm>
          <a:prstGeom prst="rect">
            <a:avLst/>
          </a:prstGeom>
          <a:solidFill>
            <a:srgbClr val="C3231E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14" name="Titolo 2"/>
          <p:cNvSpPr txBox="1">
            <a:spLocks/>
          </p:cNvSpPr>
          <p:nvPr/>
        </p:nvSpPr>
        <p:spPr>
          <a:xfrm>
            <a:off x="1143000" y="1968242"/>
            <a:ext cx="5142309" cy="8915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Backup</a:t>
            </a:r>
          </a:p>
        </p:txBody>
      </p:sp>
      <p:pic>
        <p:nvPicPr>
          <p:cNvPr id="11" name="Immagine 6" descr="AW_CNH_Industrial_Color_RGB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0199" y="4680090"/>
            <a:ext cx="434618" cy="3669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/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rgbClr val="C3231E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rgbClr val="C3231E"/>
        </a:buClr>
        <a:buFont typeface="Wingdings" charset="2"/>
        <a:buNone/>
        <a:defRPr sz="675" kern="1200">
          <a:solidFill>
            <a:srgbClr val="FFFFFF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350" kern="1200">
          <a:solidFill>
            <a:schemeClr val="tx1"/>
          </a:solidFill>
          <a:latin typeface="Arial"/>
          <a:ea typeface="+mn-ea"/>
          <a:cs typeface="Arial"/>
        </a:defRPr>
      </a:lvl2pPr>
      <a:lvl3pPr marL="900113" indent="-214313" algn="l" defTabSz="3429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243013" indent="-214313" algn="l" defTabSz="3429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050" kern="1200">
          <a:solidFill>
            <a:schemeClr val="tx1"/>
          </a:solidFill>
          <a:latin typeface="Arial"/>
          <a:ea typeface="+mn-ea"/>
          <a:cs typeface="Arial"/>
        </a:defRPr>
      </a:lvl4pPr>
      <a:lvl5pPr marL="1585913" indent="-214313" algn="l" defTabSz="3429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05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092703" y="4798170"/>
            <a:ext cx="5769407" cy="162000"/>
          </a:xfrm>
          <a:prstGeom prst="rect">
            <a:avLst/>
          </a:prstGeom>
          <a:solidFill>
            <a:srgbClr val="C323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235869" y="4743360"/>
            <a:ext cx="1147763" cy="259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it-IT" sz="675" b="0" dirty="0">
                <a:solidFill>
                  <a:srgbClr val="FFFFFF"/>
                </a:solidFill>
              </a:rPr>
              <a:t>April 12th,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hf hdr="0"/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rgbClr val="C3231E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rgbClr val="C3231E"/>
        </a:buClr>
        <a:buFont typeface="Wingdings" charset="2"/>
        <a:buNone/>
        <a:defRPr sz="675" kern="1200">
          <a:solidFill>
            <a:srgbClr val="FFFFFF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350" kern="1200">
          <a:solidFill>
            <a:schemeClr val="tx1"/>
          </a:solidFill>
          <a:latin typeface="Arial"/>
          <a:ea typeface="+mn-ea"/>
          <a:cs typeface="Arial"/>
        </a:defRPr>
      </a:lvl2pPr>
      <a:lvl3pPr marL="900113" indent="-214313" algn="l" defTabSz="3429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243013" indent="-214313" algn="l" defTabSz="3429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050" kern="1200">
          <a:solidFill>
            <a:schemeClr val="tx1"/>
          </a:solidFill>
          <a:latin typeface="Arial"/>
          <a:ea typeface="+mn-ea"/>
          <a:cs typeface="Arial"/>
        </a:defRPr>
      </a:lvl4pPr>
      <a:lvl5pPr marL="1585913" indent="-214313" algn="l" defTabSz="3429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05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913479" y="622472"/>
            <a:ext cx="5031042" cy="346248"/>
          </a:xfrm>
        </p:spPr>
        <p:txBody>
          <a:bodyPr/>
          <a:lstStyle/>
          <a:p>
            <a:pPr algn="ctr"/>
            <a:r>
              <a:rPr lang="it-IT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degli Studi di Modena e Reggio Emilia</a:t>
            </a:r>
            <a:br>
              <a:rPr lang="it-IT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UNIMORE</a:t>
            </a:r>
            <a:b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olo 3">
            <a:extLst>
              <a:ext uri="{FF2B5EF4-FFF2-40B4-BE49-F238E27FC236}">
                <a16:creationId xmlns:a16="http://schemas.microsoft.com/office/drawing/2014/main" id="{B009230B-2B76-4EA8-A795-73CCDF63ACE6}"/>
              </a:ext>
            </a:extLst>
          </p:cNvPr>
          <p:cNvSpPr txBox="1">
            <a:spLocks/>
          </p:cNvSpPr>
          <p:nvPr/>
        </p:nvSpPr>
        <p:spPr>
          <a:xfrm>
            <a:off x="1134419" y="1275606"/>
            <a:ext cx="4589162" cy="1872208"/>
          </a:xfrm>
          <a:prstGeom prst="rect">
            <a:avLst/>
          </a:prstGeom>
        </p:spPr>
        <p:txBody>
          <a:bodyPr lIns="0" bIns="0"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C3231E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Future Opportunities of Hairpin Technologies</a:t>
            </a:r>
            <a:endParaRPr lang="it-IT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olo 3"/>
          <p:cNvSpPr txBox="1">
            <a:spLocks/>
          </p:cNvSpPr>
          <p:nvPr/>
        </p:nvSpPr>
        <p:spPr>
          <a:xfrm>
            <a:off x="913479" y="3651870"/>
            <a:ext cx="5031042" cy="346248"/>
          </a:xfrm>
          <a:prstGeom prst="rect">
            <a:avLst/>
          </a:prstGeom>
        </p:spPr>
        <p:txBody>
          <a:bodyPr lIns="0" bIns="0"/>
          <a:lstStyle>
            <a:lvl1pPr algn="l" defTabSz="342900" rtl="0" eaLnBrk="1" latinLnBrk="0" hangingPunct="1">
              <a:spcBef>
                <a:spcPct val="0"/>
              </a:spcBef>
              <a:buNone/>
              <a:defRPr sz="2100" kern="1200">
                <a:solidFill>
                  <a:srgbClr val="C3231E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Dipartimento di Ingegneria "</a:t>
            </a:r>
            <a:r>
              <a:rPr lang="it-IT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Enzo Ferrari</a:t>
            </a:r>
            <a:r>
              <a:rPr lang="it-IT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it-IT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149080" y="4307715"/>
            <a:ext cx="5589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218448" cy="317690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hairpin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winding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igura a mano libera 37"/>
          <p:cNvSpPr/>
          <p:nvPr/>
        </p:nvSpPr>
        <p:spPr>
          <a:xfrm>
            <a:off x="3397348" y="2669331"/>
            <a:ext cx="2500873" cy="2036720"/>
          </a:xfrm>
          <a:custGeom>
            <a:avLst/>
            <a:gdLst>
              <a:gd name="connsiteX0" fmla="*/ 0 w 2500873"/>
              <a:gd name="connsiteY0" fmla="*/ 2036312 h 2036720"/>
              <a:gd name="connsiteX1" fmla="*/ 1484141 w 2500873"/>
              <a:gd name="connsiteY1" fmla="*/ 1733857 h 2036720"/>
              <a:gd name="connsiteX2" fmla="*/ 2384474 w 2500873"/>
              <a:gd name="connsiteY2" fmla="*/ 193444 h 2036720"/>
              <a:gd name="connsiteX3" fmla="*/ 2461846 w 2500873"/>
              <a:gd name="connsiteY3" fmla="*/ 73869 h 203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0873" h="2036720">
                <a:moveTo>
                  <a:pt x="0" y="2036312"/>
                </a:moveTo>
                <a:cubicBezTo>
                  <a:pt x="543364" y="2038657"/>
                  <a:pt x="1086729" y="2041002"/>
                  <a:pt x="1484141" y="1733857"/>
                </a:cubicBezTo>
                <a:cubicBezTo>
                  <a:pt x="1881553" y="1426712"/>
                  <a:pt x="2221523" y="470109"/>
                  <a:pt x="2384474" y="193444"/>
                </a:cubicBezTo>
                <a:cubicBezTo>
                  <a:pt x="2547425" y="-83221"/>
                  <a:pt x="2504635" y="-4676"/>
                  <a:pt x="2461846" y="73869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293096" y="915566"/>
            <a:ext cx="2341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hairpin windings are often characterized by high AC losses at medium/high frequencies.</a:t>
            </a:r>
          </a:p>
        </p:txBody>
      </p:sp>
      <p:pic>
        <p:nvPicPr>
          <p:cNvPr id="4" name="Immagine 3" descr="Immagine che contiene orologio, computer&#10;&#10;Descrizione generata automaticamente">
            <a:extLst>
              <a:ext uri="{FF2B5EF4-FFF2-40B4-BE49-F238E27FC236}">
                <a16:creationId xmlns:a16="http://schemas.microsoft.com/office/drawing/2014/main" id="{D81B746B-D614-4474-A5F3-C03182AD9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039124"/>
            <a:ext cx="3600000" cy="2041958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97DC1B81-47B8-461D-BA95-36D787A4A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29" y="3285315"/>
            <a:ext cx="2700000" cy="135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4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149080" y="4307715"/>
            <a:ext cx="5589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218448" cy="317690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asymmetric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hairpins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igura a mano libera 37"/>
          <p:cNvSpPr/>
          <p:nvPr/>
        </p:nvSpPr>
        <p:spPr>
          <a:xfrm>
            <a:off x="3397348" y="2669331"/>
            <a:ext cx="2500873" cy="2036720"/>
          </a:xfrm>
          <a:custGeom>
            <a:avLst/>
            <a:gdLst>
              <a:gd name="connsiteX0" fmla="*/ 0 w 2500873"/>
              <a:gd name="connsiteY0" fmla="*/ 2036312 h 2036720"/>
              <a:gd name="connsiteX1" fmla="*/ 1484141 w 2500873"/>
              <a:gd name="connsiteY1" fmla="*/ 1733857 h 2036720"/>
              <a:gd name="connsiteX2" fmla="*/ 2384474 w 2500873"/>
              <a:gd name="connsiteY2" fmla="*/ 193444 h 2036720"/>
              <a:gd name="connsiteX3" fmla="*/ 2461846 w 2500873"/>
              <a:gd name="connsiteY3" fmla="*/ 73869 h 203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0873" h="2036720">
                <a:moveTo>
                  <a:pt x="0" y="2036312"/>
                </a:moveTo>
                <a:cubicBezTo>
                  <a:pt x="543364" y="2038657"/>
                  <a:pt x="1086729" y="2041002"/>
                  <a:pt x="1484141" y="1733857"/>
                </a:cubicBezTo>
                <a:cubicBezTo>
                  <a:pt x="1881553" y="1426712"/>
                  <a:pt x="2221523" y="470109"/>
                  <a:pt x="2384474" y="193444"/>
                </a:cubicBezTo>
                <a:cubicBezTo>
                  <a:pt x="2547425" y="-83221"/>
                  <a:pt x="2504635" y="-4676"/>
                  <a:pt x="2461846" y="73869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293096" y="915566"/>
            <a:ext cx="23411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sixe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conductors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near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slot opening helps to reduce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i.e. the AC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losses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conductors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81B746B-D614-4474-A5F3-C03182AD97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2900" y="1063650"/>
            <a:ext cx="3600000" cy="199290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7DC1B81-47B8-461D-BA95-36D787A4A0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8629" y="3285315"/>
            <a:ext cx="2700000" cy="1354218"/>
          </a:xfrm>
          <a:prstGeom prst="rect">
            <a:avLst/>
          </a:prstGeom>
        </p:spPr>
      </p:pic>
      <p:sp>
        <p:nvSpPr>
          <p:cNvPr id="3" name="Ovale 2">
            <a:extLst>
              <a:ext uri="{FF2B5EF4-FFF2-40B4-BE49-F238E27FC236}">
                <a16:creationId xmlns:a16="http://schemas.microsoft.com/office/drawing/2014/main" id="{E7D6A915-FD75-419B-AEF8-CE615922E12A}"/>
              </a:ext>
            </a:extLst>
          </p:cNvPr>
          <p:cNvSpPr/>
          <p:nvPr/>
        </p:nvSpPr>
        <p:spPr>
          <a:xfrm>
            <a:off x="2348880" y="1556047"/>
            <a:ext cx="1008112" cy="1008112"/>
          </a:xfrm>
          <a:prstGeom prst="ellipse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DC0A44F-35DB-478F-AC4F-4C19AFAE0B3F}"/>
              </a:ext>
            </a:extLst>
          </p:cNvPr>
          <p:cNvCxnSpPr>
            <a:cxnSpLocks/>
          </p:cNvCxnSpPr>
          <p:nvPr/>
        </p:nvCxnSpPr>
        <p:spPr>
          <a:xfrm>
            <a:off x="2924944" y="2598052"/>
            <a:ext cx="144016" cy="1053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85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149080" y="4307715"/>
            <a:ext cx="5589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218448" cy="317690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segmented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hairpins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igura a mano libera 37"/>
          <p:cNvSpPr/>
          <p:nvPr/>
        </p:nvSpPr>
        <p:spPr>
          <a:xfrm>
            <a:off x="3397348" y="2669331"/>
            <a:ext cx="2500873" cy="2036720"/>
          </a:xfrm>
          <a:custGeom>
            <a:avLst/>
            <a:gdLst>
              <a:gd name="connsiteX0" fmla="*/ 0 w 2500873"/>
              <a:gd name="connsiteY0" fmla="*/ 2036312 h 2036720"/>
              <a:gd name="connsiteX1" fmla="*/ 1484141 w 2500873"/>
              <a:gd name="connsiteY1" fmla="*/ 1733857 h 2036720"/>
              <a:gd name="connsiteX2" fmla="*/ 2384474 w 2500873"/>
              <a:gd name="connsiteY2" fmla="*/ 193444 h 2036720"/>
              <a:gd name="connsiteX3" fmla="*/ 2461846 w 2500873"/>
              <a:gd name="connsiteY3" fmla="*/ 73869 h 203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0873" h="2036720">
                <a:moveTo>
                  <a:pt x="0" y="2036312"/>
                </a:moveTo>
                <a:cubicBezTo>
                  <a:pt x="543364" y="2038657"/>
                  <a:pt x="1086729" y="2041002"/>
                  <a:pt x="1484141" y="1733857"/>
                </a:cubicBezTo>
                <a:cubicBezTo>
                  <a:pt x="1881553" y="1426712"/>
                  <a:pt x="2221523" y="470109"/>
                  <a:pt x="2384474" y="193444"/>
                </a:cubicBezTo>
                <a:cubicBezTo>
                  <a:pt x="2547425" y="-83221"/>
                  <a:pt x="2504635" y="-4676"/>
                  <a:pt x="2461846" y="73869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293096" y="915566"/>
            <a:ext cx="2341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use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inside the slots.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way,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81B746B-D614-4474-A5F3-C03182AD97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2900" y="1050550"/>
            <a:ext cx="3600000" cy="201910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7DC1B81-47B8-461D-BA95-36D787A4A0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8629" y="3285315"/>
            <a:ext cx="2700000" cy="1354218"/>
          </a:xfrm>
          <a:prstGeom prst="rect">
            <a:avLst/>
          </a:prstGeom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9E7C3C2-B928-4EF6-A492-B70886AF958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017415" y="2506949"/>
            <a:ext cx="82586" cy="1360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62FAA329-8FBD-4956-AF5E-EA4876D525DB}"/>
              </a:ext>
            </a:extLst>
          </p:cNvPr>
          <p:cNvSpPr/>
          <p:nvPr/>
        </p:nvSpPr>
        <p:spPr>
          <a:xfrm>
            <a:off x="2749846" y="1635646"/>
            <a:ext cx="535138" cy="87130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586E9FD4-1CE9-439F-B54F-F56CCB3C8DB1}"/>
              </a:ext>
            </a:extLst>
          </p:cNvPr>
          <p:cNvSpPr/>
          <p:nvPr/>
        </p:nvSpPr>
        <p:spPr>
          <a:xfrm>
            <a:off x="2214749" y="1635645"/>
            <a:ext cx="535138" cy="87130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8D002CE-6FBE-476A-8A1F-721CF7C7342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482318" y="2506948"/>
            <a:ext cx="82586" cy="1455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16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149080" y="4307715"/>
            <a:ext cx="5589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218448" cy="317690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igura a mano libera 37"/>
          <p:cNvSpPr/>
          <p:nvPr/>
        </p:nvSpPr>
        <p:spPr>
          <a:xfrm>
            <a:off x="3397348" y="2669331"/>
            <a:ext cx="2500873" cy="2036720"/>
          </a:xfrm>
          <a:custGeom>
            <a:avLst/>
            <a:gdLst>
              <a:gd name="connsiteX0" fmla="*/ 0 w 2500873"/>
              <a:gd name="connsiteY0" fmla="*/ 2036312 h 2036720"/>
              <a:gd name="connsiteX1" fmla="*/ 1484141 w 2500873"/>
              <a:gd name="connsiteY1" fmla="*/ 1733857 h 2036720"/>
              <a:gd name="connsiteX2" fmla="*/ 2384474 w 2500873"/>
              <a:gd name="connsiteY2" fmla="*/ 193444 h 2036720"/>
              <a:gd name="connsiteX3" fmla="*/ 2461846 w 2500873"/>
              <a:gd name="connsiteY3" fmla="*/ 73869 h 203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0873" h="2036720">
                <a:moveTo>
                  <a:pt x="0" y="2036312"/>
                </a:moveTo>
                <a:cubicBezTo>
                  <a:pt x="543364" y="2038657"/>
                  <a:pt x="1086729" y="2041002"/>
                  <a:pt x="1484141" y="1733857"/>
                </a:cubicBezTo>
                <a:cubicBezTo>
                  <a:pt x="1881553" y="1426712"/>
                  <a:pt x="2221523" y="470109"/>
                  <a:pt x="2384474" y="193444"/>
                </a:cubicBezTo>
                <a:cubicBezTo>
                  <a:pt x="2547425" y="-83221"/>
                  <a:pt x="2504635" y="-4676"/>
                  <a:pt x="2461846" y="73869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3950196" y="915566"/>
            <a:ext cx="2341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consequence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affects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operative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temperatures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436699D-4E36-467A-ADBE-482B33BE3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52" y="2194933"/>
            <a:ext cx="2662568" cy="1335444"/>
          </a:xfrm>
          <a:prstGeom prst="rect">
            <a:avLst/>
          </a:prstGeom>
        </p:spPr>
      </p:pic>
      <p:pic>
        <p:nvPicPr>
          <p:cNvPr id="16" name="Immagine 15" descr="Immagine che contiene mappa&#10;&#10;Descrizione generata automaticamente">
            <a:extLst>
              <a:ext uri="{FF2B5EF4-FFF2-40B4-BE49-F238E27FC236}">
                <a16:creationId xmlns:a16="http://schemas.microsoft.com/office/drawing/2014/main" id="{5C94D22F-298A-4599-A422-8476D46D5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32" y="786912"/>
            <a:ext cx="2662568" cy="1335444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C14D1990-B55E-445A-BB92-B090F3536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08" y="3602954"/>
            <a:ext cx="2662568" cy="1335444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2FB3409-2D3E-4846-BFF0-7488543E495E}"/>
              </a:ext>
            </a:extLst>
          </p:cNvPr>
          <p:cNvSpPr txBox="1"/>
          <p:nvPr/>
        </p:nvSpPr>
        <p:spPr>
          <a:xfrm rot="16200000">
            <a:off x="-242613" y="1243122"/>
            <a:ext cx="122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Conventional</a:t>
            </a:r>
            <a:endParaRPr lang="it-IT" sz="1400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2941E86-BFBE-4BB3-B2BA-ED90DF232B53}"/>
              </a:ext>
            </a:extLst>
          </p:cNvPr>
          <p:cNvSpPr txBox="1"/>
          <p:nvPr/>
        </p:nvSpPr>
        <p:spPr>
          <a:xfrm rot="16200000">
            <a:off x="-199744" y="2655788"/>
            <a:ext cx="113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Asymmetric</a:t>
            </a:r>
            <a:endParaRPr lang="it-IT" sz="14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29FD75B-C8F2-4E6D-A838-F465C93BBE56}"/>
              </a:ext>
            </a:extLst>
          </p:cNvPr>
          <p:cNvSpPr txBox="1"/>
          <p:nvPr/>
        </p:nvSpPr>
        <p:spPr>
          <a:xfrm rot="16200000">
            <a:off x="-199744" y="4056178"/>
            <a:ext cx="1134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Segmented</a:t>
            </a:r>
            <a:endParaRPr lang="it-IT" sz="14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CFFDA2E-9B46-4515-93BD-D202E829D361}"/>
              </a:ext>
            </a:extLst>
          </p:cNvPr>
          <p:cNvSpPr txBox="1"/>
          <p:nvPr/>
        </p:nvSpPr>
        <p:spPr>
          <a:xfrm>
            <a:off x="2060848" y="142030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</a:t>
            </a:r>
            <a:r>
              <a:rPr lang="it-IT" sz="600" dirty="0"/>
              <a:t>MAX</a:t>
            </a:r>
            <a:r>
              <a:rPr lang="it-IT" sz="1400" dirty="0"/>
              <a:t>=169°C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6F79BCA-060F-468B-A1CA-70A6D6B0573B}"/>
              </a:ext>
            </a:extLst>
          </p:cNvPr>
          <p:cNvSpPr txBox="1"/>
          <p:nvPr/>
        </p:nvSpPr>
        <p:spPr>
          <a:xfrm>
            <a:off x="2060848" y="2848936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</a:t>
            </a:r>
            <a:r>
              <a:rPr lang="it-IT" sz="600" dirty="0"/>
              <a:t>MAX</a:t>
            </a:r>
            <a:r>
              <a:rPr lang="it-IT" sz="1400" dirty="0"/>
              <a:t>=145°C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3E6F239-0141-40E1-9254-55D7E700BD3C}"/>
              </a:ext>
            </a:extLst>
          </p:cNvPr>
          <p:cNvSpPr txBox="1"/>
          <p:nvPr/>
        </p:nvSpPr>
        <p:spPr>
          <a:xfrm>
            <a:off x="2060848" y="425600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</a:t>
            </a:r>
            <a:r>
              <a:rPr lang="it-IT" sz="600" dirty="0"/>
              <a:t>MAX</a:t>
            </a:r>
            <a:r>
              <a:rPr lang="it-IT" sz="1400" dirty="0"/>
              <a:t>=139°C</a:t>
            </a:r>
          </a:p>
        </p:txBody>
      </p:sp>
    </p:spTree>
    <p:extLst>
      <p:ext uri="{BB962C8B-B14F-4D97-AF65-F5344CB8AC3E}">
        <p14:creationId xmlns:p14="http://schemas.microsoft.com/office/powerpoint/2010/main" val="3512780515"/>
      </p:ext>
    </p:extLst>
  </p:cSld>
  <p:clrMapOvr>
    <a:masterClrMapping/>
  </p:clrMapOvr>
</p:sld>
</file>

<file path=ppt/theme/theme1.xml><?xml version="1.0" encoding="utf-8"?>
<a:theme xmlns:a="http://schemas.openxmlformats.org/drawingml/2006/main" name="1_Corporate_ALL_Brand_E (16_9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NH Industrial - Full Template - All Brands - 16-9 Template.potx [Read-Only]" id="{5925D6C8-9F74-4A24-9F87-252E4B13EA73}" vid="{28B5EE86-3E12-417D-89F0-52CDAC9181BF}"/>
    </a:ext>
  </a:extLst>
</a:theme>
</file>

<file path=ppt/theme/theme2.xml><?xml version="1.0" encoding="utf-8"?>
<a:theme xmlns:a="http://schemas.openxmlformats.org/drawingml/2006/main" name="DIVIDER_Backup">
  <a:themeElements>
    <a:clrScheme name="CNH Industrial">
      <a:dk1>
        <a:srgbClr val="000000"/>
      </a:dk1>
      <a:lt1>
        <a:sysClr val="window" lastClr="FFFFFF"/>
      </a:lt1>
      <a:dk2>
        <a:srgbClr val="969696"/>
      </a:dk2>
      <a:lt2>
        <a:srgbClr val="EEECE1"/>
      </a:lt2>
      <a:accent1>
        <a:srgbClr val="C3231E"/>
      </a:accent1>
      <a:accent2>
        <a:srgbClr val="969696"/>
      </a:accent2>
      <a:accent3>
        <a:srgbClr val="5A5A5A"/>
      </a:accent3>
      <a:accent4>
        <a:srgbClr val="323232"/>
      </a:accent4>
      <a:accent5>
        <a:srgbClr val="000000"/>
      </a:accent5>
      <a:accent6>
        <a:srgbClr val="FF9600"/>
      </a:accent6>
      <a:hlink>
        <a:srgbClr val="6E0000"/>
      </a:hlink>
      <a:folHlink>
        <a:srgbClr val="46000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NH Industrial - Full Template - All Brands - 16-9 Template.potx [Read-Only]" id="{5925D6C8-9F74-4A24-9F87-252E4B13EA73}" vid="{4AF1E0C6-0BE6-49B6-A6CB-790F3BDFC3FE}"/>
    </a:ext>
  </a:extLst>
</a:theme>
</file>

<file path=ppt/theme/theme3.xml><?xml version="1.0" encoding="utf-8"?>
<a:theme xmlns:a="http://schemas.openxmlformats.org/drawingml/2006/main" name="1_Tema di Office">
  <a:themeElements>
    <a:clrScheme name="CNH Industrial">
      <a:dk1>
        <a:srgbClr val="000000"/>
      </a:dk1>
      <a:lt1>
        <a:sysClr val="window" lastClr="FFFFFF"/>
      </a:lt1>
      <a:dk2>
        <a:srgbClr val="969696"/>
      </a:dk2>
      <a:lt2>
        <a:srgbClr val="EEECE1"/>
      </a:lt2>
      <a:accent1>
        <a:srgbClr val="C3231E"/>
      </a:accent1>
      <a:accent2>
        <a:srgbClr val="969696"/>
      </a:accent2>
      <a:accent3>
        <a:srgbClr val="5A5A5A"/>
      </a:accent3>
      <a:accent4>
        <a:srgbClr val="323232"/>
      </a:accent4>
      <a:accent5>
        <a:srgbClr val="000000"/>
      </a:accent5>
      <a:accent6>
        <a:srgbClr val="FF9600"/>
      </a:accent6>
      <a:hlink>
        <a:srgbClr val="6E0000"/>
      </a:hlink>
      <a:folHlink>
        <a:srgbClr val="46000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NH Industrial - Full Template - All Brands - 16-9 Template.potx [Read-Only]" id="{5925D6C8-9F74-4A24-9F87-252E4B13EA73}" vid="{A71533E0-BFC6-49F7-A375-E5AE7896C4D1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05C8516B41304083CB3DC0F5E710CD" ma:contentTypeVersion="0" ma:contentTypeDescription="Create a new document." ma:contentTypeScope="" ma:versionID="c872a6b7b2fb01e53cc47a775cff1d97">
  <xsd:schema xmlns:xsd="http://www.w3.org/2001/XMLSchema" xmlns:xs="http://www.w3.org/2001/XMLSchema" xmlns:p="http://schemas.microsoft.com/office/2006/metadata/properties" xmlns:ns2="9aaf376d-5abf-4c70-a47d-cafafa54a10f" targetNamespace="http://schemas.microsoft.com/office/2006/metadata/properties" ma:root="true" ma:fieldsID="de7831713625326c17f0014f0e79464d" ns2:_="">
    <xsd:import namespace="9aaf376d-5abf-4c70-a47d-cafafa54a10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af376d-5abf-4c70-a47d-cafafa54a10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aaf376d-5abf-4c70-a47d-cafafa54a10f">AW5P35CUVXNT-290-23</_dlc_DocId>
    <_dlc_DocIdUrl xmlns="9aaf376d-5abf-4c70-a47d-cafafa54a10f">
      <Url>https://my.cnhindustrial.portal/en/Company/VisualIdentity/_layouts/DocIdRedir.aspx?ID=AW5P35CUVXNT-290-23</Url>
      <Description>AW5P35CUVXNT-290-23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sisl xmlns:xsi="http://www.w3.org/2001/XMLSchema-instance" xmlns:xsd="http://www.w3.org/2001/XMLSchema" xmlns="http://www.boldonjames.com/2008/01/sie/internal/label" sislVersion="0" policy="18fbfd49-c8e6-4618-a77f-5ef25245836c">
  <element uid="4ecbf47d-2ec6-497d-85fc-f65b66e62fe7" value=""/>
</sisl>
</file>

<file path=customXml/itemProps1.xml><?xml version="1.0" encoding="utf-8"?>
<ds:datastoreItem xmlns:ds="http://schemas.openxmlformats.org/officeDocument/2006/customXml" ds:itemID="{E43DCE11-9ABB-4F01-97E0-A1FF5E8357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608249-A26F-4AD8-93B5-311FCBDDB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af376d-5abf-4c70-a47d-cafafa54a1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03D266-9C7D-4739-B595-7621D871A9EC}">
  <ds:schemaRefs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9aaf376d-5abf-4c70-a47d-cafafa54a10f"/>
    <ds:schemaRef ds:uri="http://schemas.microsoft.com/office/infopath/2007/PartnerControls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C9009951-7B85-438E-A79E-DE9B88183380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75774B36-ECCD-47C9-81D7-CBEFB4946DE9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CNH Industrial - Full Template - All Brands - 16-9 Template</Template>
  <TotalTime>269</TotalTime>
  <Words>145</Words>
  <Application>Microsoft Office PowerPoint</Application>
  <PresentationFormat>Personalizzato</PresentationFormat>
  <Paragraphs>23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5</vt:i4>
      </vt:variant>
    </vt:vector>
  </HeadingPairs>
  <TitlesOfParts>
    <vt:vector size="13" baseType="lpstr">
      <vt:lpstr>Arial</vt:lpstr>
      <vt:lpstr>Calibri</vt:lpstr>
      <vt:lpstr>Courier New</vt:lpstr>
      <vt:lpstr>Times New Roman</vt:lpstr>
      <vt:lpstr>Wingdings</vt:lpstr>
      <vt:lpstr>1_Corporate_ALL_Brand_E (16_9)</vt:lpstr>
      <vt:lpstr>DIVIDER_Backup</vt:lpstr>
      <vt:lpstr>1_Tema di Office</vt:lpstr>
      <vt:lpstr>Università degli Studi di Modena e Reggio Emilia UNIMORE </vt:lpstr>
      <vt:lpstr>Standard hairpin winding</vt:lpstr>
      <vt:lpstr>Innovative geometry: asymmetric hairpins</vt:lpstr>
      <vt:lpstr>Innovative geometry: segmented hairpins</vt:lpstr>
      <vt:lpstr>Thermal improvement</vt:lpstr>
    </vt:vector>
  </TitlesOfParts>
  <Manager/>
  <Company>****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MELEGARI MARIO</dc:creator>
  <cp:keywords/>
  <dc:description/>
  <cp:lastModifiedBy>andrea arzillo</cp:lastModifiedBy>
  <cp:revision>680</cp:revision>
  <dcterms:created xsi:type="dcterms:W3CDTF">2017-11-28T11:12:34Z</dcterms:created>
  <dcterms:modified xsi:type="dcterms:W3CDTF">2020-05-25T08:42:16Z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0x0101006A05C8516B41304083CB3DC0F5E710CD</vt:lpwstr>
  </property>
  <property fmtid="{D5CDD505-2E9C-101B-9397-08002B2CF9AE}" pid="3" name="_dlc_DocIdItemGuid">
    <vt:lpwstr>7266496c-a587-4370-b7b0-d0b4f68c3a8d</vt:lpwstr>
  </property>
  <property fmtid="{D5CDD505-2E9C-101B-9397-08002B2CF9AE}" pid="4" name="docIndexRef">
    <vt:lpwstr>8f1ffd06-7801-4636-863b-be20efb39066</vt:lpwstr>
  </property>
  <property fmtid="{D5CDD505-2E9C-101B-9397-08002B2CF9AE}" pid="5" name="bjSaver">
    <vt:lpwstr>5eD5L+z/EiMmCrYJQEsFz7gDdiu53TMP</vt:lpwstr>
  </property>
  <property fmtid="{D5CDD505-2E9C-101B-9397-08002B2CF9AE}" pid="6" name="bjDocumentLabelXML">
    <vt:lpwstr>&lt;?xml version="1.0" encoding="us-ascii"?&gt;&lt;sisl xmlns:xsi="http://www.w3.org/2001/XMLSchema-instance" xmlns:xsd="http://www.w3.org/2001/XMLSchema" sislVersion="0" policy="18fbfd49-c8e6-4618-a77f-5ef25245836c" xmlns="http://www.boldonjames.com/2008/01/sie/i</vt:lpwstr>
  </property>
  <property fmtid="{D5CDD505-2E9C-101B-9397-08002B2CF9AE}" pid="7" name="bjDocumentLabelXML-0">
    <vt:lpwstr>nternal/label"&gt;&lt;element uid="4ecbf47d-2ec6-497d-85fc-f65b66e62fe7" value="" /&gt;&lt;/sisl&gt;</vt:lpwstr>
  </property>
  <property fmtid="{D5CDD505-2E9C-101B-9397-08002B2CF9AE}" pid="8" name="bjDocumentSecurityLabel">
    <vt:lpwstr>CNH Industrial: GENERAL BUSINESS [Minor prejudice to Company from unauthorised disclosure.]</vt:lpwstr>
  </property>
  <property fmtid="{D5CDD505-2E9C-101B-9397-08002B2CF9AE}" pid="9" name="CNH-LabelledBy:">
    <vt:lpwstr>F24794C,28/11/2017 12:13:04,GENERAL BUSINESS</vt:lpwstr>
  </property>
  <property fmtid="{D5CDD505-2E9C-101B-9397-08002B2CF9AE}" pid="10" name="CNH-Classification">
    <vt:lpwstr>[GENERAL BUSINESS]</vt:lpwstr>
  </property>
</Properties>
</file>