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3" r:id="rId3"/>
    <p:sldId id="275" r:id="rId4"/>
    <p:sldId id="276" r:id="rId5"/>
    <p:sldId id="286" r:id="rId6"/>
    <p:sldId id="279" r:id="rId7"/>
    <p:sldId id="278" r:id="rId8"/>
    <p:sldId id="280" r:id="rId9"/>
    <p:sldId id="281" r:id="rId10"/>
    <p:sldId id="282" r:id="rId11"/>
    <p:sldId id="283" r:id="rId12"/>
    <p:sldId id="290" r:id="rId13"/>
    <p:sldId id="289" r:id="rId14"/>
    <p:sldId id="287" r:id="rId1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0D8E8"/>
    <a:srgbClr val="EB3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21D63-6228-475C-9121-6A09982F4592}" v="33" dt="2020-05-25T11:19:09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1" autoAdjust="0"/>
    <p:restoredTop sz="91170" autoAdjust="0"/>
  </p:normalViewPr>
  <p:slideViewPr>
    <p:cSldViewPr snapToGrid="0" snapToObjects="1">
      <p:cViewPr varScale="1">
        <p:scale>
          <a:sx n="80" d="100"/>
          <a:sy n="80" d="100"/>
        </p:scale>
        <p:origin x="1939" y="53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Nuzzo" userId="75a5d3772824a1c5" providerId="LiveId" clId="{1B521D63-6228-475C-9121-6A09982F4592}"/>
    <pc:docChg chg="undo custSel addSld delSld modSld sldOrd">
      <pc:chgData name="Stefano Nuzzo" userId="75a5d3772824a1c5" providerId="LiveId" clId="{1B521D63-6228-475C-9121-6A09982F4592}" dt="2020-05-25T11:22:24.238" v="3084" actId="948"/>
      <pc:docMkLst>
        <pc:docMk/>
      </pc:docMkLst>
      <pc:sldChg chg="delSp modSp mod">
        <pc:chgData name="Stefano Nuzzo" userId="75a5d3772824a1c5" providerId="LiveId" clId="{1B521D63-6228-475C-9121-6A09982F4592}" dt="2020-05-25T11:12:08.781" v="2106" actId="478"/>
        <pc:sldMkLst>
          <pc:docMk/>
          <pc:sldMk cId="1262596090" sldId="273"/>
        </pc:sldMkLst>
        <pc:spChg chg="del">
          <ac:chgData name="Stefano Nuzzo" userId="75a5d3772824a1c5" providerId="LiveId" clId="{1B521D63-6228-475C-9121-6A09982F4592}" dt="2020-05-25T11:12:08.781" v="2106" actId="478"/>
          <ac:spMkLst>
            <pc:docMk/>
            <pc:sldMk cId="1262596090" sldId="273"/>
            <ac:spMk id="3" creationId="{00000000-0000-0000-0000-000000000000}"/>
          </ac:spMkLst>
        </pc:spChg>
        <pc:spChg chg="mod">
          <ac:chgData name="Stefano Nuzzo" userId="75a5d3772824a1c5" providerId="LiveId" clId="{1B521D63-6228-475C-9121-6A09982F4592}" dt="2020-05-25T11:07:34.729" v="2028" actId="20577"/>
          <ac:spMkLst>
            <pc:docMk/>
            <pc:sldMk cId="1262596090" sldId="273"/>
            <ac:spMk id="10" creationId="{00000000-0000-0000-0000-000000000000}"/>
          </ac:spMkLst>
        </pc:spChg>
      </pc:sldChg>
      <pc:sldChg chg="del">
        <pc:chgData name="Stefano Nuzzo" userId="75a5d3772824a1c5" providerId="LiveId" clId="{1B521D63-6228-475C-9121-6A09982F4592}" dt="2020-05-25T10:35:07.129" v="542" actId="47"/>
        <pc:sldMkLst>
          <pc:docMk/>
          <pc:sldMk cId="3792736542" sldId="274"/>
        </pc:sldMkLst>
      </pc:sldChg>
      <pc:sldChg chg="modSp mod ord">
        <pc:chgData name="Stefano Nuzzo" userId="75a5d3772824a1c5" providerId="LiveId" clId="{1B521D63-6228-475C-9121-6A09982F4592}" dt="2020-05-25T11:00:04.495" v="1768"/>
        <pc:sldMkLst>
          <pc:docMk/>
          <pc:sldMk cId="3529627570" sldId="275"/>
        </pc:sldMkLst>
        <pc:spChg chg="mod">
          <ac:chgData name="Stefano Nuzzo" userId="75a5d3772824a1c5" providerId="LiveId" clId="{1B521D63-6228-475C-9121-6A09982F4592}" dt="2020-05-25T10:58:56.810" v="1745" actId="20577"/>
          <ac:spMkLst>
            <pc:docMk/>
            <pc:sldMk cId="3529627570" sldId="275"/>
            <ac:spMk id="2" creationId="{15720000-7AF3-4E46-8B09-D525F49A878C}"/>
          </ac:spMkLst>
        </pc:spChg>
        <pc:graphicFrameChg chg="mod modGraphic">
          <ac:chgData name="Stefano Nuzzo" userId="75a5d3772824a1c5" providerId="LiveId" clId="{1B521D63-6228-475C-9121-6A09982F4592}" dt="2020-05-25T10:30:45.600" v="130" actId="1036"/>
          <ac:graphicFrameMkLst>
            <pc:docMk/>
            <pc:sldMk cId="3529627570" sldId="275"/>
            <ac:graphicFrameMk id="8" creationId="{00000000-0000-0000-0000-000000000000}"/>
          </ac:graphicFrameMkLst>
        </pc:graphicFrameChg>
      </pc:sldChg>
      <pc:sldChg chg="addSp delSp modSp mod">
        <pc:chgData name="Stefano Nuzzo" userId="75a5d3772824a1c5" providerId="LiveId" clId="{1B521D63-6228-475C-9121-6A09982F4592}" dt="2020-05-25T11:12:15.661" v="2107" actId="478"/>
        <pc:sldMkLst>
          <pc:docMk/>
          <pc:sldMk cId="972153468" sldId="276"/>
        </pc:sldMkLst>
        <pc:spChg chg="mod">
          <ac:chgData name="Stefano Nuzzo" userId="75a5d3772824a1c5" providerId="LiveId" clId="{1B521D63-6228-475C-9121-6A09982F4592}" dt="2020-05-25T11:01:19.430" v="1801" actId="20577"/>
          <ac:spMkLst>
            <pc:docMk/>
            <pc:sldMk cId="972153468" sldId="276"/>
            <ac:spMk id="2" creationId="{15720000-7AF3-4E46-8B09-D525F49A878C}"/>
          </ac:spMkLst>
        </pc:spChg>
        <pc:spChg chg="del">
          <ac:chgData name="Stefano Nuzzo" userId="75a5d3772824a1c5" providerId="LiveId" clId="{1B521D63-6228-475C-9121-6A09982F4592}" dt="2020-05-25T11:12:15.661" v="2107" actId="478"/>
          <ac:spMkLst>
            <pc:docMk/>
            <pc:sldMk cId="972153468" sldId="276"/>
            <ac:spMk id="3" creationId="{00000000-0000-0000-0000-000000000000}"/>
          </ac:spMkLst>
        </pc:spChg>
        <pc:spChg chg="del mod">
          <ac:chgData name="Stefano Nuzzo" userId="75a5d3772824a1c5" providerId="LiveId" clId="{1B521D63-6228-475C-9121-6A09982F4592}" dt="2020-05-25T11:00:57.980" v="1795" actId="478"/>
          <ac:spMkLst>
            <pc:docMk/>
            <pc:sldMk cId="972153468" sldId="276"/>
            <ac:spMk id="4" creationId="{00000000-0000-0000-0000-000000000000}"/>
          </ac:spMkLst>
        </pc:spChg>
        <pc:spChg chg="del mod">
          <ac:chgData name="Stefano Nuzzo" userId="75a5d3772824a1c5" providerId="LiveId" clId="{1B521D63-6228-475C-9121-6A09982F4592}" dt="2020-05-25T11:01:00.137" v="1797" actId="478"/>
          <ac:spMkLst>
            <pc:docMk/>
            <pc:sldMk cId="972153468" sldId="276"/>
            <ac:spMk id="5" creationId="{00000000-0000-0000-0000-000000000000}"/>
          </ac:spMkLst>
        </pc:spChg>
        <pc:spChg chg="mod">
          <ac:chgData name="Stefano Nuzzo" userId="75a5d3772824a1c5" providerId="LiveId" clId="{1B521D63-6228-475C-9121-6A09982F4592}" dt="2020-05-25T11:01:36.600" v="1811" actId="20577"/>
          <ac:spMkLst>
            <pc:docMk/>
            <pc:sldMk cId="972153468" sldId="276"/>
            <ac:spMk id="9" creationId="{00000000-0000-0000-0000-000000000000}"/>
          </ac:spMkLst>
        </pc:spChg>
        <pc:spChg chg="del mod">
          <ac:chgData name="Stefano Nuzzo" userId="75a5d3772824a1c5" providerId="LiveId" clId="{1B521D63-6228-475C-9121-6A09982F4592}" dt="2020-05-25T11:00:55.775" v="1793" actId="478"/>
          <ac:spMkLst>
            <pc:docMk/>
            <pc:sldMk cId="972153468" sldId="276"/>
            <ac:spMk id="10" creationId="{00000000-0000-0000-0000-000000000000}"/>
          </ac:spMkLst>
        </pc:spChg>
        <pc:spChg chg="add mod">
          <ac:chgData name="Stefano Nuzzo" userId="75a5d3772824a1c5" providerId="LiveId" clId="{1B521D63-6228-475C-9121-6A09982F4592}" dt="2020-05-25T11:02:21.991" v="1829" actId="404"/>
          <ac:spMkLst>
            <pc:docMk/>
            <pc:sldMk cId="972153468" sldId="276"/>
            <ac:spMk id="14" creationId="{506C60A5-F36A-4AC1-9900-EE6071722331}"/>
          </ac:spMkLst>
        </pc:spChg>
        <pc:spChg chg="add mod">
          <ac:chgData name="Stefano Nuzzo" userId="75a5d3772824a1c5" providerId="LiveId" clId="{1B521D63-6228-475C-9121-6A09982F4592}" dt="2020-05-25T11:03:40.564" v="1837" actId="207"/>
          <ac:spMkLst>
            <pc:docMk/>
            <pc:sldMk cId="972153468" sldId="276"/>
            <ac:spMk id="15" creationId="{6176C0A2-9E7A-4816-BF77-E5FBEF43C6CB}"/>
          </ac:spMkLst>
        </pc:spChg>
        <pc:picChg chg="mod">
          <ac:chgData name="Stefano Nuzzo" userId="75a5d3772824a1c5" providerId="LiveId" clId="{1B521D63-6228-475C-9121-6A09982F4592}" dt="2020-05-25T11:02:18.209" v="1827" actId="1076"/>
          <ac:picMkLst>
            <pc:docMk/>
            <pc:sldMk cId="972153468" sldId="276"/>
            <ac:picMk id="7" creationId="{00000000-0000-0000-0000-000000000000}"/>
          </ac:picMkLst>
        </pc:picChg>
        <pc:picChg chg="del mod">
          <ac:chgData name="Stefano Nuzzo" userId="75a5d3772824a1c5" providerId="LiveId" clId="{1B521D63-6228-475C-9121-6A09982F4592}" dt="2020-05-25T11:00:56.603" v="1794" actId="478"/>
          <ac:picMkLst>
            <pc:docMk/>
            <pc:sldMk cId="972153468" sldId="276"/>
            <ac:picMk id="11" creationId="{00000000-0000-0000-0000-000000000000}"/>
          </ac:picMkLst>
        </pc:picChg>
        <pc:picChg chg="del mod">
          <ac:chgData name="Stefano Nuzzo" userId="75a5d3772824a1c5" providerId="LiveId" clId="{1B521D63-6228-475C-9121-6A09982F4592}" dt="2020-05-25T11:01:01.779" v="1798" actId="478"/>
          <ac:picMkLst>
            <pc:docMk/>
            <pc:sldMk cId="972153468" sldId="276"/>
            <ac:picMk id="12" creationId="{00000000-0000-0000-0000-000000000000}"/>
          </ac:picMkLst>
        </pc:picChg>
        <pc:picChg chg="add mod">
          <ac:chgData name="Stefano Nuzzo" userId="75a5d3772824a1c5" providerId="LiveId" clId="{1B521D63-6228-475C-9121-6A09982F4592}" dt="2020-05-25T11:02:26.363" v="1831" actId="1076"/>
          <ac:picMkLst>
            <pc:docMk/>
            <pc:sldMk cId="972153468" sldId="276"/>
            <ac:picMk id="13" creationId="{5475C908-6829-4E6C-8B44-1CCBEE3D1BAB}"/>
          </ac:picMkLst>
        </pc:picChg>
      </pc:sldChg>
      <pc:sldChg chg="modSp del mod">
        <pc:chgData name="Stefano Nuzzo" userId="75a5d3772824a1c5" providerId="LiveId" clId="{1B521D63-6228-475C-9121-6A09982F4592}" dt="2020-05-25T11:03:47.389" v="1838" actId="47"/>
        <pc:sldMkLst>
          <pc:docMk/>
          <pc:sldMk cId="3145607223" sldId="277"/>
        </pc:sldMkLst>
        <pc:spChg chg="mod">
          <ac:chgData name="Stefano Nuzzo" userId="75a5d3772824a1c5" providerId="LiveId" clId="{1B521D63-6228-475C-9121-6A09982F4592}" dt="2020-05-25T10:36:25.098" v="595" actId="1036"/>
          <ac:spMkLst>
            <pc:docMk/>
            <pc:sldMk cId="3145607223" sldId="277"/>
            <ac:spMk id="13" creationId="{00000000-0000-0000-0000-000000000000}"/>
          </ac:spMkLst>
        </pc:spChg>
        <pc:spChg chg="mod">
          <ac:chgData name="Stefano Nuzzo" userId="75a5d3772824a1c5" providerId="LiveId" clId="{1B521D63-6228-475C-9121-6A09982F4592}" dt="2020-05-25T10:37:43.485" v="732" actId="1038"/>
          <ac:spMkLst>
            <pc:docMk/>
            <pc:sldMk cId="3145607223" sldId="277"/>
            <ac:spMk id="15" creationId="{00000000-0000-0000-0000-000000000000}"/>
          </ac:spMkLst>
        </pc:spChg>
        <pc:picChg chg="mod">
          <ac:chgData name="Stefano Nuzzo" userId="75a5d3772824a1c5" providerId="LiveId" clId="{1B521D63-6228-475C-9121-6A09982F4592}" dt="2020-05-25T10:37:47.688" v="735" actId="1037"/>
          <ac:picMkLst>
            <pc:docMk/>
            <pc:sldMk cId="3145607223" sldId="277"/>
            <ac:picMk id="16" creationId="{00000000-0000-0000-0000-000000000000}"/>
          </ac:picMkLst>
        </pc:picChg>
      </pc:sldChg>
      <pc:sldChg chg="addSp delSp modSp mod">
        <pc:chgData name="Stefano Nuzzo" userId="75a5d3772824a1c5" providerId="LiveId" clId="{1B521D63-6228-475C-9121-6A09982F4592}" dt="2020-05-25T11:12:56.925" v="2130" actId="5793"/>
        <pc:sldMkLst>
          <pc:docMk/>
          <pc:sldMk cId="2899276859" sldId="278"/>
        </pc:sldMkLst>
        <pc:spChg chg="mod">
          <ac:chgData name="Stefano Nuzzo" userId="75a5d3772824a1c5" providerId="LiveId" clId="{1B521D63-6228-475C-9121-6A09982F4592}" dt="2020-05-25T10:39:08.790" v="774" actId="20577"/>
          <ac:spMkLst>
            <pc:docMk/>
            <pc:sldMk cId="2899276859" sldId="278"/>
            <ac:spMk id="2" creationId="{15720000-7AF3-4E46-8B09-D525F49A878C}"/>
          </ac:spMkLst>
        </pc:spChg>
        <pc:spChg chg="del">
          <ac:chgData name="Stefano Nuzzo" userId="75a5d3772824a1c5" providerId="LiveId" clId="{1B521D63-6228-475C-9121-6A09982F4592}" dt="2020-05-25T11:12:26.826" v="2111" actId="478"/>
          <ac:spMkLst>
            <pc:docMk/>
            <pc:sldMk cId="2899276859" sldId="278"/>
            <ac:spMk id="3" creationId="{00000000-0000-0000-0000-000000000000}"/>
          </ac:spMkLst>
        </pc:spChg>
        <pc:spChg chg="add del">
          <ac:chgData name="Stefano Nuzzo" userId="75a5d3772824a1c5" providerId="LiveId" clId="{1B521D63-6228-475C-9121-6A09982F4592}" dt="2020-05-25T11:12:24.700" v="2110" actId="478"/>
          <ac:spMkLst>
            <pc:docMk/>
            <pc:sldMk cId="2899276859" sldId="278"/>
            <ac:spMk id="6" creationId="{F45EB842-5E90-4D6A-950B-EF6557BE0D21}"/>
          </ac:spMkLst>
        </pc:spChg>
        <pc:spChg chg="mod">
          <ac:chgData name="Stefano Nuzzo" userId="75a5d3772824a1c5" providerId="LiveId" clId="{1B521D63-6228-475C-9121-6A09982F4592}" dt="2020-05-25T11:12:56.925" v="2130" actId="5793"/>
          <ac:spMkLst>
            <pc:docMk/>
            <pc:sldMk cId="2899276859" sldId="278"/>
            <ac:spMk id="13" creationId="{00000000-0000-0000-0000-000000000000}"/>
          </ac:spMkLst>
        </pc:spChg>
        <pc:picChg chg="mod">
          <ac:chgData name="Stefano Nuzzo" userId="75a5d3772824a1c5" providerId="LiveId" clId="{1B521D63-6228-475C-9121-6A09982F4592}" dt="2020-05-25T10:39:22.598" v="792" actId="1036"/>
          <ac:picMkLst>
            <pc:docMk/>
            <pc:sldMk cId="2899276859" sldId="278"/>
            <ac:picMk id="14" creationId="{00000000-0000-0000-0000-000000000000}"/>
          </ac:picMkLst>
        </pc:picChg>
      </pc:sldChg>
      <pc:sldChg chg="delSp modSp mod ord">
        <pc:chgData name="Stefano Nuzzo" userId="75a5d3772824a1c5" providerId="LiveId" clId="{1B521D63-6228-475C-9121-6A09982F4592}" dt="2020-05-25T11:12:20.852" v="2108" actId="478"/>
        <pc:sldMkLst>
          <pc:docMk/>
          <pc:sldMk cId="3407380333" sldId="279"/>
        </pc:sldMkLst>
        <pc:spChg chg="mod">
          <ac:chgData name="Stefano Nuzzo" userId="75a5d3772824a1c5" providerId="LiveId" clId="{1B521D63-6228-475C-9121-6A09982F4592}" dt="2020-05-25T11:04:40.199" v="1892" actId="20577"/>
          <ac:spMkLst>
            <pc:docMk/>
            <pc:sldMk cId="3407380333" sldId="279"/>
            <ac:spMk id="2" creationId="{15720000-7AF3-4E46-8B09-D525F49A878C}"/>
          </ac:spMkLst>
        </pc:spChg>
        <pc:spChg chg="del">
          <ac:chgData name="Stefano Nuzzo" userId="75a5d3772824a1c5" providerId="LiveId" clId="{1B521D63-6228-475C-9121-6A09982F4592}" dt="2020-05-25T11:12:20.852" v="2108" actId="478"/>
          <ac:spMkLst>
            <pc:docMk/>
            <pc:sldMk cId="3407380333" sldId="279"/>
            <ac:spMk id="3" creationId="{00000000-0000-0000-0000-000000000000}"/>
          </ac:spMkLst>
        </pc:spChg>
        <pc:spChg chg="mod">
          <ac:chgData name="Stefano Nuzzo" userId="75a5d3772824a1c5" providerId="LiveId" clId="{1B521D63-6228-475C-9121-6A09982F4592}" dt="2020-05-25T11:03:51.247" v="1839" actId="20577"/>
          <ac:spMkLst>
            <pc:docMk/>
            <pc:sldMk cId="3407380333" sldId="279"/>
            <ac:spMk id="13" creationId="{00000000-0000-0000-0000-000000000000}"/>
          </ac:spMkLst>
        </pc:spChg>
        <pc:spChg chg="mod">
          <ac:chgData name="Stefano Nuzzo" userId="75a5d3772824a1c5" providerId="LiveId" clId="{1B521D63-6228-475C-9121-6A09982F4592}" dt="2020-05-25T10:38:35.574" v="768" actId="20577"/>
          <ac:spMkLst>
            <pc:docMk/>
            <pc:sldMk cId="3407380333" sldId="279"/>
            <ac:spMk id="14" creationId="{00000000-0000-0000-0000-000000000000}"/>
          </ac:spMkLst>
        </pc:spChg>
        <pc:graphicFrameChg chg="mod modGraphic">
          <ac:chgData name="Stefano Nuzzo" userId="75a5d3772824a1c5" providerId="LiveId" clId="{1B521D63-6228-475C-9121-6A09982F4592}" dt="2020-05-25T11:04:54.555" v="1893" actId="122"/>
          <ac:graphicFrameMkLst>
            <pc:docMk/>
            <pc:sldMk cId="3407380333" sldId="279"/>
            <ac:graphicFrameMk id="15" creationId="{00000000-0000-0000-0000-000000000000}"/>
          </ac:graphicFrameMkLst>
        </pc:graphicFrameChg>
        <pc:picChg chg="mod">
          <ac:chgData name="Stefano Nuzzo" userId="75a5d3772824a1c5" providerId="LiveId" clId="{1B521D63-6228-475C-9121-6A09982F4592}" dt="2020-05-25T10:38:00.508" v="747" actId="1036"/>
          <ac:picMkLst>
            <pc:docMk/>
            <pc:sldMk cId="3407380333" sldId="279"/>
            <ac:picMk id="16" creationId="{00000000-0000-0000-0000-000000000000}"/>
          </ac:picMkLst>
        </pc:picChg>
        <pc:picChg chg="mod">
          <ac:chgData name="Stefano Nuzzo" userId="75a5d3772824a1c5" providerId="LiveId" clId="{1B521D63-6228-475C-9121-6A09982F4592}" dt="2020-05-25T10:38:00.508" v="747" actId="1036"/>
          <ac:picMkLst>
            <pc:docMk/>
            <pc:sldMk cId="3407380333" sldId="279"/>
            <ac:picMk id="17" creationId="{00000000-0000-0000-0000-000000000000}"/>
          </ac:picMkLst>
        </pc:picChg>
        <pc:picChg chg="mod">
          <ac:chgData name="Stefano Nuzzo" userId="75a5d3772824a1c5" providerId="LiveId" clId="{1B521D63-6228-475C-9121-6A09982F4592}" dt="2020-05-25T10:38:00.508" v="747" actId="1036"/>
          <ac:picMkLst>
            <pc:docMk/>
            <pc:sldMk cId="3407380333" sldId="279"/>
            <ac:picMk id="18" creationId="{00000000-0000-0000-0000-000000000000}"/>
          </ac:picMkLst>
        </pc:picChg>
        <pc:picChg chg="mod">
          <ac:chgData name="Stefano Nuzzo" userId="75a5d3772824a1c5" providerId="LiveId" clId="{1B521D63-6228-475C-9121-6A09982F4592}" dt="2020-05-25T10:38:00.508" v="747" actId="1036"/>
          <ac:picMkLst>
            <pc:docMk/>
            <pc:sldMk cId="3407380333" sldId="279"/>
            <ac:picMk id="19" creationId="{00000000-0000-0000-0000-000000000000}"/>
          </ac:picMkLst>
        </pc:picChg>
      </pc:sldChg>
      <pc:sldChg chg="addSp modSp mod">
        <pc:chgData name="Stefano Nuzzo" userId="75a5d3772824a1c5" providerId="LiveId" clId="{1B521D63-6228-475C-9121-6A09982F4592}" dt="2020-05-25T10:43:55.057" v="1063" actId="1076"/>
        <pc:sldMkLst>
          <pc:docMk/>
          <pc:sldMk cId="3716363902" sldId="280"/>
        </pc:sldMkLst>
        <pc:spChg chg="mod">
          <ac:chgData name="Stefano Nuzzo" userId="75a5d3772824a1c5" providerId="LiveId" clId="{1B521D63-6228-475C-9121-6A09982F4592}" dt="2020-05-25T10:39:53.228" v="834" actId="20577"/>
          <ac:spMkLst>
            <pc:docMk/>
            <pc:sldMk cId="3716363902" sldId="280"/>
            <ac:spMk id="2" creationId="{15720000-7AF3-4E46-8B09-D525F49A878C}"/>
          </ac:spMkLst>
        </pc:spChg>
        <pc:spChg chg="add mod">
          <ac:chgData name="Stefano Nuzzo" userId="75a5d3772824a1c5" providerId="LiveId" clId="{1B521D63-6228-475C-9121-6A09982F4592}" dt="2020-05-25T10:43:55.057" v="1063" actId="1076"/>
          <ac:spMkLst>
            <pc:docMk/>
            <pc:sldMk cId="3716363902" sldId="280"/>
            <ac:spMk id="4" creationId="{D4815B30-9BB3-4B05-A2C9-AA9A312ECEB5}"/>
          </ac:spMkLst>
        </pc:spChg>
        <pc:spChg chg="mod">
          <ac:chgData name="Stefano Nuzzo" userId="75a5d3772824a1c5" providerId="LiveId" clId="{1B521D63-6228-475C-9121-6A09982F4592}" dt="2020-05-25T10:42:50.806" v="1036" actId="1076"/>
          <ac:spMkLst>
            <pc:docMk/>
            <pc:sldMk cId="3716363902" sldId="280"/>
            <ac:spMk id="13" creationId="{00000000-0000-0000-0000-000000000000}"/>
          </ac:spMkLst>
        </pc:spChg>
        <pc:picChg chg="mod">
          <ac:chgData name="Stefano Nuzzo" userId="75a5d3772824a1c5" providerId="LiveId" clId="{1B521D63-6228-475C-9121-6A09982F4592}" dt="2020-05-25T10:43:52.367" v="1062" actId="1076"/>
          <ac:picMkLst>
            <pc:docMk/>
            <pc:sldMk cId="3716363902" sldId="280"/>
            <ac:picMk id="14" creationId="{00000000-0000-0000-0000-000000000000}"/>
          </ac:picMkLst>
        </pc:picChg>
      </pc:sldChg>
      <pc:sldChg chg="modSp mod">
        <pc:chgData name="Stefano Nuzzo" userId="75a5d3772824a1c5" providerId="LiveId" clId="{1B521D63-6228-475C-9121-6A09982F4592}" dt="2020-05-25T10:47:37.343" v="1326" actId="1076"/>
        <pc:sldMkLst>
          <pc:docMk/>
          <pc:sldMk cId="1302553230" sldId="281"/>
        </pc:sldMkLst>
        <pc:spChg chg="mod">
          <ac:chgData name="Stefano Nuzzo" userId="75a5d3772824a1c5" providerId="LiveId" clId="{1B521D63-6228-475C-9121-6A09982F4592}" dt="2020-05-25T10:44:44.168" v="1082" actId="20577"/>
          <ac:spMkLst>
            <pc:docMk/>
            <pc:sldMk cId="1302553230" sldId="281"/>
            <ac:spMk id="2" creationId="{15720000-7AF3-4E46-8B09-D525F49A878C}"/>
          </ac:spMkLst>
        </pc:spChg>
        <pc:spChg chg="mod">
          <ac:chgData name="Stefano Nuzzo" userId="75a5d3772824a1c5" providerId="LiveId" clId="{1B521D63-6228-475C-9121-6A09982F4592}" dt="2020-05-25T10:47:37.343" v="1326" actId="1076"/>
          <ac:spMkLst>
            <pc:docMk/>
            <pc:sldMk cId="1302553230" sldId="281"/>
            <ac:spMk id="7" creationId="{00000000-0000-0000-0000-000000000000}"/>
          </ac:spMkLst>
        </pc:spChg>
      </pc:sldChg>
      <pc:sldChg chg="delSp modSp mod">
        <pc:chgData name="Stefano Nuzzo" userId="75a5d3772824a1c5" providerId="LiveId" clId="{1B521D63-6228-475C-9121-6A09982F4592}" dt="2020-05-25T11:12:02.243" v="2105" actId="478"/>
        <pc:sldMkLst>
          <pc:docMk/>
          <pc:sldMk cId="676426203" sldId="282"/>
        </pc:sldMkLst>
        <pc:spChg chg="mod">
          <ac:chgData name="Stefano Nuzzo" userId="75a5d3772824a1c5" providerId="LiveId" clId="{1B521D63-6228-475C-9121-6A09982F4592}" dt="2020-05-25T11:05:30.116" v="1895" actId="255"/>
          <ac:spMkLst>
            <pc:docMk/>
            <pc:sldMk cId="676426203" sldId="282"/>
            <ac:spMk id="2" creationId="{15720000-7AF3-4E46-8B09-D525F49A878C}"/>
          </ac:spMkLst>
        </pc:spChg>
        <pc:spChg chg="del">
          <ac:chgData name="Stefano Nuzzo" userId="75a5d3772824a1c5" providerId="LiveId" clId="{1B521D63-6228-475C-9121-6A09982F4592}" dt="2020-05-25T11:12:02.243" v="2105" actId="478"/>
          <ac:spMkLst>
            <pc:docMk/>
            <pc:sldMk cId="676426203" sldId="282"/>
            <ac:spMk id="3" creationId="{00000000-0000-0000-0000-000000000000}"/>
          </ac:spMkLst>
        </pc:spChg>
        <pc:spChg chg="mod">
          <ac:chgData name="Stefano Nuzzo" userId="75a5d3772824a1c5" providerId="LiveId" clId="{1B521D63-6228-475C-9121-6A09982F4592}" dt="2020-05-25T10:52:48.775" v="1610" actId="115"/>
          <ac:spMkLst>
            <pc:docMk/>
            <pc:sldMk cId="676426203" sldId="282"/>
            <ac:spMk id="10" creationId="{00000000-0000-0000-0000-000000000000}"/>
          </ac:spMkLst>
        </pc:spChg>
      </pc:sldChg>
      <pc:sldChg chg="delSp modSp mod">
        <pc:chgData name="Stefano Nuzzo" userId="75a5d3772824a1c5" providerId="LiveId" clId="{1B521D63-6228-475C-9121-6A09982F4592}" dt="2020-05-25T11:11:58.834" v="2104" actId="478"/>
        <pc:sldMkLst>
          <pc:docMk/>
          <pc:sldMk cId="503456148" sldId="283"/>
        </pc:sldMkLst>
        <pc:spChg chg="mod">
          <ac:chgData name="Stefano Nuzzo" userId="75a5d3772824a1c5" providerId="LiveId" clId="{1B521D63-6228-475C-9121-6A09982F4592}" dt="2020-05-25T11:05:39.197" v="1896" actId="403"/>
          <ac:spMkLst>
            <pc:docMk/>
            <pc:sldMk cId="503456148" sldId="283"/>
            <ac:spMk id="2" creationId="{15720000-7AF3-4E46-8B09-D525F49A878C}"/>
          </ac:spMkLst>
        </pc:spChg>
        <pc:spChg chg="del">
          <ac:chgData name="Stefano Nuzzo" userId="75a5d3772824a1c5" providerId="LiveId" clId="{1B521D63-6228-475C-9121-6A09982F4592}" dt="2020-05-25T11:11:58.834" v="2104" actId="478"/>
          <ac:spMkLst>
            <pc:docMk/>
            <pc:sldMk cId="503456148" sldId="283"/>
            <ac:spMk id="3" creationId="{00000000-0000-0000-0000-000000000000}"/>
          </ac:spMkLst>
        </pc:spChg>
        <pc:spChg chg="mod">
          <ac:chgData name="Stefano Nuzzo" userId="75a5d3772824a1c5" providerId="LiveId" clId="{1B521D63-6228-475C-9121-6A09982F4592}" dt="2020-05-25T10:54:23.693" v="1678" actId="20577"/>
          <ac:spMkLst>
            <pc:docMk/>
            <pc:sldMk cId="503456148" sldId="283"/>
            <ac:spMk id="17" creationId="{00000000-0000-0000-0000-000000000000}"/>
          </ac:spMkLst>
        </pc:spChg>
      </pc:sldChg>
      <pc:sldChg chg="modSp del mod">
        <pc:chgData name="Stefano Nuzzo" userId="75a5d3772824a1c5" providerId="LiveId" clId="{1B521D63-6228-475C-9121-6A09982F4592}" dt="2020-05-25T11:05:47.676" v="1897" actId="47"/>
        <pc:sldMkLst>
          <pc:docMk/>
          <pc:sldMk cId="3367213871" sldId="284"/>
        </pc:sldMkLst>
        <pc:spChg chg="mod">
          <ac:chgData name="Stefano Nuzzo" userId="75a5d3772824a1c5" providerId="LiveId" clId="{1B521D63-6228-475C-9121-6A09982F4592}" dt="2020-05-25T10:54:51.991" v="1694" actId="20577"/>
          <ac:spMkLst>
            <pc:docMk/>
            <pc:sldMk cId="3367213871" sldId="284"/>
            <ac:spMk id="2" creationId="{15720000-7AF3-4E46-8B09-D525F49A878C}"/>
          </ac:spMkLst>
        </pc:spChg>
      </pc:sldChg>
      <pc:sldChg chg="addSp delSp modSp del mod">
        <pc:chgData name="Stefano Nuzzo" userId="75a5d3772824a1c5" providerId="LiveId" clId="{1B521D63-6228-475C-9121-6A09982F4592}" dt="2020-05-25T11:06:00.874" v="1901" actId="47"/>
        <pc:sldMkLst>
          <pc:docMk/>
          <pc:sldMk cId="2834654290" sldId="285"/>
        </pc:sldMkLst>
        <pc:spChg chg="del mod">
          <ac:chgData name="Stefano Nuzzo" userId="75a5d3772824a1c5" providerId="LiveId" clId="{1B521D63-6228-475C-9121-6A09982F4592}" dt="2020-05-25T11:05:57.614" v="1899" actId="478"/>
          <ac:spMkLst>
            <pc:docMk/>
            <pc:sldMk cId="2834654290" sldId="285"/>
            <ac:spMk id="2" creationId="{15720000-7AF3-4E46-8B09-D525F49A878C}"/>
          </ac:spMkLst>
        </pc:spChg>
        <pc:spChg chg="add del mod">
          <ac:chgData name="Stefano Nuzzo" userId="75a5d3772824a1c5" providerId="LiveId" clId="{1B521D63-6228-475C-9121-6A09982F4592}" dt="2020-05-25T11:05:59.357" v="1900" actId="478"/>
          <ac:spMkLst>
            <pc:docMk/>
            <pc:sldMk cId="2834654290" sldId="285"/>
            <ac:spMk id="5" creationId="{3EF9E074-7FA5-4BC5-9248-ABB956CF089F}"/>
          </ac:spMkLst>
        </pc:spChg>
      </pc:sldChg>
      <pc:sldChg chg="addSp delSp modSp add mod ord">
        <pc:chgData name="Stefano Nuzzo" userId="75a5d3772824a1c5" providerId="LiveId" clId="{1B521D63-6228-475C-9121-6A09982F4592}" dt="2020-05-25T11:04:18.872" v="1877" actId="20577"/>
        <pc:sldMkLst>
          <pc:docMk/>
          <pc:sldMk cId="1834970069" sldId="286"/>
        </pc:sldMkLst>
        <pc:spChg chg="mod">
          <ac:chgData name="Stefano Nuzzo" userId="75a5d3772824a1c5" providerId="LiveId" clId="{1B521D63-6228-475C-9121-6A09982F4592}" dt="2020-05-25T11:04:18.872" v="1877" actId="20577"/>
          <ac:spMkLst>
            <pc:docMk/>
            <pc:sldMk cId="1834970069" sldId="286"/>
            <ac:spMk id="2" creationId="{15720000-7AF3-4E46-8B09-D525F49A878C}"/>
          </ac:spMkLst>
        </pc:spChg>
        <pc:spChg chg="mod">
          <ac:chgData name="Stefano Nuzzo" userId="75a5d3772824a1c5" providerId="LiveId" clId="{1B521D63-6228-475C-9121-6A09982F4592}" dt="2020-05-25T10:59:05.205" v="1747"/>
          <ac:spMkLst>
            <pc:docMk/>
            <pc:sldMk cId="1834970069" sldId="286"/>
            <ac:spMk id="8" creationId="{D0FDE60B-A40D-49C9-A5DE-45A7970DA127}"/>
          </ac:spMkLst>
        </pc:spChg>
        <pc:spChg chg="mod">
          <ac:chgData name="Stefano Nuzzo" userId="75a5d3772824a1c5" providerId="LiveId" clId="{1B521D63-6228-475C-9121-6A09982F4592}" dt="2020-05-25T10:59:05.205" v="1747"/>
          <ac:spMkLst>
            <pc:docMk/>
            <pc:sldMk cId="1834970069" sldId="286"/>
            <ac:spMk id="9" creationId="{2069D663-4126-48FF-9A47-0A22E62F7915}"/>
          </ac:spMkLst>
        </pc:spChg>
        <pc:spChg chg="del">
          <ac:chgData name="Stefano Nuzzo" userId="75a5d3772824a1c5" providerId="LiveId" clId="{1B521D63-6228-475C-9121-6A09982F4592}" dt="2020-05-25T10:59:04.861" v="1746" actId="478"/>
          <ac:spMkLst>
            <pc:docMk/>
            <pc:sldMk cId="1834970069" sldId="286"/>
            <ac:spMk id="10" creationId="{00000000-0000-0000-0000-000000000000}"/>
          </ac:spMkLst>
        </pc:spChg>
        <pc:spChg chg="mod">
          <ac:chgData name="Stefano Nuzzo" userId="75a5d3772824a1c5" providerId="LiveId" clId="{1B521D63-6228-475C-9121-6A09982F4592}" dt="2020-05-25T10:59:05.205" v="1747"/>
          <ac:spMkLst>
            <pc:docMk/>
            <pc:sldMk cId="1834970069" sldId="286"/>
            <ac:spMk id="11" creationId="{F414E66B-6B8D-460F-8600-8DE3602FE507}"/>
          </ac:spMkLst>
        </pc:spChg>
        <pc:spChg chg="mod">
          <ac:chgData name="Stefano Nuzzo" userId="75a5d3772824a1c5" providerId="LiveId" clId="{1B521D63-6228-475C-9121-6A09982F4592}" dt="2020-05-25T10:59:05.205" v="1747"/>
          <ac:spMkLst>
            <pc:docMk/>
            <pc:sldMk cId="1834970069" sldId="286"/>
            <ac:spMk id="12" creationId="{76D463CF-2801-40A9-A19A-66AB28FD038D}"/>
          </ac:spMkLst>
        </pc:spChg>
        <pc:spChg chg="mod">
          <ac:chgData name="Stefano Nuzzo" userId="75a5d3772824a1c5" providerId="LiveId" clId="{1B521D63-6228-475C-9121-6A09982F4592}" dt="2020-05-25T10:59:05.205" v="1747"/>
          <ac:spMkLst>
            <pc:docMk/>
            <pc:sldMk cId="1834970069" sldId="286"/>
            <ac:spMk id="13" creationId="{FFBAE2CE-370B-4213-B43C-A22F1F2EBE0D}"/>
          </ac:spMkLst>
        </pc:spChg>
        <pc:spChg chg="mod">
          <ac:chgData name="Stefano Nuzzo" userId="75a5d3772824a1c5" providerId="LiveId" clId="{1B521D63-6228-475C-9121-6A09982F4592}" dt="2020-05-25T10:59:05.205" v="1747"/>
          <ac:spMkLst>
            <pc:docMk/>
            <pc:sldMk cId="1834970069" sldId="286"/>
            <ac:spMk id="18" creationId="{5EC40CEC-6F48-4FB0-B1F8-A2755BC70BDB}"/>
          </ac:spMkLst>
        </pc:spChg>
        <pc:spChg chg="mod">
          <ac:chgData name="Stefano Nuzzo" userId="75a5d3772824a1c5" providerId="LiveId" clId="{1B521D63-6228-475C-9121-6A09982F4592}" dt="2020-05-25T10:59:47.451" v="1765" actId="20577"/>
          <ac:spMkLst>
            <pc:docMk/>
            <pc:sldMk cId="1834970069" sldId="286"/>
            <ac:spMk id="25" creationId="{6A74B9FC-08D1-425B-A2E1-0AA7BFADB9DD}"/>
          </ac:spMkLst>
        </pc:spChg>
        <pc:spChg chg="mod">
          <ac:chgData name="Stefano Nuzzo" userId="75a5d3772824a1c5" providerId="LiveId" clId="{1B521D63-6228-475C-9121-6A09982F4592}" dt="2020-05-25T10:59:53.127" v="1766" actId="14100"/>
          <ac:spMkLst>
            <pc:docMk/>
            <pc:sldMk cId="1834970069" sldId="286"/>
            <ac:spMk id="26" creationId="{B3AE620A-1F98-4F8C-A82C-D01E03FEF1C8}"/>
          </ac:spMkLst>
        </pc:spChg>
        <pc:spChg chg="mod">
          <ac:chgData name="Stefano Nuzzo" userId="75a5d3772824a1c5" providerId="LiveId" clId="{1B521D63-6228-475C-9121-6A09982F4592}" dt="2020-05-25T10:59:05.205" v="1747"/>
          <ac:spMkLst>
            <pc:docMk/>
            <pc:sldMk cId="1834970069" sldId="286"/>
            <ac:spMk id="27" creationId="{3079A9C0-1F4D-40D9-92F6-5F6A21FBA4BB}"/>
          </ac:spMkLst>
        </pc:spChg>
        <pc:spChg chg="mod">
          <ac:chgData name="Stefano Nuzzo" userId="75a5d3772824a1c5" providerId="LiveId" clId="{1B521D63-6228-475C-9121-6A09982F4592}" dt="2020-05-25T10:59:05.205" v="1747"/>
          <ac:spMkLst>
            <pc:docMk/>
            <pc:sldMk cId="1834970069" sldId="286"/>
            <ac:spMk id="28" creationId="{93A1EE7B-25C1-4169-86BD-70240290943C}"/>
          </ac:spMkLst>
        </pc:spChg>
        <pc:grpChg chg="add mod">
          <ac:chgData name="Stefano Nuzzo" userId="75a5d3772824a1c5" providerId="LiveId" clId="{1B521D63-6228-475C-9121-6A09982F4592}" dt="2020-05-25T10:59:26.547" v="1752" actId="1076"/>
          <ac:grpSpMkLst>
            <pc:docMk/>
            <pc:sldMk cId="1834970069" sldId="286"/>
            <ac:grpSpMk id="7" creationId="{67A988CF-6193-4B42-9397-5741CCBC28F5}"/>
          </ac:grpSpMkLst>
        </pc:grpChg>
        <pc:picChg chg="mod">
          <ac:chgData name="Stefano Nuzzo" userId="75a5d3772824a1c5" providerId="LiveId" clId="{1B521D63-6228-475C-9121-6A09982F4592}" dt="2020-05-25T10:59:05.205" v="1747"/>
          <ac:picMkLst>
            <pc:docMk/>
            <pc:sldMk cId="1834970069" sldId="286"/>
            <ac:picMk id="20" creationId="{4B4E087E-CDA9-47AB-BA03-7614B69222BE}"/>
          </ac:picMkLst>
        </pc:picChg>
        <pc:picChg chg="mod">
          <ac:chgData name="Stefano Nuzzo" userId="75a5d3772824a1c5" providerId="LiveId" clId="{1B521D63-6228-475C-9121-6A09982F4592}" dt="2020-05-25T10:59:05.205" v="1747"/>
          <ac:picMkLst>
            <pc:docMk/>
            <pc:sldMk cId="1834970069" sldId="286"/>
            <ac:picMk id="21" creationId="{A8B6CBA6-2466-4B1F-941D-52D1EDF7BEF8}"/>
          </ac:picMkLst>
        </pc:picChg>
        <pc:picChg chg="mod">
          <ac:chgData name="Stefano Nuzzo" userId="75a5d3772824a1c5" providerId="LiveId" clId="{1B521D63-6228-475C-9121-6A09982F4592}" dt="2020-05-25T10:59:05.205" v="1747"/>
          <ac:picMkLst>
            <pc:docMk/>
            <pc:sldMk cId="1834970069" sldId="286"/>
            <ac:picMk id="22" creationId="{B30DDA91-9788-4B4F-9044-2772ABE3967E}"/>
          </ac:picMkLst>
        </pc:picChg>
        <pc:picChg chg="mod">
          <ac:chgData name="Stefano Nuzzo" userId="75a5d3772824a1c5" providerId="LiveId" clId="{1B521D63-6228-475C-9121-6A09982F4592}" dt="2020-05-25T10:59:05.205" v="1747"/>
          <ac:picMkLst>
            <pc:docMk/>
            <pc:sldMk cId="1834970069" sldId="286"/>
            <ac:picMk id="23" creationId="{71E6D2DC-6E9A-4C90-9BDB-8B24572123DB}"/>
          </ac:picMkLst>
        </pc:picChg>
        <pc:picChg chg="mod">
          <ac:chgData name="Stefano Nuzzo" userId="75a5d3772824a1c5" providerId="LiveId" clId="{1B521D63-6228-475C-9121-6A09982F4592}" dt="2020-05-25T10:59:05.205" v="1747"/>
          <ac:picMkLst>
            <pc:docMk/>
            <pc:sldMk cId="1834970069" sldId="286"/>
            <ac:picMk id="24" creationId="{959B81A9-BA70-4950-BE2C-17AAD7B10ACA}"/>
          </ac:picMkLst>
        </pc:picChg>
        <pc:cxnChg chg="mod">
          <ac:chgData name="Stefano Nuzzo" userId="75a5d3772824a1c5" providerId="LiveId" clId="{1B521D63-6228-475C-9121-6A09982F4592}" dt="2020-05-25T10:59:05.205" v="1747"/>
          <ac:cxnSpMkLst>
            <pc:docMk/>
            <pc:sldMk cId="1834970069" sldId="286"/>
            <ac:cxnSpMk id="14" creationId="{7600DBB8-8458-4C25-B4EA-25BD11B5DDB0}"/>
          </ac:cxnSpMkLst>
        </pc:cxnChg>
        <pc:cxnChg chg="mod">
          <ac:chgData name="Stefano Nuzzo" userId="75a5d3772824a1c5" providerId="LiveId" clId="{1B521D63-6228-475C-9121-6A09982F4592}" dt="2020-05-25T10:59:05.205" v="1747"/>
          <ac:cxnSpMkLst>
            <pc:docMk/>
            <pc:sldMk cId="1834970069" sldId="286"/>
            <ac:cxnSpMk id="15" creationId="{116FAC82-69A8-4298-838C-0FEA90B57A63}"/>
          </ac:cxnSpMkLst>
        </pc:cxnChg>
        <pc:cxnChg chg="mod">
          <ac:chgData name="Stefano Nuzzo" userId="75a5d3772824a1c5" providerId="LiveId" clId="{1B521D63-6228-475C-9121-6A09982F4592}" dt="2020-05-25T10:59:05.205" v="1747"/>
          <ac:cxnSpMkLst>
            <pc:docMk/>
            <pc:sldMk cId="1834970069" sldId="286"/>
            <ac:cxnSpMk id="16" creationId="{AD62B793-378B-407D-AECB-E3302C4FA810}"/>
          </ac:cxnSpMkLst>
        </pc:cxnChg>
        <pc:cxnChg chg="mod">
          <ac:chgData name="Stefano Nuzzo" userId="75a5d3772824a1c5" providerId="LiveId" clId="{1B521D63-6228-475C-9121-6A09982F4592}" dt="2020-05-25T10:59:05.205" v="1747"/>
          <ac:cxnSpMkLst>
            <pc:docMk/>
            <pc:sldMk cId="1834970069" sldId="286"/>
            <ac:cxnSpMk id="17" creationId="{25806456-ACE8-4B7F-A4D6-A48DE182B65D}"/>
          </ac:cxnSpMkLst>
        </pc:cxnChg>
        <pc:cxnChg chg="mod">
          <ac:chgData name="Stefano Nuzzo" userId="75a5d3772824a1c5" providerId="LiveId" clId="{1B521D63-6228-475C-9121-6A09982F4592}" dt="2020-05-25T10:59:05.205" v="1747"/>
          <ac:cxnSpMkLst>
            <pc:docMk/>
            <pc:sldMk cId="1834970069" sldId="286"/>
            <ac:cxnSpMk id="19" creationId="{941936B1-0A0C-459E-92C4-AE4D9AE5ECBA}"/>
          </ac:cxnSpMkLst>
        </pc:cxnChg>
      </pc:sldChg>
      <pc:sldChg chg="addSp delSp modSp add mod">
        <pc:chgData name="Stefano Nuzzo" userId="75a5d3772824a1c5" providerId="LiveId" clId="{1B521D63-6228-475C-9121-6A09982F4592}" dt="2020-05-25T11:06:57.220" v="1959" actId="478"/>
        <pc:sldMkLst>
          <pc:docMk/>
          <pc:sldMk cId="2623959832" sldId="287"/>
        </pc:sldMkLst>
        <pc:spChg chg="mod">
          <ac:chgData name="Stefano Nuzzo" userId="75a5d3772824a1c5" providerId="LiveId" clId="{1B521D63-6228-475C-9121-6A09982F4592}" dt="2020-05-25T11:06:53.842" v="1958" actId="14100"/>
          <ac:spMkLst>
            <pc:docMk/>
            <pc:sldMk cId="2623959832" sldId="287"/>
            <ac:spMk id="3" creationId="{00000000-0000-0000-0000-000000000000}"/>
          </ac:spMkLst>
        </pc:spChg>
        <pc:spChg chg="add del mod">
          <ac:chgData name="Stefano Nuzzo" userId="75a5d3772824a1c5" providerId="LiveId" clId="{1B521D63-6228-475C-9121-6A09982F4592}" dt="2020-05-25T11:06:33.521" v="1944" actId="478"/>
          <ac:spMkLst>
            <pc:docMk/>
            <pc:sldMk cId="2623959832" sldId="287"/>
            <ac:spMk id="4" creationId="{E7FE015B-B07B-4243-8A5B-C67DE7F36493}"/>
          </ac:spMkLst>
        </pc:spChg>
        <pc:spChg chg="del">
          <ac:chgData name="Stefano Nuzzo" userId="75a5d3772824a1c5" providerId="LiveId" clId="{1B521D63-6228-475C-9121-6A09982F4592}" dt="2020-05-25T11:06:28.381" v="1941" actId="478"/>
          <ac:spMkLst>
            <pc:docMk/>
            <pc:sldMk cId="2623959832" sldId="287"/>
            <ac:spMk id="6" creationId="{00000000-0000-0000-0000-000000000000}"/>
          </ac:spMkLst>
        </pc:spChg>
        <pc:spChg chg="add del">
          <ac:chgData name="Stefano Nuzzo" userId="75a5d3772824a1c5" providerId="LiveId" clId="{1B521D63-6228-475C-9121-6A09982F4592}" dt="2020-05-25T11:06:57.220" v="1959" actId="478"/>
          <ac:spMkLst>
            <pc:docMk/>
            <pc:sldMk cId="2623959832" sldId="287"/>
            <ac:spMk id="7" creationId="{00000000-0000-0000-0000-000000000000}"/>
          </ac:spMkLst>
        </pc:spChg>
      </pc:sldChg>
      <pc:sldChg chg="addSp delSp modSp add del mod">
        <pc:chgData name="Stefano Nuzzo" userId="75a5d3772824a1c5" providerId="LiveId" clId="{1B521D63-6228-475C-9121-6A09982F4592}" dt="2020-05-25T11:11:05.692" v="2033" actId="2696"/>
        <pc:sldMkLst>
          <pc:docMk/>
          <pc:sldMk cId="3610616562" sldId="288"/>
        </pc:sldMkLst>
        <pc:spChg chg="add del mod">
          <ac:chgData name="Stefano Nuzzo" userId="75a5d3772824a1c5" providerId="LiveId" clId="{1B521D63-6228-475C-9121-6A09982F4592}" dt="2020-05-25T11:11:01.095" v="2032" actId="478"/>
          <ac:spMkLst>
            <pc:docMk/>
            <pc:sldMk cId="3610616562" sldId="288"/>
            <ac:spMk id="8" creationId="{621450F7-1745-4EDC-9D95-510C34F8D638}"/>
          </ac:spMkLst>
        </pc:spChg>
        <pc:spChg chg="add mod">
          <ac:chgData name="Stefano Nuzzo" userId="75a5d3772824a1c5" providerId="LiveId" clId="{1B521D63-6228-475C-9121-6A09982F4592}" dt="2020-05-25T11:10:44.454" v="2030"/>
          <ac:spMkLst>
            <pc:docMk/>
            <pc:sldMk cId="3610616562" sldId="288"/>
            <ac:spMk id="11" creationId="{4AAD85E9-8868-4278-8DB0-8E7F6637E3B7}"/>
          </ac:spMkLst>
        </pc:spChg>
        <pc:spChg chg="add mod">
          <ac:chgData name="Stefano Nuzzo" userId="75a5d3772824a1c5" providerId="LiveId" clId="{1B521D63-6228-475C-9121-6A09982F4592}" dt="2020-05-25T11:10:44.454" v="2030"/>
          <ac:spMkLst>
            <pc:docMk/>
            <pc:sldMk cId="3610616562" sldId="288"/>
            <ac:spMk id="12" creationId="{37867C29-0945-4773-AC38-DFDD3EBE659A}"/>
          </ac:spMkLst>
        </pc:spChg>
        <pc:picChg chg="add mod">
          <ac:chgData name="Stefano Nuzzo" userId="75a5d3772824a1c5" providerId="LiveId" clId="{1B521D63-6228-475C-9121-6A09982F4592}" dt="2020-05-25T11:10:44.454" v="2030"/>
          <ac:picMkLst>
            <pc:docMk/>
            <pc:sldMk cId="3610616562" sldId="288"/>
            <ac:picMk id="7" creationId="{08A44160-D21F-44B6-B344-51183BE646FC}"/>
          </ac:picMkLst>
        </pc:picChg>
        <pc:picChg chg="add mod">
          <ac:chgData name="Stefano Nuzzo" userId="75a5d3772824a1c5" providerId="LiveId" clId="{1B521D63-6228-475C-9121-6A09982F4592}" dt="2020-05-25T11:10:44.454" v="2030"/>
          <ac:picMkLst>
            <pc:docMk/>
            <pc:sldMk cId="3610616562" sldId="288"/>
            <ac:picMk id="9" creationId="{80B15F54-5ECA-4A66-B465-BC344260BDFB}"/>
          </ac:picMkLst>
        </pc:picChg>
        <pc:picChg chg="add mod">
          <ac:chgData name="Stefano Nuzzo" userId="75a5d3772824a1c5" providerId="LiveId" clId="{1B521D63-6228-475C-9121-6A09982F4592}" dt="2020-05-25T11:10:44.454" v="2030"/>
          <ac:picMkLst>
            <pc:docMk/>
            <pc:sldMk cId="3610616562" sldId="288"/>
            <ac:picMk id="13" creationId="{70788758-DEF2-4B05-8E75-A0FBE917A09C}"/>
          </ac:picMkLst>
        </pc:picChg>
        <pc:picChg chg="add mod">
          <ac:chgData name="Stefano Nuzzo" userId="75a5d3772824a1c5" providerId="LiveId" clId="{1B521D63-6228-475C-9121-6A09982F4592}" dt="2020-05-25T11:10:44.454" v="2030"/>
          <ac:picMkLst>
            <pc:docMk/>
            <pc:sldMk cId="3610616562" sldId="288"/>
            <ac:picMk id="14" creationId="{7812C15A-739C-4B51-BF1E-3DA53B63D755}"/>
          </ac:picMkLst>
        </pc:picChg>
      </pc:sldChg>
      <pc:sldChg chg="delSp modSp add mod">
        <pc:chgData name="Stefano Nuzzo" userId="75a5d3772824a1c5" providerId="LiveId" clId="{1B521D63-6228-475C-9121-6A09982F4592}" dt="2020-05-25T11:13:18.778" v="2135" actId="1038"/>
        <pc:sldMkLst>
          <pc:docMk/>
          <pc:sldMk cId="3478916590" sldId="289"/>
        </pc:sldMkLst>
        <pc:spChg chg="mod">
          <ac:chgData name="Stefano Nuzzo" userId="75a5d3772824a1c5" providerId="LiveId" clId="{1B521D63-6228-475C-9121-6A09982F4592}" dt="2020-05-25T11:11:30.211" v="2087" actId="20577"/>
          <ac:spMkLst>
            <pc:docMk/>
            <pc:sldMk cId="3478916590" sldId="289"/>
            <ac:spMk id="2" creationId="{15720000-7AF3-4E46-8B09-D525F49A878C}"/>
          </ac:spMkLst>
        </pc:spChg>
        <pc:spChg chg="del">
          <ac:chgData name="Stefano Nuzzo" userId="75a5d3772824a1c5" providerId="LiveId" clId="{1B521D63-6228-475C-9121-6A09982F4592}" dt="2020-05-25T11:11:53.487" v="2103" actId="478"/>
          <ac:spMkLst>
            <pc:docMk/>
            <pc:sldMk cId="3478916590" sldId="289"/>
            <ac:spMk id="3" creationId="{00000000-0000-0000-0000-000000000000}"/>
          </ac:spMkLst>
        </pc:spChg>
        <pc:spChg chg="mod">
          <ac:chgData name="Stefano Nuzzo" userId="75a5d3772824a1c5" providerId="LiveId" clId="{1B521D63-6228-475C-9121-6A09982F4592}" dt="2020-05-25T11:11:51.001" v="2102" actId="1036"/>
          <ac:spMkLst>
            <pc:docMk/>
            <pc:sldMk cId="3478916590" sldId="289"/>
            <ac:spMk id="8" creationId="{621450F7-1745-4EDC-9D95-510C34F8D638}"/>
          </ac:spMkLst>
        </pc:spChg>
        <pc:spChg chg="del">
          <ac:chgData name="Stefano Nuzzo" userId="75a5d3772824a1c5" providerId="LiveId" clId="{1B521D63-6228-475C-9121-6A09982F4592}" dt="2020-05-25T11:11:39.632" v="2088" actId="478"/>
          <ac:spMkLst>
            <pc:docMk/>
            <pc:sldMk cId="3478916590" sldId="289"/>
            <ac:spMk id="10" creationId="{00000000-0000-0000-0000-000000000000}"/>
          </ac:spMkLst>
        </pc:spChg>
        <pc:spChg chg="mod">
          <ac:chgData name="Stefano Nuzzo" userId="75a5d3772824a1c5" providerId="LiveId" clId="{1B521D63-6228-475C-9121-6A09982F4592}" dt="2020-05-25T11:13:18.778" v="2135" actId="1038"/>
          <ac:spMkLst>
            <pc:docMk/>
            <pc:sldMk cId="3478916590" sldId="289"/>
            <ac:spMk id="11" creationId="{4AAD85E9-8868-4278-8DB0-8E7F6637E3B7}"/>
          </ac:spMkLst>
        </pc:spChg>
        <pc:spChg chg="mod">
          <ac:chgData name="Stefano Nuzzo" userId="75a5d3772824a1c5" providerId="LiveId" clId="{1B521D63-6228-475C-9121-6A09982F4592}" dt="2020-05-25T11:11:51.001" v="2102" actId="1036"/>
          <ac:spMkLst>
            <pc:docMk/>
            <pc:sldMk cId="3478916590" sldId="289"/>
            <ac:spMk id="12" creationId="{37867C29-0945-4773-AC38-DFDD3EBE659A}"/>
          </ac:spMkLst>
        </pc:spChg>
        <pc:picChg chg="mod">
          <ac:chgData name="Stefano Nuzzo" userId="75a5d3772824a1c5" providerId="LiveId" clId="{1B521D63-6228-475C-9121-6A09982F4592}" dt="2020-05-25T11:11:51.001" v="2102" actId="1036"/>
          <ac:picMkLst>
            <pc:docMk/>
            <pc:sldMk cId="3478916590" sldId="289"/>
            <ac:picMk id="7" creationId="{08A44160-D21F-44B6-B344-51183BE646FC}"/>
          </ac:picMkLst>
        </pc:picChg>
        <pc:picChg chg="mod">
          <ac:chgData name="Stefano Nuzzo" userId="75a5d3772824a1c5" providerId="LiveId" clId="{1B521D63-6228-475C-9121-6A09982F4592}" dt="2020-05-25T11:11:51.001" v="2102" actId="1036"/>
          <ac:picMkLst>
            <pc:docMk/>
            <pc:sldMk cId="3478916590" sldId="289"/>
            <ac:picMk id="9" creationId="{80B15F54-5ECA-4A66-B465-BC344260BDFB}"/>
          </ac:picMkLst>
        </pc:picChg>
        <pc:picChg chg="mod">
          <ac:chgData name="Stefano Nuzzo" userId="75a5d3772824a1c5" providerId="LiveId" clId="{1B521D63-6228-475C-9121-6A09982F4592}" dt="2020-05-25T11:11:51.001" v="2102" actId="1036"/>
          <ac:picMkLst>
            <pc:docMk/>
            <pc:sldMk cId="3478916590" sldId="289"/>
            <ac:picMk id="13" creationId="{70788758-DEF2-4B05-8E75-A0FBE917A09C}"/>
          </ac:picMkLst>
        </pc:picChg>
        <pc:picChg chg="mod">
          <ac:chgData name="Stefano Nuzzo" userId="75a5d3772824a1c5" providerId="LiveId" clId="{1B521D63-6228-475C-9121-6A09982F4592}" dt="2020-05-25T11:11:51.001" v="2102" actId="1036"/>
          <ac:picMkLst>
            <pc:docMk/>
            <pc:sldMk cId="3478916590" sldId="289"/>
            <ac:picMk id="14" creationId="{7812C15A-739C-4B51-BF1E-3DA53B63D755}"/>
          </ac:picMkLst>
        </pc:picChg>
      </pc:sldChg>
      <pc:sldChg chg="modSp add mod">
        <pc:chgData name="Stefano Nuzzo" userId="75a5d3772824a1c5" providerId="LiveId" clId="{1B521D63-6228-475C-9121-6A09982F4592}" dt="2020-05-25T11:22:24.238" v="3084" actId="948"/>
        <pc:sldMkLst>
          <pc:docMk/>
          <pc:sldMk cId="770761014" sldId="290"/>
        </pc:sldMkLst>
        <pc:spChg chg="mod">
          <ac:chgData name="Stefano Nuzzo" userId="75a5d3772824a1c5" providerId="LiveId" clId="{1B521D63-6228-475C-9121-6A09982F4592}" dt="2020-05-25T11:14:33.657" v="2178" actId="20577"/>
          <ac:spMkLst>
            <pc:docMk/>
            <pc:sldMk cId="770761014" sldId="290"/>
            <ac:spMk id="2" creationId="{15720000-7AF3-4E46-8B09-D525F49A878C}"/>
          </ac:spMkLst>
        </pc:spChg>
        <pc:spChg chg="mod">
          <ac:chgData name="Stefano Nuzzo" userId="75a5d3772824a1c5" providerId="LiveId" clId="{1B521D63-6228-475C-9121-6A09982F4592}" dt="2020-05-25T11:22:24.238" v="3084" actId="948"/>
          <ac:spMkLst>
            <pc:docMk/>
            <pc:sldMk cId="770761014" sldId="290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C68A3-539B-614C-AEED-9F3672566120}" type="datetimeFigureOut">
              <a:rPr lang="it-IT" smtClean="0"/>
              <a:t>25/05/2020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7824B-A553-014E-91C5-21C7C50A6CB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926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825F9-C3E2-E147-B6D3-335C60204E37}" type="datetimeFigureOut">
              <a:rPr lang="it-IT" smtClean="0"/>
              <a:t>25/05/2020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8AB75-C383-C444-BAD8-6C37ACA0136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86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>
          <a:xfrm>
            <a:off x="474341" y="2493698"/>
            <a:ext cx="8231383" cy="4013942"/>
          </a:xfrm>
          <a:prstGeom prst="rect">
            <a:avLst/>
          </a:prstGeom>
          <a:solidFill>
            <a:srgbClr val="EB30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40000" y="2988000"/>
            <a:ext cx="6400800" cy="10800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4480"/>
              </a:lnSpc>
              <a:defRPr sz="4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40000" y="4392000"/>
            <a:ext cx="6400800" cy="62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120"/>
              </a:lnSpc>
              <a:buNone/>
              <a:defRPr sz="3000">
                <a:solidFill>
                  <a:srgbClr val="FFFFFF"/>
                </a:solidFill>
                <a:latin typeface="Helvetica Neue LT Std 55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51" y="176196"/>
            <a:ext cx="4944963" cy="32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2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0000" y="306000"/>
            <a:ext cx="71712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40000" y="2394000"/>
            <a:ext cx="6562800" cy="3391200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270226" y="6306345"/>
            <a:ext cx="416574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842400"/>
            <a:ext cx="71712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11" name="Immagine 10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5" y="6339386"/>
            <a:ext cx="935998" cy="175104"/>
          </a:xfrm>
          <a:prstGeom prst="rect">
            <a:avLst/>
          </a:prstGeom>
        </p:spPr>
      </p:pic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1440000" y="6306345"/>
            <a:ext cx="932895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0253324A-E001-4EB8-9D0B-4AB601037572}" type="datetime1">
              <a:rPr lang="it-IT" smtClean="0"/>
              <a:t>25/05/2020</a:t>
            </a:fld>
            <a:endParaRPr lang="it-IT" dirty="0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568824" y="6306345"/>
            <a:ext cx="5175215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647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1440000" y="306000"/>
            <a:ext cx="71712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1440000" y="2394000"/>
            <a:ext cx="6562800" cy="3391200"/>
          </a:xfrm>
          <a:prstGeom prst="rect">
            <a:avLst/>
          </a:prstGeom>
        </p:spPr>
        <p:txBody>
          <a:bodyPr numCol="1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270226" y="6306345"/>
            <a:ext cx="416574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842400"/>
            <a:ext cx="71712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/>
              <a:t>Sottotitolo</a:t>
            </a:r>
          </a:p>
        </p:txBody>
      </p:sp>
      <p:pic>
        <p:nvPicPr>
          <p:cNvPr id="9" name="Immagine 8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5" y="6339386"/>
            <a:ext cx="935998" cy="175104"/>
          </a:xfrm>
          <a:prstGeom prst="rect">
            <a:avLst/>
          </a:prstGeom>
        </p:spPr>
      </p:pic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203C6DBE-F8A7-4C68-971D-CAD6FE45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306345"/>
            <a:ext cx="932895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0E23E895-F1FB-4F75-9997-73AA5E6D040E}" type="datetime1">
              <a:rPr lang="it-IT" smtClean="0"/>
              <a:t>25/05/2020</a:t>
            </a:fld>
            <a:endParaRPr lang="it-IT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DA6078D-3380-4637-84A0-BEC958DE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8824" y="6306345"/>
            <a:ext cx="5175215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837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44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jpeg"/><Relationship Id="rId7" Type="http://schemas.openxmlformats.org/officeDocument/2006/relationships/hyperlink" Target="mailto:David.Gossen@gehring-group.com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ier.Vai@coppering.com" TargetMode="External"/><Relationship Id="rId5" Type="http://schemas.openxmlformats.org/officeDocument/2006/relationships/hyperlink" Target="mailto:Stefano.nuzzo@unimore.it" TargetMode="External"/><Relationship Id="rId4" Type="http://schemas.openxmlformats.org/officeDocument/2006/relationships/hyperlink" Target="mailto:davide.barater@unimore.it" TargetMode="External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3986" y="3823226"/>
            <a:ext cx="9020013" cy="229860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1" cap="small" dirty="0"/>
              <a:t>Challenges and Future Opportunities of Hairpin Technologies</a:t>
            </a:r>
          </a:p>
        </p:txBody>
      </p:sp>
      <p:sp>
        <p:nvSpPr>
          <p:cNvPr id="6" name="Titolo 1"/>
          <p:cNvSpPr>
            <a:spLocks noGrp="1"/>
          </p:cNvSpPr>
          <p:nvPr>
            <p:ph type="ctrTitle"/>
          </p:nvPr>
        </p:nvSpPr>
        <p:spPr>
          <a:xfrm>
            <a:off x="1381632" y="2538647"/>
            <a:ext cx="6400800" cy="1080000"/>
          </a:xfrm>
        </p:spPr>
        <p:txBody>
          <a:bodyPr/>
          <a:lstStyle/>
          <a:p>
            <a:pPr algn="ctr"/>
            <a:r>
              <a:rPr lang="it-IT" b="0" dirty="0"/>
              <a:t>ISIE 2020 </a:t>
            </a:r>
            <a:br>
              <a:rPr lang="it-IT" b="0" dirty="0"/>
            </a:br>
            <a:r>
              <a:rPr lang="it-IT" sz="3200" b="0" dirty="0"/>
              <a:t>3 </a:t>
            </a:r>
            <a:r>
              <a:rPr lang="it-IT" sz="3200" b="0" dirty="0" err="1"/>
              <a:t>June</a:t>
            </a:r>
            <a:r>
              <a:rPr lang="it-IT" sz="3200" b="0" dirty="0"/>
              <a:t> 2020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262245" y="5963745"/>
            <a:ext cx="6653587" cy="613005"/>
          </a:xfrm>
          <a:prstGeom prst="rect">
            <a:avLst/>
          </a:prstGeom>
        </p:spPr>
        <p:txBody>
          <a:bodyPr anchor="t" anchorCtr="0"/>
          <a:lstStyle>
            <a:lvl1pPr algn="l" defTabSz="457200" rtl="0" eaLnBrk="1" latinLnBrk="0" hangingPunct="1">
              <a:lnSpc>
                <a:spcPts val="448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pPr algn="ctr"/>
            <a:r>
              <a:rPr lang="en-GB" sz="2400" b="0" dirty="0"/>
              <a:t>Davide </a:t>
            </a:r>
            <a:r>
              <a:rPr lang="en-GB" sz="2400" b="0" dirty="0" err="1"/>
              <a:t>Barater</a:t>
            </a:r>
            <a:endParaRPr lang="it-IT" sz="2400" b="0" dirty="0"/>
          </a:p>
        </p:txBody>
      </p:sp>
    </p:spTree>
    <p:extLst>
      <p:ext uri="{BB962C8B-B14F-4D97-AF65-F5344CB8AC3E}">
        <p14:creationId xmlns:p14="http://schemas.microsoft.com/office/powerpoint/2010/main" val="370342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306000"/>
            <a:ext cx="8625827" cy="514800"/>
          </a:xfrm>
          <a:solidFill>
            <a:srgbClr val="FF0000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Future opportunities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25/05/2020</a:t>
            </a:fld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722648" y="1528308"/>
            <a:ext cx="33082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</a:t>
            </a:r>
            <a:r>
              <a:rPr lang="it-IT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windings</a:t>
            </a:r>
            <a:r>
              <a:rPr lang="it-IT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of conductors across the slot (smallest hairpin near to the slot opening)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peaks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conductors of different size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342900" y="1063651"/>
            <a:ext cx="5261096" cy="5101760"/>
            <a:chOff x="342900" y="1063650"/>
            <a:chExt cx="3600000" cy="3575883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D81B746B-D614-4474-A5F3-C03182AD9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42900" y="1063650"/>
              <a:ext cx="3600000" cy="1992906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97DC1B81-47B8-461D-BA95-36D787A4A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38629" y="3285315"/>
              <a:ext cx="2700000" cy="1354218"/>
            </a:xfrm>
            <a:prstGeom prst="rect">
              <a:avLst/>
            </a:prstGeom>
          </p:spPr>
        </p:pic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E7D6A915-FD75-419B-AEF8-CE615922E12A}"/>
                </a:ext>
              </a:extLst>
            </p:cNvPr>
            <p:cNvSpPr/>
            <p:nvPr/>
          </p:nvSpPr>
          <p:spPr>
            <a:xfrm>
              <a:off x="2348880" y="1556047"/>
              <a:ext cx="1008112" cy="1008112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DDC0A44F-35DB-478F-AC4F-4C19AFAE0B3F}"/>
                </a:ext>
              </a:extLst>
            </p:cNvPr>
            <p:cNvCxnSpPr>
              <a:cxnSpLocks/>
            </p:cNvCxnSpPr>
            <p:nvPr/>
          </p:nvCxnSpPr>
          <p:spPr>
            <a:xfrm>
              <a:off x="2924944" y="2598052"/>
              <a:ext cx="144016" cy="10538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642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306000"/>
            <a:ext cx="8625827" cy="514800"/>
          </a:xfrm>
          <a:solidFill>
            <a:srgbClr val="FF0000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Future opportunities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25/05/2020</a:t>
            </a:fld>
            <a:endParaRPr lang="it-IT" dirty="0"/>
          </a:p>
        </p:txBody>
      </p:sp>
      <p:grpSp>
        <p:nvGrpSpPr>
          <p:cNvPr id="10" name="Gruppo 9"/>
          <p:cNvGrpSpPr/>
          <p:nvPr/>
        </p:nvGrpSpPr>
        <p:grpSpPr>
          <a:xfrm>
            <a:off x="342900" y="1314503"/>
            <a:ext cx="5299897" cy="4872252"/>
            <a:chOff x="342900" y="1050550"/>
            <a:chExt cx="3600000" cy="3588983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D81B746B-D614-4474-A5F3-C03182AD9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42900" y="1050550"/>
              <a:ext cx="3600000" cy="2019106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97DC1B81-47B8-461D-BA95-36D787A4A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38629" y="3285315"/>
              <a:ext cx="2700000" cy="1354218"/>
            </a:xfrm>
            <a:prstGeom prst="rect">
              <a:avLst/>
            </a:prstGeom>
          </p:spPr>
        </p:pic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89E7C3C2-B928-4EF6-A492-B70886AF958E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3017415" y="2506949"/>
              <a:ext cx="82586" cy="13609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tangolo con angoli arrotondati 2">
              <a:extLst>
                <a:ext uri="{FF2B5EF4-FFF2-40B4-BE49-F238E27FC236}">
                  <a16:creationId xmlns:a16="http://schemas.microsoft.com/office/drawing/2014/main" id="{62FAA329-8FBD-4956-AF5E-EA4876D525DB}"/>
                </a:ext>
              </a:extLst>
            </p:cNvPr>
            <p:cNvSpPr/>
            <p:nvPr/>
          </p:nvSpPr>
          <p:spPr>
            <a:xfrm>
              <a:off x="2749846" y="1635646"/>
              <a:ext cx="535138" cy="871303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con angoli arrotondati 12">
              <a:extLst>
                <a:ext uri="{FF2B5EF4-FFF2-40B4-BE49-F238E27FC236}">
                  <a16:creationId xmlns:a16="http://schemas.microsoft.com/office/drawing/2014/main" id="{586E9FD4-1CE9-439F-B54F-F56CCB3C8DB1}"/>
                </a:ext>
              </a:extLst>
            </p:cNvPr>
            <p:cNvSpPr/>
            <p:nvPr/>
          </p:nvSpPr>
          <p:spPr>
            <a:xfrm>
              <a:off x="2214749" y="1635645"/>
              <a:ext cx="535138" cy="871303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48D002CE-6FBE-476A-8A1F-721CF7C7342D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2482318" y="2506948"/>
              <a:ext cx="82586" cy="14554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sellaDiTesto 16"/>
          <p:cNvSpPr txBox="1"/>
          <p:nvPr/>
        </p:nvSpPr>
        <p:spPr>
          <a:xfrm>
            <a:off x="5642797" y="1264358"/>
            <a:ext cx="34393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hairpins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conductors consist of 2 or more parallel paths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peaks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manufacturing</a:t>
            </a:r>
          </a:p>
        </p:txBody>
      </p:sp>
    </p:spTree>
    <p:extLst>
      <p:ext uri="{BB962C8B-B14F-4D97-AF65-F5344CB8AC3E}">
        <p14:creationId xmlns:p14="http://schemas.microsoft.com/office/powerpoint/2010/main" val="50345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306000"/>
            <a:ext cx="8625827" cy="514800"/>
          </a:xfrm>
          <a:solidFill>
            <a:srgbClr val="FF0000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Conclusions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25/05/2020</a:t>
            </a:fld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33182" y="1158054"/>
            <a:ext cx="832572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Hairpin windings represent potential enablers for power density enhancements in electrical machines</a:t>
            </a:r>
          </a:p>
          <a:p>
            <a:pPr marL="342900" indent="-342900">
              <a:spcAft>
                <a:spcPts val="12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review of methods to enhance the fill factor was performed, highlighting the benefits of hairpins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hairpin manufacturing processes, the contacting techniques, the dimensional limits and the challenges related the AC losses were discussed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Unconventional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hairpin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layouts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possible future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developments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6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306000"/>
            <a:ext cx="8625827" cy="514800"/>
          </a:xfrm>
          <a:solidFill>
            <a:srgbClr val="FF0000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The AUTO-MEA project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25/05/2020</a:t>
            </a:fld>
            <a:endParaRPr lang="it-IT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8A44160-D21F-44B6-B344-51183BE646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9" y="2874313"/>
            <a:ext cx="2896521" cy="1044178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21450F7-1745-4EDC-9D95-510C34F8D638}"/>
              </a:ext>
            </a:extLst>
          </p:cNvPr>
          <p:cNvSpPr>
            <a:spLocks noGrp="1"/>
          </p:cNvSpPr>
          <p:nvPr/>
        </p:nvSpPr>
        <p:spPr>
          <a:xfrm>
            <a:off x="254811" y="1100181"/>
            <a:ext cx="8759611" cy="2127005"/>
          </a:xfrm>
          <a:prstGeom prst="rect">
            <a:avLst/>
          </a:prstGeom>
        </p:spPr>
        <p:txBody>
          <a:bodyPr vert="horz" lIns="84406" tIns="42203" rIns="84406" bIns="42203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954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AUTO-MEA</a:t>
            </a:r>
          </a:p>
          <a:p>
            <a:pPr algn="ctr"/>
            <a:r>
              <a:rPr lang="en-GB" sz="2585" dirty="0" err="1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AUTOmated</a:t>
            </a:r>
            <a:r>
              <a:rPr lang="en-GB" sz="2585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Manufacturing of wound components for next generation Electrical </a:t>
            </a:r>
            <a:r>
              <a:rPr lang="en-GB" sz="2585" dirty="0" err="1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mAchines</a:t>
            </a:r>
            <a:endParaRPr lang="en-GB" sz="2585" dirty="0">
              <a:solidFill>
                <a:srgbClr val="FF000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585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IX call Clean Sky 2</a:t>
            </a:r>
          </a:p>
        </p:txBody>
      </p:sp>
      <p:pic>
        <p:nvPicPr>
          <p:cNvPr id="9" name="Picture 4" descr="http://www.youeme4eu.it/wp-content/uploads/2013/02/bandiera-europea.jpg">
            <a:extLst>
              <a:ext uri="{FF2B5EF4-FFF2-40B4-BE49-F238E27FC236}">
                <a16:creationId xmlns:a16="http://schemas.microsoft.com/office/drawing/2014/main" id="{80B15F54-5ECA-4A66-B465-BC344260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2361" t="3214" r="2224" b="4331"/>
          <a:stretch>
            <a:fillRect/>
          </a:stretch>
        </p:blipFill>
        <p:spPr bwMode="auto">
          <a:xfrm>
            <a:off x="4028831" y="3185335"/>
            <a:ext cx="1086339" cy="715181"/>
          </a:xfrm>
          <a:prstGeom prst="rect">
            <a:avLst/>
          </a:prstGeom>
          <a:noFill/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AD85E9-8868-4278-8DB0-8E7F6637E3B7}"/>
              </a:ext>
            </a:extLst>
          </p:cNvPr>
          <p:cNvSpPr txBox="1">
            <a:spLocks/>
          </p:cNvSpPr>
          <p:nvPr/>
        </p:nvSpPr>
        <p:spPr>
          <a:xfrm>
            <a:off x="301305" y="4157753"/>
            <a:ext cx="3114464" cy="2127005"/>
          </a:xfrm>
          <a:prstGeom prst="rect">
            <a:avLst/>
          </a:prstGeom>
        </p:spPr>
        <p:txBody>
          <a:bodyPr vert="horz" lIns="84406" tIns="42203" rIns="84406" bIns="42203" rtlCol="0">
            <a:noAutofit/>
          </a:bodyPr>
          <a:lstStyle>
            <a:defPPr>
              <a:defRPr lang="it-IT"/>
            </a:defPPr>
            <a:lvl1pPr indent="0" fontAlgn="auto"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200" b="1">
                <a:solidFill>
                  <a:srgbClr val="BD2B0B"/>
                </a:solidFill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sz="1662" dirty="0" err="1">
                <a:solidFill>
                  <a:srgbClr val="FF0000"/>
                </a:solidFill>
              </a:rPr>
              <a:t>UniMore</a:t>
            </a:r>
            <a:r>
              <a:rPr lang="en-US" sz="1662" dirty="0">
                <a:solidFill>
                  <a:srgbClr val="FF0000"/>
                </a:solidFill>
              </a:rPr>
              <a:t>: </a:t>
            </a:r>
          </a:p>
          <a:p>
            <a:r>
              <a:rPr lang="en-US" sz="1662" b="0" i="1" dirty="0">
                <a:solidFill>
                  <a:srgbClr val="000000"/>
                </a:solidFill>
              </a:rPr>
              <a:t>Prof. Davide </a:t>
            </a:r>
            <a:r>
              <a:rPr lang="en-US" sz="1662" b="0" i="1" dirty="0" err="1">
                <a:solidFill>
                  <a:srgbClr val="000000"/>
                </a:solidFill>
              </a:rPr>
              <a:t>Barater</a:t>
            </a:r>
            <a:r>
              <a:rPr lang="en-US" sz="1662" b="0" i="1" dirty="0">
                <a:solidFill>
                  <a:srgbClr val="000000"/>
                </a:solidFill>
              </a:rPr>
              <a:t> (Coordinator)</a:t>
            </a:r>
            <a:r>
              <a:rPr lang="en-US" sz="1662" b="0" dirty="0">
                <a:solidFill>
                  <a:srgbClr val="000000"/>
                </a:solidFill>
              </a:rPr>
              <a:t/>
            </a:r>
            <a:br>
              <a:rPr lang="en-US" sz="1662" b="0" dirty="0">
                <a:solidFill>
                  <a:srgbClr val="000000"/>
                </a:solidFill>
              </a:rPr>
            </a:br>
            <a:r>
              <a:rPr lang="en-US" sz="1662" b="0" dirty="0">
                <a:solidFill>
                  <a:srgbClr val="000000"/>
                </a:solidFill>
                <a:hlinkClick r:id="rId4"/>
              </a:rPr>
              <a:t>davide.barater@unimore.it</a:t>
            </a:r>
            <a:endParaRPr lang="en-US" sz="1662" b="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62" b="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62" b="0" dirty="0">
                <a:solidFill>
                  <a:srgbClr val="000000"/>
                </a:solidFill>
              </a:rPr>
              <a:t>Dr. Stefano Nuzzo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62" b="0" dirty="0">
                <a:solidFill>
                  <a:srgbClr val="000000"/>
                </a:solidFill>
                <a:hlinkClick r:id="rId5"/>
              </a:rPr>
              <a:t>Stefano.nuzzo@unimore.it</a:t>
            </a:r>
            <a:endParaRPr lang="en-US" sz="1662" b="0" dirty="0">
              <a:solidFill>
                <a:srgbClr val="000000"/>
              </a:solidFill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7867C29-0945-4773-AC38-DFDD3EBE659A}"/>
              </a:ext>
            </a:extLst>
          </p:cNvPr>
          <p:cNvSpPr txBox="1">
            <a:spLocks/>
          </p:cNvSpPr>
          <p:nvPr/>
        </p:nvSpPr>
        <p:spPr>
          <a:xfrm>
            <a:off x="6269268" y="4139409"/>
            <a:ext cx="2724178" cy="2193474"/>
          </a:xfrm>
          <a:prstGeom prst="rect">
            <a:avLst/>
          </a:prstGeom>
        </p:spPr>
        <p:txBody>
          <a:bodyPr vert="horz" lIns="84406" tIns="42203" rIns="84406" bIns="42203" rtlCol="0">
            <a:normAutofit lnSpcReduction="10000"/>
          </a:bodyPr>
          <a:lstStyle>
            <a:defPPr>
              <a:defRPr lang="it-IT"/>
            </a:defPPr>
            <a:lvl1pPr indent="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 sz="2400"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spcBef>
                <a:spcPts val="554"/>
              </a:spcBef>
              <a:spcAft>
                <a:spcPts val="554"/>
              </a:spcAft>
            </a:pPr>
            <a:r>
              <a:rPr lang="en-US" sz="1662" b="1" dirty="0">
                <a:solidFill>
                  <a:srgbClr val="FF0000"/>
                </a:solidFill>
              </a:rPr>
              <a:t>Coppering: </a:t>
            </a:r>
          </a:p>
          <a:p>
            <a:pPr>
              <a:spcBef>
                <a:spcPts val="554"/>
              </a:spcBef>
              <a:spcAft>
                <a:spcPts val="554"/>
              </a:spcAft>
            </a:pPr>
            <a:r>
              <a:rPr lang="en-US" sz="1662" i="1" dirty="0"/>
              <a:t>Mr. Pier </a:t>
            </a:r>
            <a:r>
              <a:rPr lang="en-US" sz="1662" i="1" dirty="0" err="1"/>
              <a:t>Vai</a:t>
            </a:r>
            <a:endParaRPr lang="en-US" sz="1662" i="1" dirty="0"/>
          </a:p>
          <a:p>
            <a:pPr>
              <a:spcBef>
                <a:spcPts val="554"/>
              </a:spcBef>
              <a:spcAft>
                <a:spcPts val="554"/>
              </a:spcAft>
            </a:pPr>
            <a:r>
              <a:rPr lang="en-US" sz="1662" i="1" dirty="0">
                <a:hlinkClick r:id="rId6"/>
              </a:rPr>
              <a:t>Pier.Vai@coppering.com</a:t>
            </a:r>
            <a:endParaRPr lang="en-US" sz="1662" i="1" dirty="0"/>
          </a:p>
          <a:p>
            <a:pPr>
              <a:spcBef>
                <a:spcPts val="554"/>
              </a:spcBef>
              <a:spcAft>
                <a:spcPts val="554"/>
              </a:spcAft>
            </a:pPr>
            <a:r>
              <a:rPr lang="en-US" sz="1662" i="1" dirty="0"/>
              <a:t>Mr. David </a:t>
            </a:r>
            <a:r>
              <a:rPr lang="en-US" sz="1662" i="1" dirty="0" err="1"/>
              <a:t>Gossen</a:t>
            </a:r>
            <a:endParaRPr lang="en-US" sz="1662" i="1" dirty="0"/>
          </a:p>
          <a:p>
            <a:pPr>
              <a:spcBef>
                <a:spcPts val="554"/>
              </a:spcBef>
              <a:spcAft>
                <a:spcPts val="554"/>
              </a:spcAft>
            </a:pPr>
            <a:r>
              <a:rPr lang="en-US" sz="1662" i="1" dirty="0">
                <a:hlinkClick r:id="rId7"/>
              </a:rPr>
              <a:t>David.Gossen@gehring-group.com</a:t>
            </a:r>
            <a:endParaRPr lang="en-US" sz="1662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788758-DEF2-4B05-8E75-A0FBE917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22" y="2952551"/>
            <a:ext cx="2338401" cy="71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12C15A-739C-4B51-BF1E-3DA53B63D755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312" y="4365524"/>
            <a:ext cx="2586979" cy="1563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916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11444" y="3665140"/>
            <a:ext cx="8198603" cy="229860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b="1" cap="small" dirty="0"/>
              <a:t>Thanks for </a:t>
            </a:r>
          </a:p>
          <a:p>
            <a:pPr algn="ctr">
              <a:lnSpc>
                <a:spcPct val="100000"/>
              </a:lnSpc>
            </a:pPr>
            <a:r>
              <a:rPr lang="en-US" sz="4800" b="1" cap="small" dirty="0"/>
              <a:t>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62395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306000"/>
            <a:ext cx="8625827" cy="514800"/>
          </a:xfrm>
          <a:solidFill>
            <a:srgbClr val="FF0000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Main topics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25/05/2020</a:t>
            </a:fld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533182" y="1158054"/>
            <a:ext cx="83257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lvl="1">
              <a:buClr>
                <a:srgbClr val="FF0000"/>
              </a:buClr>
            </a:pP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vs. Rectangular Conductors </a:t>
            </a:r>
          </a:p>
          <a:p>
            <a:pPr>
              <a:buClr>
                <a:srgbClr val="FF0000"/>
              </a:buClr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factor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hairpin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 and future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259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306000"/>
            <a:ext cx="8625827" cy="514800"/>
          </a:xfrm>
          <a:solidFill>
            <a:srgbClr val="FF0000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Power density knobs and enablers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25/05/2020</a:t>
            </a:fld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81069" y="6165410"/>
            <a:ext cx="2091351" cy="5060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5901"/>
              </p:ext>
            </p:extLst>
          </p:nvPr>
        </p:nvGraphicFramePr>
        <p:xfrm>
          <a:off x="635431" y="1105386"/>
          <a:ext cx="7609666" cy="5508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4833">
                  <a:extLst>
                    <a:ext uri="{9D8B030D-6E8A-4147-A177-3AD203B41FA5}">
                      <a16:colId xmlns:a16="http://schemas.microsoft.com/office/drawing/2014/main" val="1851310127"/>
                    </a:ext>
                  </a:extLst>
                </a:gridCol>
                <a:gridCol w="3804833">
                  <a:extLst>
                    <a:ext uri="{9D8B030D-6E8A-4147-A177-3AD203B41FA5}">
                      <a16:colId xmlns:a16="http://schemas.microsoft.com/office/drawing/2014/main" val="984506598"/>
                    </a:ext>
                  </a:extLst>
                </a:gridCol>
              </a:tblGrid>
              <a:tr h="424154">
                <a:tc>
                  <a:txBody>
                    <a:bodyPr/>
                    <a:lstStyle/>
                    <a:p>
                      <a:pPr algn="ctr"/>
                      <a:r>
                        <a:rPr lang="it-IT" sz="1800" b="1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Torque</a:t>
                      </a:r>
                      <a:endParaRPr lang="it-IT" sz="18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1" dirty="0" err="1">
                          <a:solidFill>
                            <a:schemeClr val="bg1"/>
                          </a:solidFill>
                        </a:rPr>
                        <a:t>Speed</a:t>
                      </a:r>
                      <a:endParaRPr lang="it-IT" sz="180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850512"/>
                  </a:ext>
                </a:extLst>
              </a:tr>
              <a:tr h="3197440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Air gap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flux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density</a:t>
                      </a:r>
                      <a:endParaRPr lang="it-IT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improved</a:t>
                      </a:r>
                      <a:endParaRPr lang="it-IT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electromagnetic</a:t>
                      </a:r>
                      <a:endParaRPr lang="it-IT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materials</a:t>
                      </a:r>
                      <a:endParaRPr lang="it-IT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density</a:t>
                      </a:r>
                      <a:endParaRPr lang="it-IT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new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cooling</a:t>
                      </a:r>
                      <a:endParaRPr lang="it-IT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systems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improved</a:t>
                      </a:r>
                      <a:endParaRPr lang="it-IT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thermal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management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conditions</a:t>
                      </a:r>
                      <a:endParaRPr lang="it-IT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innovative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</a:t>
                      </a:r>
                    </a:p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analysis, optimal control</a:t>
                      </a:r>
                      <a:endParaRPr lang="it-IT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it-IT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Mechanical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</a:t>
                      </a:r>
                    </a:p>
                    <a:p>
                      <a:pPr algn="ctr"/>
                      <a:r>
                        <a:rPr lang="it-IT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materials</a:t>
                      </a:r>
                      <a:endParaRPr lang="it-IT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increased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yield</a:t>
                      </a:r>
                      <a:endParaRPr lang="it-IT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strength with no impact on</a:t>
                      </a:r>
                    </a:p>
                    <a:p>
                      <a:pPr algn="ctr"/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magnetic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</a:t>
                      </a:r>
                      <a:endParaRPr lang="it-IT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it-IT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machine design</a:t>
                      </a:r>
                    </a:p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pole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pair</a:t>
                      </a:r>
                      <a:endParaRPr lang="it-IT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it-IT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it-IT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Parasitic</a:t>
                      </a:r>
                      <a:r>
                        <a:rPr lang="it-IT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effects</a:t>
                      </a:r>
                      <a:endParaRPr lang="it-IT" sz="1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compensation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skin</a:t>
                      </a:r>
                      <a:endParaRPr lang="it-IT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increased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reliability</a:t>
                      </a:r>
                      <a:endParaRPr lang="it-IT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573510"/>
                  </a:ext>
                </a:extLst>
              </a:tr>
              <a:tr h="424154"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i="1" u="none" strike="noStrike" kern="1200" baseline="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Winding</a:t>
                      </a:r>
                      <a:r>
                        <a:rPr lang="it-IT" sz="1800" b="1" i="1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technologies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40848"/>
                  </a:ext>
                </a:extLst>
              </a:tr>
              <a:tr h="1353638">
                <a:tc gridSpan="2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Decrease winding resistance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(larger wire diameters, reduced end winding lengths)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Decrease AC parasitic effects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(multi-stranded 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end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winding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1" u="sng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 fill factor</a:t>
                      </a:r>
                      <a:endParaRPr lang="it-IT" sz="1800" b="1" i="1" u="sng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30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2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306000"/>
            <a:ext cx="8625827" cy="514800"/>
          </a:xfrm>
          <a:solidFill>
            <a:srgbClr val="FF0000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Round vs. Rectagular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25/05/2020</a:t>
            </a:fld>
            <a:endParaRPr lang="it-IT" dirty="0"/>
          </a:p>
        </p:txBody>
      </p:sp>
      <p:pic>
        <p:nvPicPr>
          <p:cNvPr id="7" name="Immagin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44" y="1637466"/>
            <a:ext cx="5693241" cy="168193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77625" y="1005289"/>
            <a:ext cx="6724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Winding patterns</a:t>
            </a:r>
          </a:p>
        </p:txBody>
      </p:sp>
      <p:pic>
        <p:nvPicPr>
          <p:cNvPr id="13" name="Immagine 13">
            <a:extLst>
              <a:ext uri="{FF2B5EF4-FFF2-40B4-BE49-F238E27FC236}">
                <a16:creationId xmlns:a16="http://schemas.microsoft.com/office/drawing/2014/main" id="{5475C908-6829-4E6C-8B44-1CCBEE3D1BA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98" y="4558760"/>
            <a:ext cx="2464668" cy="1440160"/>
          </a:xfrm>
          <a:prstGeom prst="rect">
            <a:avLst/>
          </a:prstGeom>
        </p:spPr>
      </p:pic>
      <p:sp>
        <p:nvSpPr>
          <p:cNvPr id="14" name="CasellaDiTesto 12">
            <a:extLst>
              <a:ext uri="{FF2B5EF4-FFF2-40B4-BE49-F238E27FC236}">
                <a16:creationId xmlns:a16="http://schemas.microsoft.com/office/drawing/2014/main" id="{506C60A5-F36A-4AC1-9900-EE6071722331}"/>
              </a:ext>
            </a:extLst>
          </p:cNvPr>
          <p:cNvSpPr txBox="1"/>
          <p:nvPr/>
        </p:nvSpPr>
        <p:spPr>
          <a:xfrm>
            <a:off x="993311" y="3500316"/>
            <a:ext cx="8625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conductors do not have an optimal fill factor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176C0A2-9E7A-4816-BF77-E5FBEF43C6CB}"/>
              </a:ext>
            </a:extLst>
          </p:cNvPr>
          <p:cNvSpPr txBox="1"/>
          <p:nvPr/>
        </p:nvSpPr>
        <p:spPr>
          <a:xfrm>
            <a:off x="4073364" y="4571343"/>
            <a:ext cx="4801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 conductors perfectly match the slot shape when this features parallel sides 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215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306000"/>
            <a:ext cx="8625827" cy="514800"/>
          </a:xfrm>
          <a:solidFill>
            <a:srgbClr val="FF0000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Focus on the fill factor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25/05/2020</a:t>
            </a:fld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81069" y="6165410"/>
            <a:ext cx="2091351" cy="5060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7" name="Gruppo 91">
            <a:extLst>
              <a:ext uri="{FF2B5EF4-FFF2-40B4-BE49-F238E27FC236}">
                <a16:creationId xmlns:a16="http://schemas.microsoft.com/office/drawing/2014/main" id="{67A988CF-6193-4B42-9397-5741CCBC28F5}"/>
              </a:ext>
            </a:extLst>
          </p:cNvPr>
          <p:cNvGrpSpPr>
            <a:grpSpLocks noChangeAspect="1"/>
          </p:cNvGrpSpPr>
          <p:nvPr/>
        </p:nvGrpSpPr>
        <p:grpSpPr>
          <a:xfrm>
            <a:off x="261195" y="1180961"/>
            <a:ext cx="8499026" cy="5614490"/>
            <a:chOff x="598596" y="253978"/>
            <a:chExt cx="10861921" cy="7175430"/>
          </a:xfrm>
        </p:grpSpPr>
        <p:sp>
          <p:nvSpPr>
            <p:cNvPr id="8" name="Rettangolo con angoli arrotondati 3">
              <a:extLst>
                <a:ext uri="{FF2B5EF4-FFF2-40B4-BE49-F238E27FC236}">
                  <a16:creationId xmlns:a16="http://schemas.microsoft.com/office/drawing/2014/main" id="{D0FDE60B-A40D-49C9-A5DE-45A7970DA127}"/>
                </a:ext>
              </a:extLst>
            </p:cNvPr>
            <p:cNvSpPr/>
            <p:nvPr/>
          </p:nvSpPr>
          <p:spPr>
            <a:xfrm>
              <a:off x="5204067" y="253978"/>
              <a:ext cx="1673370" cy="84130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tx1"/>
                  </a:solidFill>
                </a:rPr>
                <a:t>Fill</a:t>
              </a:r>
              <a:r>
                <a:rPr lang="it-IT" dirty="0">
                  <a:solidFill>
                    <a:schemeClr val="tx1"/>
                  </a:solidFill>
                </a:rPr>
                <a:t> </a:t>
              </a:r>
              <a:r>
                <a:rPr lang="it-IT" dirty="0" err="1">
                  <a:solidFill>
                    <a:schemeClr val="tx1"/>
                  </a:solidFill>
                </a:rPr>
                <a:t>factor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ettangolo con angoli arrotondati 4">
              <a:extLst>
                <a:ext uri="{FF2B5EF4-FFF2-40B4-BE49-F238E27FC236}">
                  <a16:creationId xmlns:a16="http://schemas.microsoft.com/office/drawing/2014/main" id="{2069D663-4126-48FF-9A47-0A22E62F7915}"/>
                </a:ext>
              </a:extLst>
            </p:cNvPr>
            <p:cNvSpPr/>
            <p:nvPr/>
          </p:nvSpPr>
          <p:spPr>
            <a:xfrm>
              <a:off x="7248538" y="2190458"/>
              <a:ext cx="1993160" cy="102946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Innovative </a:t>
              </a:r>
              <a:r>
                <a:rPr lang="it-IT" dirty="0" err="1">
                  <a:solidFill>
                    <a:schemeClr val="tx1"/>
                  </a:solidFill>
                </a:rPr>
                <a:t>geometries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Rettangolo con angoli arrotondati 5">
              <a:extLst>
                <a:ext uri="{FF2B5EF4-FFF2-40B4-BE49-F238E27FC236}">
                  <a16:creationId xmlns:a16="http://schemas.microsoft.com/office/drawing/2014/main" id="{F414E66B-6B8D-460F-8600-8DE3602FE507}"/>
                </a:ext>
              </a:extLst>
            </p:cNvPr>
            <p:cNvSpPr/>
            <p:nvPr/>
          </p:nvSpPr>
          <p:spPr>
            <a:xfrm>
              <a:off x="5028550" y="2193542"/>
              <a:ext cx="2002560" cy="103172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tx1"/>
                  </a:solidFill>
                </a:rPr>
                <a:t>Needle</a:t>
              </a:r>
              <a:r>
                <a:rPr lang="it-IT" dirty="0">
                  <a:solidFill>
                    <a:schemeClr val="tx1"/>
                  </a:solidFill>
                </a:rPr>
                <a:t> </a:t>
              </a:r>
              <a:r>
                <a:rPr lang="it-IT" dirty="0" err="1">
                  <a:solidFill>
                    <a:schemeClr val="tx1"/>
                  </a:solidFill>
                </a:rPr>
                <a:t>winding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ttangolo con angoli arrotondati 6">
              <a:extLst>
                <a:ext uri="{FF2B5EF4-FFF2-40B4-BE49-F238E27FC236}">
                  <a16:creationId xmlns:a16="http://schemas.microsoft.com/office/drawing/2014/main" id="{76D463CF-2801-40A9-A19A-66AB28FD038D}"/>
                </a:ext>
              </a:extLst>
            </p:cNvPr>
            <p:cNvSpPr/>
            <p:nvPr/>
          </p:nvSpPr>
          <p:spPr>
            <a:xfrm>
              <a:off x="2813574" y="2181850"/>
              <a:ext cx="2002560" cy="103172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err="1">
                  <a:solidFill>
                    <a:schemeClr val="tx1"/>
                  </a:solidFill>
                </a:rPr>
                <a:t>Pressed</a:t>
              </a:r>
              <a:r>
                <a:rPr lang="it-IT">
                  <a:solidFill>
                    <a:schemeClr val="tx1"/>
                  </a:solidFill>
                </a:rPr>
                <a:t> coils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ttangolo con angoli arrotondati 7">
              <a:extLst>
                <a:ext uri="{FF2B5EF4-FFF2-40B4-BE49-F238E27FC236}">
                  <a16:creationId xmlns:a16="http://schemas.microsoft.com/office/drawing/2014/main" id="{FFBAE2CE-370B-4213-B43C-A22F1F2EBE0D}"/>
                </a:ext>
              </a:extLst>
            </p:cNvPr>
            <p:cNvSpPr/>
            <p:nvPr/>
          </p:nvSpPr>
          <p:spPr>
            <a:xfrm>
              <a:off x="598598" y="2190583"/>
              <a:ext cx="2002560" cy="103172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>
                  <a:solidFill>
                    <a:schemeClr val="tx1"/>
                  </a:solidFill>
                </a:rPr>
                <a:t>Segmented</a:t>
              </a:r>
              <a:r>
                <a:rPr lang="it-IT" dirty="0">
                  <a:solidFill>
                    <a:schemeClr val="tx1"/>
                  </a:solidFill>
                </a:rPr>
                <a:t> </a:t>
              </a:r>
              <a:r>
                <a:rPr lang="it-IT" dirty="0" err="1">
                  <a:solidFill>
                    <a:schemeClr val="tx1"/>
                  </a:solidFill>
                </a:rPr>
                <a:t>stator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nettore 2 8">
              <a:extLst>
                <a:ext uri="{FF2B5EF4-FFF2-40B4-BE49-F238E27FC236}">
                  <a16:creationId xmlns:a16="http://schemas.microsoft.com/office/drawing/2014/main" id="{7600DBB8-8458-4C25-B4EA-25BD11B5DDB0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599878" y="1095279"/>
              <a:ext cx="4440874" cy="10953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1">
              <a:extLst>
                <a:ext uri="{FF2B5EF4-FFF2-40B4-BE49-F238E27FC236}">
                  <a16:creationId xmlns:a16="http://schemas.microsoft.com/office/drawing/2014/main" id="{116FAC82-69A8-4298-838C-0FEA90B57A63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flipH="1">
              <a:off x="3814854" y="1095279"/>
              <a:ext cx="2225898" cy="10865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4">
              <a:extLst>
                <a:ext uri="{FF2B5EF4-FFF2-40B4-BE49-F238E27FC236}">
                  <a16:creationId xmlns:a16="http://schemas.microsoft.com/office/drawing/2014/main" id="{AD62B793-378B-407D-AECB-E3302C4FA810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6029830" y="1095279"/>
              <a:ext cx="10922" cy="10982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7">
              <a:extLst>
                <a:ext uri="{FF2B5EF4-FFF2-40B4-BE49-F238E27FC236}">
                  <a16:creationId xmlns:a16="http://schemas.microsoft.com/office/drawing/2014/main" id="{25806456-ACE8-4B7F-A4D6-A48DE182B65D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040752" y="1095279"/>
              <a:ext cx="2204366" cy="10951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ttangolo con angoli arrotondati 20">
              <a:extLst>
                <a:ext uri="{FF2B5EF4-FFF2-40B4-BE49-F238E27FC236}">
                  <a16:creationId xmlns:a16="http://schemas.microsoft.com/office/drawing/2014/main" id="{5EC40CEC-6F48-4FB0-B1F8-A2755BC70BDB}"/>
                </a:ext>
              </a:extLst>
            </p:cNvPr>
            <p:cNvSpPr/>
            <p:nvPr/>
          </p:nvSpPr>
          <p:spPr>
            <a:xfrm>
              <a:off x="9457957" y="2180936"/>
              <a:ext cx="2002560" cy="101517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Hairpin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Connettore 2 29">
              <a:extLst>
                <a:ext uri="{FF2B5EF4-FFF2-40B4-BE49-F238E27FC236}">
                  <a16:creationId xmlns:a16="http://schemas.microsoft.com/office/drawing/2014/main" id="{941936B1-0A0C-459E-92C4-AE4D9AE5ECBA}"/>
                </a:ext>
              </a:extLst>
            </p:cNvPr>
            <p:cNvCxnSpPr>
              <a:cxnSpLocks/>
              <a:stCxn id="8" idx="2"/>
              <a:endCxn id="18" idx="0"/>
            </p:cNvCxnSpPr>
            <p:nvPr/>
          </p:nvCxnSpPr>
          <p:spPr>
            <a:xfrm>
              <a:off x="6040752" y="1095279"/>
              <a:ext cx="4418485" cy="1085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magine 40" descr="Immagine che contiene interni, monitor, sedendo, tavolo&#10;&#10;Descrizione generata automaticamente">
              <a:extLst>
                <a:ext uri="{FF2B5EF4-FFF2-40B4-BE49-F238E27FC236}">
                  <a16:creationId xmlns:a16="http://schemas.microsoft.com/office/drawing/2014/main" id="{4B4E087E-CDA9-47AB-BA03-7614B69222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84"/>
            <a:stretch/>
          </p:blipFill>
          <p:spPr>
            <a:xfrm>
              <a:off x="598598" y="3329126"/>
              <a:ext cx="2002560" cy="1570822"/>
            </a:xfrm>
            <a:prstGeom prst="rect">
              <a:avLst/>
            </a:prstGeom>
          </p:spPr>
        </p:pic>
        <p:pic>
          <p:nvPicPr>
            <p:cNvPr id="21" name="Immagine 42" descr="Immagine che contiene interni, fotografia, diverso, cibo&#10;&#10;Descrizione generata automaticamente">
              <a:extLst>
                <a:ext uri="{FF2B5EF4-FFF2-40B4-BE49-F238E27FC236}">
                  <a16:creationId xmlns:a16="http://schemas.microsoft.com/office/drawing/2014/main" id="{A8B6CBA6-2466-4B1F-941D-52D1EDF7B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914"/>
            <a:stretch/>
          </p:blipFill>
          <p:spPr>
            <a:xfrm>
              <a:off x="5028550" y="3329125"/>
              <a:ext cx="2002560" cy="1570823"/>
            </a:xfrm>
            <a:prstGeom prst="rect">
              <a:avLst/>
            </a:prstGeom>
          </p:spPr>
        </p:pic>
        <p:pic>
          <p:nvPicPr>
            <p:cNvPr id="22" name="Immagine 44" descr="Immagine che contiene screenshot&#10;&#10;Descrizione generata automaticamente">
              <a:extLst>
                <a:ext uri="{FF2B5EF4-FFF2-40B4-BE49-F238E27FC236}">
                  <a16:creationId xmlns:a16="http://schemas.microsoft.com/office/drawing/2014/main" id="{B30DDA91-9788-4B4F-9044-2772ABE39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538" y="3314979"/>
              <a:ext cx="1993160" cy="1570823"/>
            </a:xfrm>
            <a:prstGeom prst="rect">
              <a:avLst/>
            </a:prstGeom>
          </p:spPr>
        </p:pic>
        <p:pic>
          <p:nvPicPr>
            <p:cNvPr id="23" name="Immagine 80">
              <a:extLst>
                <a:ext uri="{FF2B5EF4-FFF2-40B4-BE49-F238E27FC236}">
                  <a16:creationId xmlns:a16="http://schemas.microsoft.com/office/drawing/2014/main" id="{71E6D2DC-6E9A-4C90-9BDB-8B2457212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7957" y="3328384"/>
              <a:ext cx="2002560" cy="1557417"/>
            </a:xfrm>
            <a:prstGeom prst="rect">
              <a:avLst/>
            </a:prstGeom>
          </p:spPr>
        </p:pic>
        <p:pic>
          <p:nvPicPr>
            <p:cNvPr id="24" name="Immagine 82" descr="Immagine che contiene fotografia, giocattolo, diverso, colorato&#10;&#10;Descrizione generata automaticamente">
              <a:extLst>
                <a:ext uri="{FF2B5EF4-FFF2-40B4-BE49-F238E27FC236}">
                  <a16:creationId xmlns:a16="http://schemas.microsoft.com/office/drawing/2014/main" id="{959B81A9-BA70-4950-BE2C-17AAD7B10A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07" t="49745" r="10502" b="3197"/>
            <a:stretch/>
          </p:blipFill>
          <p:spPr>
            <a:xfrm>
              <a:off x="2813574" y="3360150"/>
              <a:ext cx="1997860" cy="1539797"/>
            </a:xfrm>
            <a:prstGeom prst="rect">
              <a:avLst/>
            </a:prstGeom>
          </p:spPr>
        </p:pic>
        <p:sp>
          <p:nvSpPr>
            <p:cNvPr id="25" name="Rettangolo con angoli arrotondati 86">
              <a:extLst>
                <a:ext uri="{FF2B5EF4-FFF2-40B4-BE49-F238E27FC236}">
                  <a16:creationId xmlns:a16="http://schemas.microsoft.com/office/drawing/2014/main" id="{6A74B9FC-08D1-425B-A2E1-0AA7BFADB9DD}"/>
                </a:ext>
              </a:extLst>
            </p:cNvPr>
            <p:cNvSpPr/>
            <p:nvPr/>
          </p:nvSpPr>
          <p:spPr>
            <a:xfrm>
              <a:off x="598596" y="5058403"/>
              <a:ext cx="4212838" cy="237100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Only for concentrated windings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Process repeatability (high risk of insulation damages)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Not suitable for mass production  </a:t>
              </a:r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26" name="Rettangolo con angoli arrotondati 87">
              <a:extLst>
                <a:ext uri="{FF2B5EF4-FFF2-40B4-BE49-F238E27FC236}">
                  <a16:creationId xmlns:a16="http://schemas.microsoft.com/office/drawing/2014/main" id="{B3AE620A-1F98-4F8C-A82C-D01E03FEF1C8}"/>
                </a:ext>
              </a:extLst>
            </p:cNvPr>
            <p:cNvSpPr/>
            <p:nvPr/>
          </p:nvSpPr>
          <p:spPr>
            <a:xfrm>
              <a:off x="5028276" y="5084402"/>
              <a:ext cx="2002561" cy="2345006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Needs complex machinery to obtain ordered layers</a:t>
              </a:r>
            </a:p>
          </p:txBody>
        </p:sp>
        <p:sp>
          <p:nvSpPr>
            <p:cNvPr id="27" name="Rettangolo con angoli arrotondati 88">
              <a:extLst>
                <a:ext uri="{FF2B5EF4-FFF2-40B4-BE49-F238E27FC236}">
                  <a16:creationId xmlns:a16="http://schemas.microsoft.com/office/drawing/2014/main" id="{3079A9C0-1F4D-40D9-92F6-5F6A21FBA4BB}"/>
                </a:ext>
              </a:extLst>
            </p:cNvPr>
            <p:cNvSpPr/>
            <p:nvPr/>
          </p:nvSpPr>
          <p:spPr>
            <a:xfrm>
              <a:off x="7247992" y="5084401"/>
              <a:ext cx="1993160" cy="1539799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Still under investigation</a:t>
              </a:r>
            </a:p>
          </p:txBody>
        </p:sp>
        <p:sp>
          <p:nvSpPr>
            <p:cNvPr id="28" name="Freccia a destra 89">
              <a:extLst>
                <a:ext uri="{FF2B5EF4-FFF2-40B4-BE49-F238E27FC236}">
                  <a16:creationId xmlns:a16="http://schemas.microsoft.com/office/drawing/2014/main" id="{93A1EE7B-25C1-4169-86BD-70240290943C}"/>
                </a:ext>
              </a:extLst>
            </p:cNvPr>
            <p:cNvSpPr/>
            <p:nvPr/>
          </p:nvSpPr>
          <p:spPr>
            <a:xfrm>
              <a:off x="9970033" y="5611984"/>
              <a:ext cx="978408" cy="484632"/>
            </a:xfrm>
            <a:prstGeom prst="rightArrow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3497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306000"/>
            <a:ext cx="8625827" cy="514800"/>
          </a:xfrm>
          <a:solidFill>
            <a:srgbClr val="FF0000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Manufacturing process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25/05/2020</a:t>
            </a:fld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60647" y="915566"/>
            <a:ext cx="86137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Preparatory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straightening, stripping and cutting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process: Shaping of the rectangular conductors, assembly in the stator, mechanical twisting, contacting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60648" y="5414129"/>
            <a:ext cx="8613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Contacting phase changes for mass production and prototyping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5" name="Tabel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94986"/>
              </p:ext>
            </p:extLst>
          </p:nvPr>
        </p:nvGraphicFramePr>
        <p:xfrm>
          <a:off x="1111348" y="2931250"/>
          <a:ext cx="6137864" cy="47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466">
                  <a:extLst>
                    <a:ext uri="{9D8B030D-6E8A-4147-A177-3AD203B41FA5}">
                      <a16:colId xmlns:a16="http://schemas.microsoft.com/office/drawing/2014/main" val="2850221918"/>
                    </a:ext>
                  </a:extLst>
                </a:gridCol>
                <a:gridCol w="1534466">
                  <a:extLst>
                    <a:ext uri="{9D8B030D-6E8A-4147-A177-3AD203B41FA5}">
                      <a16:colId xmlns:a16="http://schemas.microsoft.com/office/drawing/2014/main" val="1487769547"/>
                    </a:ext>
                  </a:extLst>
                </a:gridCol>
                <a:gridCol w="1534466">
                  <a:extLst>
                    <a:ext uri="{9D8B030D-6E8A-4147-A177-3AD203B41FA5}">
                      <a16:colId xmlns:a16="http://schemas.microsoft.com/office/drawing/2014/main" val="130296768"/>
                    </a:ext>
                  </a:extLst>
                </a:gridCol>
                <a:gridCol w="1534466">
                  <a:extLst>
                    <a:ext uri="{9D8B030D-6E8A-4147-A177-3AD203B41FA5}">
                      <a16:colId xmlns:a16="http://schemas.microsoft.com/office/drawing/2014/main" val="3087458835"/>
                    </a:ext>
                  </a:extLst>
                </a:gridCol>
              </a:tblGrid>
              <a:tr h="473246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Shaping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Assembly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Twisting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Contacting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04746"/>
                  </a:ext>
                </a:extLst>
              </a:tr>
            </a:tbl>
          </a:graphicData>
        </a:graphic>
      </p:graphicFrame>
      <p:pic>
        <p:nvPicPr>
          <p:cNvPr id="16" name="Immagine 1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60" y="3469764"/>
            <a:ext cx="1104135" cy="1219341"/>
          </a:xfrm>
          <a:prstGeom prst="rect">
            <a:avLst/>
          </a:prstGeom>
        </p:spPr>
      </p:pic>
      <p:pic>
        <p:nvPicPr>
          <p:cNvPr id="17" name="Immagine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58" y="3490197"/>
            <a:ext cx="1318393" cy="1219146"/>
          </a:xfrm>
          <a:prstGeom prst="rect">
            <a:avLst/>
          </a:prstGeom>
        </p:spPr>
      </p:pic>
      <p:pic>
        <p:nvPicPr>
          <p:cNvPr id="18" name="Immagine 1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46" y="3499046"/>
            <a:ext cx="1487970" cy="1190059"/>
          </a:xfrm>
          <a:prstGeom prst="rect">
            <a:avLst/>
          </a:prstGeom>
        </p:spPr>
      </p:pic>
      <p:pic>
        <p:nvPicPr>
          <p:cNvPr id="19" name="Immagine 1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111" y="3508474"/>
            <a:ext cx="1328262" cy="124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8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306000"/>
            <a:ext cx="8625827" cy="514800"/>
          </a:xfrm>
          <a:solidFill>
            <a:srgbClr val="FF0000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Contacting techniques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25/05/2020</a:t>
            </a:fld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60648" y="4278551"/>
            <a:ext cx="8534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 production requires low cycle time, high reliability, automation of the process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Laser welding 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Prototyping phase accepts high cycle time saving costs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soldering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 rotWithShape="1">
          <a:blip r:embed="rId2"/>
          <a:srcRect l="28713" r="28713" b="9979"/>
          <a:stretch/>
        </p:blipFill>
        <p:spPr>
          <a:xfrm>
            <a:off x="1495797" y="1109111"/>
            <a:ext cx="6005458" cy="28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7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306000"/>
            <a:ext cx="8625827" cy="514800"/>
          </a:xfrm>
          <a:solidFill>
            <a:srgbClr val="FF0000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Dimensional challenges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25/05/2020</a:t>
            </a:fld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81069" y="6165410"/>
            <a:ext cx="2091351" cy="5060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248575" y="889605"/>
            <a:ext cx="8399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hairpin dimensional ratios (width vs. heigth) represent a bottleneck for AC losses reduction and bending/transposition purposes</a:t>
            </a: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785" y="1781599"/>
            <a:ext cx="6619054" cy="51383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815B30-9BB3-4B05-A2C9-AA9A312ECEB5}"/>
              </a:ext>
            </a:extLst>
          </p:cNvPr>
          <p:cNvSpPr/>
          <p:nvPr/>
        </p:nvSpPr>
        <p:spPr>
          <a:xfrm>
            <a:off x="7386858" y="5976688"/>
            <a:ext cx="1729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IEC60317-0-2 </a:t>
            </a:r>
          </a:p>
        </p:txBody>
      </p:sp>
    </p:spTree>
    <p:extLst>
      <p:ext uri="{BB962C8B-B14F-4D97-AF65-F5344CB8AC3E}">
        <p14:creationId xmlns:p14="http://schemas.microsoft.com/office/powerpoint/2010/main" val="371636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720000-7AF3-4E46-8B09-D525F49A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306000"/>
            <a:ext cx="8625827" cy="514800"/>
          </a:xfrm>
          <a:solidFill>
            <a:srgbClr val="FF0000"/>
          </a:solidFill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Standard hairpin windings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F45EB842-5E90-4D6A-950B-EF6557BE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AED6-C62B-4929-B041-D2C5A41BC413}" type="datetime1">
              <a:rPr lang="it-IT" smtClean="0"/>
              <a:t>25/05/2020</a:t>
            </a:fld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81069" y="6165410"/>
            <a:ext cx="2091351" cy="5060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940158" y="1466780"/>
            <a:ext cx="3203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EM-related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Non-uniform current density distribution within each conductor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and proximity effects cause high AC losses</a:t>
            </a:r>
          </a:p>
        </p:txBody>
      </p:sp>
      <p:grpSp>
        <p:nvGrpSpPr>
          <p:cNvPr id="4" name="Gruppo 3"/>
          <p:cNvGrpSpPr/>
          <p:nvPr/>
        </p:nvGrpSpPr>
        <p:grpSpPr>
          <a:xfrm>
            <a:off x="342900" y="1039123"/>
            <a:ext cx="5474710" cy="4275964"/>
            <a:chOff x="342900" y="1039123"/>
            <a:chExt cx="5474710" cy="4275964"/>
          </a:xfrm>
        </p:grpSpPr>
        <p:pic>
          <p:nvPicPr>
            <p:cNvPr id="8" name="Immagine 7" descr="Immagine che contiene orologio, computer&#10;&#10;Descrizione generata automaticamente">
              <a:extLst>
                <a:ext uri="{FF2B5EF4-FFF2-40B4-BE49-F238E27FC236}">
                  <a16:creationId xmlns:a16="http://schemas.microsoft.com/office/drawing/2014/main" id="{D81B746B-D614-4474-A5F3-C03182AD9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900" y="1039123"/>
              <a:ext cx="5474710" cy="3105313"/>
            </a:xfrm>
            <a:prstGeom prst="rect">
              <a:avLst/>
            </a:prstGeom>
          </p:spPr>
        </p:pic>
        <p:pic>
          <p:nvPicPr>
            <p:cNvPr id="9" name="Immagine 8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97DC1B81-47B8-461D-BA95-36D787A4A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744" y="3255655"/>
              <a:ext cx="4106032" cy="2059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2553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506</Words>
  <Application>Microsoft Office PowerPoint</Application>
  <PresentationFormat>Presentazione su schermo (4:3)</PresentationFormat>
  <Paragraphs>132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4" baseType="lpstr">
      <vt:lpstr>Arial</vt:lpstr>
      <vt:lpstr>Calibri</vt:lpstr>
      <vt:lpstr>Century Gothic</vt:lpstr>
      <vt:lpstr>Helvetica Neue</vt:lpstr>
      <vt:lpstr>Helvetica Neue Light</vt:lpstr>
      <vt:lpstr>Helvetica Neue LT Std 55 Roman</vt:lpstr>
      <vt:lpstr>Helvetica Neue Medium</vt:lpstr>
      <vt:lpstr>Times New Roman</vt:lpstr>
      <vt:lpstr>Wingdings</vt:lpstr>
      <vt:lpstr>Tema di Office</vt:lpstr>
      <vt:lpstr>ISIE 2020  3 June 2020</vt:lpstr>
      <vt:lpstr>Main topics </vt:lpstr>
      <vt:lpstr>Power density knobs and enablers</vt:lpstr>
      <vt:lpstr>Round vs. Rectagular</vt:lpstr>
      <vt:lpstr>Focus on the fill factor</vt:lpstr>
      <vt:lpstr>Manufacturing process</vt:lpstr>
      <vt:lpstr>Contacting techniques</vt:lpstr>
      <vt:lpstr>Dimensional challenges</vt:lpstr>
      <vt:lpstr>Standard hairpin windings</vt:lpstr>
      <vt:lpstr>Future opportunities </vt:lpstr>
      <vt:lpstr>Future opportunities </vt:lpstr>
      <vt:lpstr>Conclusions</vt:lpstr>
      <vt:lpstr>The AUTO-MEA project</vt:lpstr>
      <vt:lpstr>Presentazione standard di PowerPoint</vt:lpstr>
    </vt:vector>
  </TitlesOfParts>
  <Company>MORE-service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Luca Gasparini</dc:creator>
  <cp:lastModifiedBy>Pietro Braglia</cp:lastModifiedBy>
  <cp:revision>212</cp:revision>
  <dcterms:created xsi:type="dcterms:W3CDTF">2015-06-30T14:46:04Z</dcterms:created>
  <dcterms:modified xsi:type="dcterms:W3CDTF">2020-05-25T13:28:25Z</dcterms:modified>
</cp:coreProperties>
</file>