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87ec92e0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87ec92e0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9daf95d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9daf95d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87ec92e0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87ec92e0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AB testing in practice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By: Eltsefon Mark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Bucketization.  Why do we need another approach?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850175" y="2366300"/>
            <a:ext cx="1431100" cy="16578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Growing data</a:t>
            </a:r>
            <a:endParaRPr sz="1500"/>
          </a:p>
        </p:txBody>
      </p:sp>
      <p:sp>
        <p:nvSpPr>
          <p:cNvPr id="94" name="Google Shape;94;p14"/>
          <p:cNvSpPr txBox="1"/>
          <p:nvPr/>
        </p:nvSpPr>
        <p:spPr>
          <a:xfrm>
            <a:off x="3457350" y="2479650"/>
            <a:ext cx="45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Does bootstrapping help us while scaling ?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Bucketization. Intuition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2362425" y="4185175"/>
            <a:ext cx="545000" cy="696400"/>
          </a:xfrm>
          <a:prstGeom prst="flowChartMagneticDisk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360575" y="4185175"/>
            <a:ext cx="545000" cy="696400"/>
          </a:xfrm>
          <a:prstGeom prst="flowChartMagneticDisk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5482050" y="4185175"/>
            <a:ext cx="545000" cy="696400"/>
          </a:xfrm>
          <a:prstGeom prst="flowChartMagneticDisk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3997375" y="3602813"/>
            <a:ext cx="545100" cy="333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3997375" y="2672250"/>
            <a:ext cx="545100" cy="333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3507475" y="3103938"/>
            <a:ext cx="28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Hash(UID)   %  B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375" y="1938875"/>
            <a:ext cx="545100" cy="54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475" y="1938875"/>
            <a:ext cx="545100" cy="54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575" y="1938875"/>
            <a:ext cx="545100" cy="54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675" y="1938875"/>
            <a:ext cx="545100" cy="54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775" y="1938875"/>
            <a:ext cx="545100" cy="54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4426163" y="4197663"/>
            <a:ext cx="295275" cy="6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Bucketization. Advantages</a:t>
            </a:r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375" y="2380475"/>
            <a:ext cx="2996175" cy="26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3350" y="2345050"/>
            <a:ext cx="2884801" cy="27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/>
          <p:nvPr/>
        </p:nvSpPr>
        <p:spPr>
          <a:xfrm>
            <a:off x="3524700" y="3359900"/>
            <a:ext cx="1289400" cy="73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2380425" y="2022150"/>
            <a:ext cx="16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1000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3524700" y="1853850"/>
            <a:ext cx="1289400" cy="73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5214325" y="2022150"/>
            <a:ext cx="12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100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