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21" Type="http://schemas.openxmlformats.org/officeDocument/2006/relationships/font" Target="fonts/Lato-boldItalic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9daf95d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9daf95d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9e87b378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9e87b378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9e87b378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9e87b378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AB testing in practice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By: Eltsefon Mark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Cuped. Intuition 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3802643" y="216106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Total Variance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6647176" y="3523375"/>
            <a:ext cx="1633200" cy="535200"/>
          </a:xfrm>
          <a:prstGeom prst="roundRect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Variance caused by our change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1071775" y="3523375"/>
            <a:ext cx="1633200" cy="535200"/>
          </a:xfrm>
          <a:prstGeom prst="roundRect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Natural Variance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" name="Google Shape;96;p14"/>
          <p:cNvCxnSpPr>
            <a:stCxn id="93" idx="2"/>
            <a:endCxn id="94" idx="0"/>
          </p:cNvCxnSpPr>
          <p:nvPr/>
        </p:nvCxnSpPr>
        <p:spPr>
          <a:xfrm flipH="1" rot="-5400000">
            <a:off x="5557793" y="1617463"/>
            <a:ext cx="919800" cy="28920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14"/>
          <p:cNvCxnSpPr>
            <a:stCxn id="95" idx="0"/>
            <a:endCxn id="93" idx="2"/>
          </p:cNvCxnSpPr>
          <p:nvPr/>
        </p:nvCxnSpPr>
        <p:spPr>
          <a:xfrm rot="-5400000">
            <a:off x="2770075" y="1721875"/>
            <a:ext cx="919800" cy="26832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Cuped. Steps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775" y="1853850"/>
            <a:ext cx="2104516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25" y="2571750"/>
            <a:ext cx="7215701" cy="9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525" y="4003825"/>
            <a:ext cx="187642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/>
          <p:nvPr/>
        </p:nvSpPr>
        <p:spPr>
          <a:xfrm>
            <a:off x="2942400" y="4193375"/>
            <a:ext cx="1629600" cy="35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6000" y="4003825"/>
            <a:ext cx="3899674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Cuped. Practical Steps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1147725" y="1969550"/>
            <a:ext cx="7509900" cy="1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Choose covariate. Usually the same metric before experiment.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Calculate theta. Practically we should take data for two weeks before experiment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Calculate adjusted metrics for all groups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Apply T test with adjusted values</a:t>
            </a:r>
            <a:endParaRPr sz="1600"/>
          </a:p>
        </p:txBody>
      </p:sp>
      <p:sp>
        <p:nvSpPr>
          <p:cNvPr id="114" name="Google Shape;114;p16"/>
          <p:cNvSpPr txBox="1"/>
          <p:nvPr/>
        </p:nvSpPr>
        <p:spPr>
          <a:xfrm>
            <a:off x="991950" y="3969850"/>
            <a:ext cx="7426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Lato"/>
                <a:ea typeface="Lato"/>
                <a:cs typeface="Lato"/>
                <a:sym typeface="Lato"/>
              </a:rPr>
              <a:t>In practice CUPED can help us to decrease variance up to 50 times!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