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font" Target="fonts/Raleway-regular.fntdata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87ec92e0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87ec92e0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9daf95dd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9daf95dd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9e87b378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9e87b378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9ef3f1c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9ef3f1c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9ef3f1c3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9ef3f1c3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9ef3f1c3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9ef3f1c3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Advanced AB testing in practice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By: Eltsefon Mark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Acceleration. Sample Size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5163" y="2205025"/>
            <a:ext cx="853341" cy="3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1791" y="2641750"/>
            <a:ext cx="60007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5171850" y="2172838"/>
            <a:ext cx="267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Minimum detectable effect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171850" y="2701825"/>
            <a:ext cx="219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Variance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50" y="2368838"/>
            <a:ext cx="284797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2738" y="3197513"/>
            <a:ext cx="83820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27525" y="3734238"/>
            <a:ext cx="62865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5171850" y="3230800"/>
            <a:ext cx="341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Critical value for alpha / 2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5171850" y="3741075"/>
            <a:ext cx="341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Critical value for beta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Acceleration. Intuition </a:t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050" y="1853850"/>
            <a:ext cx="753422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Acceleration</a:t>
            </a:r>
            <a:r>
              <a:rPr lang="en-GB"/>
              <a:t>. Simple approaches</a:t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1388600" y="2210425"/>
            <a:ext cx="4434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Change metric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Eliminate outliers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Box-cox transformation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Acceleration. Change metric</a:t>
            </a:r>
            <a:endParaRPr/>
          </a:p>
        </p:txBody>
      </p:sp>
      <p:cxnSp>
        <p:nvCxnSpPr>
          <p:cNvPr id="119" name="Google Shape;119;p17"/>
          <p:cNvCxnSpPr>
            <a:stCxn id="120" idx="2"/>
            <a:endCxn id="121" idx="0"/>
          </p:cNvCxnSpPr>
          <p:nvPr/>
        </p:nvCxnSpPr>
        <p:spPr>
          <a:xfrm flipH="1" rot="-5400000">
            <a:off x="4972075" y="1840350"/>
            <a:ext cx="574500" cy="1770300"/>
          </a:xfrm>
          <a:prstGeom prst="bentConnector3">
            <a:avLst>
              <a:gd fmla="val 49995" name="adj1"/>
            </a:avLst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22" name="Google Shape;122;p17"/>
          <p:cNvCxnSpPr>
            <a:stCxn id="123" idx="2"/>
            <a:endCxn id="124" idx="0"/>
          </p:cNvCxnSpPr>
          <p:nvPr/>
        </p:nvCxnSpPr>
        <p:spPr>
          <a:xfrm flipH="1" rot="-5400000">
            <a:off x="2671075" y="3529888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25" name="Google Shape;125;p17"/>
          <p:cNvCxnSpPr>
            <a:stCxn id="126" idx="0"/>
            <a:endCxn id="123" idx="2"/>
          </p:cNvCxnSpPr>
          <p:nvPr/>
        </p:nvCxnSpPr>
        <p:spPr>
          <a:xfrm rot="-5400000">
            <a:off x="1825825" y="3529888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27" name="Google Shape;127;p17"/>
          <p:cNvCxnSpPr>
            <a:stCxn id="121" idx="2"/>
            <a:endCxn id="128" idx="0"/>
          </p:cNvCxnSpPr>
          <p:nvPr/>
        </p:nvCxnSpPr>
        <p:spPr>
          <a:xfrm flipH="1" rot="-5400000">
            <a:off x="6211675" y="3529888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29" name="Google Shape;129;p17"/>
          <p:cNvCxnSpPr>
            <a:stCxn id="130" idx="0"/>
            <a:endCxn id="121" idx="2"/>
          </p:cNvCxnSpPr>
          <p:nvPr/>
        </p:nvCxnSpPr>
        <p:spPr>
          <a:xfrm rot="-5400000">
            <a:off x="5366425" y="3529888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31" name="Google Shape;131;p17"/>
          <p:cNvCxnSpPr>
            <a:stCxn id="123" idx="0"/>
            <a:endCxn id="120" idx="2"/>
          </p:cNvCxnSpPr>
          <p:nvPr/>
        </p:nvCxnSpPr>
        <p:spPr>
          <a:xfrm rot="-5400000">
            <a:off x="3201775" y="1840288"/>
            <a:ext cx="574500" cy="1770300"/>
          </a:xfrm>
          <a:prstGeom prst="bentConnector3">
            <a:avLst>
              <a:gd fmla="val 49995" name="adj1"/>
            </a:avLst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20" name="Google Shape;120;p17"/>
          <p:cNvSpPr txBox="1"/>
          <p:nvPr/>
        </p:nvSpPr>
        <p:spPr>
          <a:xfrm>
            <a:off x="3605125" y="1853850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Revenue</a:t>
            </a:r>
            <a:endParaRPr b="1" sz="13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834825" y="3012688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Average revenue</a:t>
            </a:r>
            <a:endParaRPr b="1" sz="13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5375425" y="3012688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DAU</a:t>
            </a:r>
            <a:endParaRPr b="1" sz="13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6220675" y="4308088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Retention</a:t>
            </a:r>
            <a:endParaRPr b="1" sz="13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4530175" y="4308088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Average session length</a:t>
            </a:r>
            <a:endParaRPr b="1" sz="13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2680075" y="4308088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Average check</a:t>
            </a:r>
            <a:endParaRPr b="1" sz="13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989575" y="4308088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Average Number of payments</a:t>
            </a:r>
            <a:endParaRPr b="1" sz="13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Acceleration</a:t>
            </a:r>
            <a:r>
              <a:rPr lang="en-GB"/>
              <a:t>. Eliminate outliers</a:t>
            </a:r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8475" y="1853850"/>
            <a:ext cx="2653150" cy="2668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825" y="1853850"/>
            <a:ext cx="2653150" cy="27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/>
        </p:nvSpPr>
        <p:spPr>
          <a:xfrm>
            <a:off x="2366325" y="4563775"/>
            <a:ext cx="473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Variance decreased by a factor of 1.2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Acceleration</a:t>
            </a:r>
            <a:r>
              <a:rPr lang="en-GB"/>
              <a:t>. Box Cox transformation</a:t>
            </a:r>
            <a:endParaRPr/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00" y="1853850"/>
            <a:ext cx="2653150" cy="27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2700" y="1853849"/>
            <a:ext cx="2622199" cy="27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2380775" y="4563775"/>
            <a:ext cx="473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Variance decreased by a factor of 4!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