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2a7062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2a7062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Poisson Bootstrapping</a:t>
            </a:r>
            <a:r>
              <a:rPr lang="en-GB"/>
              <a:t>. 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450"/>
            <a:ext cx="76887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0000"/>
                </a:solidFill>
              </a:rPr>
              <a:t>Get rid of  knowledge N beforehand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000000"/>
                </a:solidFill>
              </a:rPr>
              <a:t>Decrease computational costs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Poisson </a:t>
            </a:r>
            <a:r>
              <a:rPr lang="en-GB"/>
              <a:t>Bootstrapping</a:t>
            </a:r>
            <a:r>
              <a:rPr lang="en-GB"/>
              <a:t>. </a:t>
            </a:r>
            <a:r>
              <a:rPr lang="en-GB"/>
              <a:t>Intuition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50" y="2295525"/>
            <a:ext cx="40195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Poisson </a:t>
            </a:r>
            <a:r>
              <a:rPr lang="en-GB"/>
              <a:t>Bootstrapping</a:t>
            </a:r>
            <a:r>
              <a:rPr lang="en-GB"/>
              <a:t>. Compare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" y="2186975"/>
            <a:ext cx="3956726" cy="6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725" y="2186975"/>
            <a:ext cx="4349425" cy="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