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87ec92e0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87ec92e0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a412195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a412195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87ec92e06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87ec92e06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82a7062d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82a7062d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2d58968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22d58968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82a7062d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82a7062d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Advanced AB testing in practice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By: Eltsefon Mark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 test? 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850" y="1985963"/>
            <a:ext cx="319087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/>
        </p:nvSpPr>
        <p:spPr>
          <a:xfrm>
            <a:off x="1105225" y="3471500"/>
            <a:ext cx="41376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Lato"/>
                <a:ea typeface="Lato"/>
                <a:cs typeface="Lato"/>
                <a:sym typeface="Lato"/>
              </a:rPr>
              <a:t>Assumptions: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-GB" sz="1600">
                <a:latin typeface="Lato"/>
                <a:ea typeface="Lato"/>
                <a:cs typeface="Lato"/>
                <a:sym typeface="Lato"/>
              </a:rPr>
              <a:t>Variances of groups should be equal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-GB" sz="1600">
                <a:latin typeface="Lato"/>
                <a:ea typeface="Lato"/>
                <a:cs typeface="Lato"/>
                <a:sym typeface="Lato"/>
              </a:rPr>
              <a:t>Means should be normally </a:t>
            </a:r>
            <a:r>
              <a:rPr lang="en-GB" sz="1600">
                <a:latin typeface="Lato"/>
                <a:ea typeface="Lato"/>
                <a:cs typeface="Lato"/>
                <a:sym typeface="Lato"/>
              </a:rPr>
              <a:t>distributed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-GB" sz="1600">
                <a:latin typeface="Lato"/>
                <a:ea typeface="Lato"/>
                <a:cs typeface="Lato"/>
                <a:sym typeface="Lato"/>
              </a:rPr>
              <a:t>Groups should be independent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 test? When it does not work?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1540075" y="2191825"/>
            <a:ext cx="7688700" cy="21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Ratio metrics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Quantiles 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Proportions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Severe skewness of the metric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 test? Ratio metrics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3300" y="2214550"/>
            <a:ext cx="1743075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 txBox="1"/>
          <p:nvPr/>
        </p:nvSpPr>
        <p:spPr>
          <a:xfrm>
            <a:off x="935175" y="2295450"/>
            <a:ext cx="3032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Examples: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Average session length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CTR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3747525" y="3428975"/>
            <a:ext cx="5072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Problems: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X and Y are dependant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Variance of such complex metric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76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 test? Ratio metric. Just use average</a:t>
            </a:r>
            <a:endParaRPr/>
          </a:p>
        </p:txBody>
      </p:sp>
      <p:sp>
        <p:nvSpPr>
          <p:cNvPr id="114" name="Google Shape;114;p17"/>
          <p:cNvSpPr/>
          <p:nvPr/>
        </p:nvSpPr>
        <p:spPr>
          <a:xfrm>
            <a:off x="947700" y="2488950"/>
            <a:ext cx="1377600" cy="4239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1.25$</a:t>
            </a:r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947700" y="3246925"/>
            <a:ext cx="1377600" cy="4239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1.5$ </a:t>
            </a:r>
            <a:endParaRPr/>
          </a:p>
        </p:txBody>
      </p:sp>
      <p:sp>
        <p:nvSpPr>
          <p:cNvPr id="116" name="Google Shape;116;p17"/>
          <p:cNvSpPr/>
          <p:nvPr/>
        </p:nvSpPr>
        <p:spPr>
          <a:xfrm>
            <a:off x="2751250" y="2488950"/>
            <a:ext cx="1377600" cy="4239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endParaRPr/>
          </a:p>
        </p:txBody>
      </p:sp>
      <p:sp>
        <p:nvSpPr>
          <p:cNvPr id="117" name="Google Shape;117;p17"/>
          <p:cNvSpPr/>
          <p:nvPr/>
        </p:nvSpPr>
        <p:spPr>
          <a:xfrm>
            <a:off x="5250225" y="2488950"/>
            <a:ext cx="1377600" cy="4239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0$</a:t>
            </a:r>
            <a:endParaRPr/>
          </a:p>
        </p:txBody>
      </p:sp>
      <p:sp>
        <p:nvSpPr>
          <p:cNvPr id="118" name="Google Shape;118;p17"/>
          <p:cNvSpPr/>
          <p:nvPr/>
        </p:nvSpPr>
        <p:spPr>
          <a:xfrm>
            <a:off x="5250225" y="3246925"/>
            <a:ext cx="1377600" cy="4239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1$</a:t>
            </a:r>
            <a:endParaRPr/>
          </a:p>
        </p:txBody>
      </p:sp>
      <p:sp>
        <p:nvSpPr>
          <p:cNvPr id="119" name="Google Shape;119;p17"/>
          <p:cNvSpPr/>
          <p:nvPr/>
        </p:nvSpPr>
        <p:spPr>
          <a:xfrm>
            <a:off x="7190050" y="3246925"/>
            <a:ext cx="1377600" cy="4239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2.5$</a:t>
            </a:r>
            <a:endParaRPr/>
          </a:p>
        </p:txBody>
      </p:sp>
      <p:cxnSp>
        <p:nvCxnSpPr>
          <p:cNvPr id="120" name="Google Shape;120;p17"/>
          <p:cNvCxnSpPr/>
          <p:nvPr/>
        </p:nvCxnSpPr>
        <p:spPr>
          <a:xfrm>
            <a:off x="4550800" y="1959075"/>
            <a:ext cx="0" cy="2180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" name="Google Shape;121;p17"/>
          <p:cNvSpPr/>
          <p:nvPr/>
        </p:nvSpPr>
        <p:spPr>
          <a:xfrm>
            <a:off x="7190050" y="2488950"/>
            <a:ext cx="1377600" cy="4239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0.5$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7276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 test? Ratio metric. Just use average</a:t>
            </a:r>
            <a:endParaRPr/>
          </a:p>
        </p:txBody>
      </p:sp>
      <p:sp>
        <p:nvSpPr>
          <p:cNvPr id="127" name="Google Shape;127;p18"/>
          <p:cNvSpPr/>
          <p:nvPr/>
        </p:nvSpPr>
        <p:spPr>
          <a:xfrm>
            <a:off x="947700" y="2488950"/>
            <a:ext cx="1377600" cy="4239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1.25$</a:t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947700" y="3246925"/>
            <a:ext cx="1377600" cy="4239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1.5$ </a:t>
            </a: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2751250" y="2488950"/>
            <a:ext cx="1377600" cy="4239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endParaRPr/>
          </a:p>
        </p:txBody>
      </p:sp>
      <p:sp>
        <p:nvSpPr>
          <p:cNvPr id="130" name="Google Shape;130;p18"/>
          <p:cNvSpPr/>
          <p:nvPr/>
        </p:nvSpPr>
        <p:spPr>
          <a:xfrm>
            <a:off x="5250225" y="2488950"/>
            <a:ext cx="1377600" cy="4239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0$</a:t>
            </a:r>
            <a:endParaRPr/>
          </a:p>
        </p:txBody>
      </p:sp>
      <p:sp>
        <p:nvSpPr>
          <p:cNvPr id="131" name="Google Shape;131;p18"/>
          <p:cNvSpPr/>
          <p:nvPr/>
        </p:nvSpPr>
        <p:spPr>
          <a:xfrm>
            <a:off x="5250225" y="3246925"/>
            <a:ext cx="1377600" cy="4239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1$</a:t>
            </a:r>
            <a:endParaRPr/>
          </a:p>
        </p:txBody>
      </p:sp>
      <p:sp>
        <p:nvSpPr>
          <p:cNvPr id="132" name="Google Shape;132;p18"/>
          <p:cNvSpPr/>
          <p:nvPr/>
        </p:nvSpPr>
        <p:spPr>
          <a:xfrm>
            <a:off x="7190050" y="3246925"/>
            <a:ext cx="1377600" cy="4239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2.5$</a:t>
            </a:r>
            <a:endParaRPr/>
          </a:p>
        </p:txBody>
      </p:sp>
      <p:cxnSp>
        <p:nvCxnSpPr>
          <p:cNvPr id="133" name="Google Shape;133;p18"/>
          <p:cNvCxnSpPr/>
          <p:nvPr/>
        </p:nvCxnSpPr>
        <p:spPr>
          <a:xfrm>
            <a:off x="4550800" y="1959075"/>
            <a:ext cx="0" cy="2180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" name="Google Shape;134;p18"/>
          <p:cNvSpPr/>
          <p:nvPr/>
        </p:nvSpPr>
        <p:spPr>
          <a:xfrm>
            <a:off x="7190050" y="2488950"/>
            <a:ext cx="1377600" cy="4239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0.5$</a:t>
            </a:r>
            <a:endParaRPr/>
          </a:p>
        </p:txBody>
      </p:sp>
      <p:pic>
        <p:nvPicPr>
          <p:cNvPr id="135" name="Google Shape;13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900" y="4563075"/>
            <a:ext cx="4205323" cy="4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900" y="4139175"/>
            <a:ext cx="3815100" cy="4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 test? Methods</a:t>
            </a:r>
            <a:endParaRPr/>
          </a:p>
        </p:txBody>
      </p:sp>
      <p:sp>
        <p:nvSpPr>
          <p:cNvPr id="142" name="Google Shape;142;p19"/>
          <p:cNvSpPr txBox="1"/>
          <p:nvPr/>
        </p:nvSpPr>
        <p:spPr>
          <a:xfrm>
            <a:off x="1144575" y="1978275"/>
            <a:ext cx="594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Bootstrap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19"/>
          <p:cNvSpPr txBox="1"/>
          <p:nvPr/>
        </p:nvSpPr>
        <p:spPr>
          <a:xfrm>
            <a:off x="1144575" y="2444575"/>
            <a:ext cx="364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Bucketization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19"/>
          <p:cNvSpPr txBox="1"/>
          <p:nvPr/>
        </p:nvSpPr>
        <p:spPr>
          <a:xfrm>
            <a:off x="1144575" y="2910875"/>
            <a:ext cx="186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Delta method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