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Roboto Thin"/>
      <p:regular r:id="rId15"/>
      <p:bold r:id="rId16"/>
      <p:italic r:id="rId17"/>
      <p:boldItalic r:id="rId18"/>
    </p:embeddedFont>
    <p:embeddedFont>
      <p:font typeface="Roboto Medium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.fntdata"/><Relationship Id="rId22" Type="http://schemas.openxmlformats.org/officeDocument/2006/relationships/font" Target="fonts/RobotoMedium-boldItalic.fntdata"/><Relationship Id="rId21" Type="http://schemas.openxmlformats.org/officeDocument/2006/relationships/font" Target="fonts/RobotoMedium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5" Type="http://schemas.openxmlformats.org/officeDocument/2006/relationships/font" Target="fonts/RobotoThin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RobotoThin-italic.fntdata"/><Relationship Id="rId16" Type="http://schemas.openxmlformats.org/officeDocument/2006/relationships/font" Target="fonts/RobotoThin-bold.fntdata"/><Relationship Id="rId19" Type="http://schemas.openxmlformats.org/officeDocument/2006/relationships/font" Target="fonts/RobotoMedium-regular.fntdata"/><Relationship Id="rId18" Type="http://schemas.openxmlformats.org/officeDocument/2006/relationships/font" Target="fonts/RobotoThin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7ec92e0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7ec92e0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87ec92e0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087ec92e0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82a7062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82a7062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2a7062d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2a7062d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AB testing in practice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Eltsefon Mark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50/50 Split. What is the </a:t>
            </a:r>
            <a:r>
              <a:rPr lang="en-GB"/>
              <a:t>reason for other fraction?</a:t>
            </a:r>
            <a:r>
              <a:rPr lang="en-GB"/>
              <a:t> 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68400" y="2036375"/>
            <a:ext cx="76887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Save more money if the experiment doesn’t go without the hinch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Mitigation the risks of the implementation</a:t>
            </a:r>
            <a:endParaRPr sz="16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421100" y="3277000"/>
            <a:ext cx="5912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There are no clear constraints for comparing 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imbalance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 samples for statistical tests . 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But what is about accuracy and power ?</a:t>
            </a:r>
            <a:endParaRPr b="1"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50/50 . Power simulations</a:t>
            </a:r>
            <a:endParaRPr/>
          </a:p>
        </p:txBody>
      </p:sp>
      <p:pic>
        <p:nvPicPr>
          <p:cNvPr descr="https://miro.medium.com/max/410/1*_2yijbRjOR7sYw99Hbj2rw.png"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200" y="2489278"/>
            <a:ext cx="2432500" cy="6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-303000" y="2571750"/>
            <a:ext cx="48750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690">
                <a:solidFill>
                  <a:srgbClr val="333333"/>
                </a:solidFill>
                <a:highlight>
                  <a:schemeClr val="lt1"/>
                </a:highlight>
              </a:rPr>
              <a:t>How to measure 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50/50 . </a:t>
            </a:r>
            <a:r>
              <a:rPr lang="en-GB"/>
              <a:t>Power simulations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1144575" y="1893475"/>
            <a:ext cx="28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 = 1000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352450" y="1893463"/>
            <a:ext cx="284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 = 10000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46075"/>
            <a:ext cx="4303124" cy="2543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924" y="2446063"/>
            <a:ext cx="4347340" cy="254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50/50 . Conclusions</a:t>
            </a:r>
            <a:endParaRPr/>
          </a:p>
        </p:txBody>
      </p:sp>
      <p:grpSp>
        <p:nvGrpSpPr>
          <p:cNvPr id="116" name="Google Shape;116;p17"/>
          <p:cNvGrpSpPr/>
          <p:nvPr/>
        </p:nvGrpSpPr>
        <p:grpSpPr>
          <a:xfrm>
            <a:off x="621742" y="2331502"/>
            <a:ext cx="7234769" cy="844787"/>
            <a:chOff x="1593000" y="2322568"/>
            <a:chExt cx="5957975" cy="643500"/>
          </a:xfrm>
        </p:grpSpPr>
        <p:sp>
          <p:nvSpPr>
            <p:cNvPr id="117" name="Google Shape;117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2536210" y="2396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When to choose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593008" y="2322568"/>
              <a:ext cx="9432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50/50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There are no constraints from business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There are no risks implementing the feature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MDE is reasonable small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17"/>
          <p:cNvGrpSpPr/>
          <p:nvPr/>
        </p:nvGrpSpPr>
        <p:grpSpPr>
          <a:xfrm>
            <a:off x="621755" y="3317602"/>
            <a:ext cx="7234769" cy="844787"/>
            <a:chOff x="1593000" y="2322568"/>
            <a:chExt cx="5957975" cy="643500"/>
          </a:xfrm>
        </p:grpSpPr>
        <p:sp>
          <p:nvSpPr>
            <p:cNvPr id="125" name="Google Shape;125;p17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536210" y="2396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When to choose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C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1593008" y="2322568"/>
              <a:ext cx="9432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Other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There are some severe constraints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There are imposing risks implementing the feature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A1E"/>
                </a:buClr>
                <a:buSzPts val="800"/>
                <a:buFont typeface="Roboto"/>
                <a:buChar char="●"/>
              </a:pPr>
              <a:r>
                <a:rPr lang="en-GB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We have enough traffic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