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7ec92e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7ec92e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7ec92e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7ec92e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7ec92e0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7ec92e0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AB testing in practice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Eltsefon Mark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Novelty. Exercise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00" y="1927050"/>
            <a:ext cx="287004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165800" y="1927050"/>
            <a:ext cx="450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Our product is a mobile game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We want to change our third level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Our metric is average revenue per user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Novelty. Data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725" y="1853850"/>
            <a:ext cx="437936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87750" y="134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Novelty. Possible solutions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66300" y="2557625"/>
            <a:ext cx="2289168" cy="9750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Our new design is better</a:t>
            </a:r>
            <a:endParaRPr b="1"/>
          </a:p>
        </p:txBody>
      </p:sp>
      <p:sp>
        <p:nvSpPr>
          <p:cNvPr id="107" name="Google Shape;107;p16"/>
          <p:cNvSpPr/>
          <p:nvPr/>
        </p:nvSpPr>
        <p:spPr>
          <a:xfrm>
            <a:off x="3221237" y="2501100"/>
            <a:ext cx="2385612" cy="103150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Our new design is worse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" name="Google Shape;108;p16"/>
          <p:cNvSpPr/>
          <p:nvPr/>
        </p:nvSpPr>
        <p:spPr>
          <a:xfrm>
            <a:off x="6057925" y="2501150"/>
            <a:ext cx="2289168" cy="103150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 should prolong our test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