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7ec92e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7ec92e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Novelty. What is it 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68400" y="2036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will try new feature out just out of curiosity.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effect of the new feature vs the effect that the feature is new?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55950"/>
            <a:ext cx="4484901" cy="23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Novelty. How to detect it?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</a:t>
            </a:r>
            <a:r>
              <a:rPr lang="en-GB" sz="1600"/>
              <a:t>egment users in new vs returning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Calculate p value for these two hypothesis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Statistical significant difference for returning users and no difference for new users =&gt; compelling evidence that we witness the novelty effect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Novelty. How to grapple with it?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run tests longer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treatment effect only on new users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