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d047ad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d047ad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Reverse AB test. What is the problem?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68400" y="2036375"/>
            <a:ext cx="76887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Average revenue per user has increased!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what’s about D-30 retention?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Reverse AB test. What is the problem?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68400" y="2036375"/>
            <a:ext cx="76887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 tests help us to gauge short- or mid-term changes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can not catch long-term changes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Reverse AB test. The idea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906850" y="1842025"/>
            <a:ext cx="648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Steps: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are rolling out the experiment and our experiment becomes the default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Allocate a small percentage of our traffic to the old version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Keep an eye on metrics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