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p" userId="d2118f5538c9deee" providerId="LiveId" clId="{9056678A-E752-4757-B3D9-20EC2E2C37FD}"/>
    <pc:docChg chg="modSld">
      <pc:chgData name="sh p" userId="d2118f5538c9deee" providerId="LiveId" clId="{9056678A-E752-4757-B3D9-20EC2E2C37FD}" dt="2024-05-15T12:45:36.622" v="0" actId="13926"/>
      <pc:docMkLst>
        <pc:docMk/>
      </pc:docMkLst>
      <pc:sldChg chg="modSp mod">
        <pc:chgData name="sh p" userId="d2118f5538c9deee" providerId="LiveId" clId="{9056678A-E752-4757-B3D9-20EC2E2C37FD}" dt="2024-05-15T12:45:36.622" v="0" actId="13926"/>
        <pc:sldMkLst>
          <pc:docMk/>
          <pc:sldMk cId="1349886024" sldId="262"/>
        </pc:sldMkLst>
        <pc:spChg chg="mod">
          <ac:chgData name="sh p" userId="d2118f5538c9deee" providerId="LiveId" clId="{9056678A-E752-4757-B3D9-20EC2E2C37FD}" dt="2024-05-15T12:45:36.622" v="0" actId="13926"/>
          <ac:spMkLst>
            <pc:docMk/>
            <pc:sldMk cId="1349886024" sldId="262"/>
            <ac:spMk id="20" creationId="{AC1E2BD3-E61D-1009-6137-FA97F3E255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9E91-9954-4AF5-8614-1BF3C250D7E9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0A38-4AB3-4F81-A202-4A79105BC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584F-B936-BC35-999C-4CF70A5B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EF115-CB97-F43C-CDE5-468717E5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E9423-895F-2229-A8F8-A80DF63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75F3-2C3F-1DAC-41A5-E2211EB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CDAD-DF5C-DF40-73F3-6149D84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05E1-158D-A6C6-A450-F91BEF4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5075F-4043-CBC0-0A14-A66737D2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3953D-4911-4C3C-12CD-B613EED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6781-75D5-8793-074D-06EA049D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F4703-D6AB-6213-58A7-EEA5AE5C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6C094-B900-C1C2-3932-EF9B9714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5B853-11F7-EBF7-977E-EBB6BCE9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89A97-1E5C-A9C9-5A7F-72CA5366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1C19-B1C2-E76B-E659-A84328A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A1EF1-2C45-1A39-B41B-87C6E4E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3636-3BE9-ED92-A692-DA54E97E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CE68F-BE5A-6F5F-CD1B-034A1317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464C-357F-E07D-3217-42EC6700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57661-DF5A-6404-D782-28F631E7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EE5D2-40D3-33E9-30DE-E43B0EB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C71D-0C62-5D2B-3BCA-832DC7D3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D8E80-A612-F916-6920-FE3C4250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38D80-EA5F-6057-097C-CF13C66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9C7FB-A5F5-0396-BB59-5D5783D3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72F4B-F9B0-5F2C-1E78-B597E58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8CD8-FE7F-8E0C-4E1A-F41380F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1D61-FB38-64AC-6B3D-773D87F4D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55CF4-F322-9DA0-E077-5D71D02D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B67A8-A284-DC4E-1C34-8C6F91B4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05F86-4EF5-E610-F789-CAD7F4A1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14F10-C3A7-16E3-65C4-7C063D9D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2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89F1-9D37-0736-F576-1667F0C4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3627F-EEF4-AF9A-0B23-F12F0909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54022-174B-8DF2-14A3-EB3A2A5F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D45B8-5260-879F-2A7A-EB4A1863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D66AB-C418-41EF-9C66-485C5C3C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B347E-B36F-E6DA-C4F4-242D12AA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E4C56-9EC5-8806-1145-D97D592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C4D7-AC81-5550-977E-5FA64F0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3622-D385-68E1-0C09-DA2115A5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81258-F1B9-8622-F9C8-6148C3E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6D3CC-F289-ECA0-6F83-BE5F6ED7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FD206-FAC9-4B8E-65B8-7147009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D204C-8B48-D282-96C3-D6EEB64F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4B030-6426-7F89-687E-CE66067A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55E0C-126F-5E2E-2897-7BEF14F1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1FEDA-E0AC-767B-F77C-9851F890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8454-B0DE-EEA3-C2D3-6C2649EF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6E4C0-A59E-45C7-D8F0-04D82AE9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9944-0025-CF2F-A6AF-1DDFE7C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F3BC7-688D-F29D-1584-8CAF8EA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9581F-731C-06E9-0B07-089E4725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4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1EA3-9E49-AD1A-034F-20F669E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2B0BF-6E9C-6B41-6A6C-F8ECB23E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5607C-DC41-B4A4-6C1F-7FBCA713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9AD88-1733-D505-3BA5-12BF862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99E60-69C8-F86B-13E6-DA3C4B45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6BC13-ED91-ACE3-290D-489ED05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D5DF5-63B9-D97E-9D29-5354807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314B3-1133-42A5-BD1F-D7AB0C0B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C726B-A71E-D46D-DEC5-1E9B6046B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86D1-B3CE-4A5B-B39A-8D6A2EDB28B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71FB4-332D-1B5F-26BA-93876860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92AA9-E575-C573-E4F0-75DC992E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B241084-F561-4C6A-2347-DE97077E3B63}"/>
              </a:ext>
            </a:extLst>
          </p:cNvPr>
          <p:cNvCxnSpPr>
            <a:cxnSpLocks/>
          </p:cNvCxnSpPr>
          <p:nvPr/>
        </p:nvCxnSpPr>
        <p:spPr>
          <a:xfrm flipH="1">
            <a:off x="5781646" y="648930"/>
            <a:ext cx="15098" cy="40181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817739"/>
          </a:xfrm>
        </p:spPr>
        <p:txBody>
          <a:bodyPr/>
          <a:lstStyle/>
          <a:p>
            <a:r>
              <a:rPr lang="zh-CN" altLang="en-US" dirty="0"/>
              <a:t>网络拓扑信息图</a:t>
            </a:r>
            <a:r>
              <a:rPr lang="en-US" altLang="zh-CN" dirty="0"/>
              <a:t>——</a:t>
            </a:r>
            <a:r>
              <a:rPr lang="zh-CN" altLang="en-US" dirty="0"/>
              <a:t>业务网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1652787" y="9783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1649871" y="1548413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3457690" y="975164"/>
            <a:ext cx="1543050" cy="600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1652787" y="1202145"/>
            <a:ext cx="701992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1652253" y="1548413"/>
            <a:ext cx="681780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2525692" y="1548413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1548809" y="676189"/>
            <a:ext cx="1738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1548808" y="2004438"/>
            <a:ext cx="1738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155200" y="2851149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enp3s0f1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74:4A:A4:02:8B:8B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172.27.15.130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153843" y="4775750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网卡名称：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3457690" y="1337943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3457690" y="973696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4298748" y="979760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4298748" y="1336631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3417486" y="688151"/>
            <a:ext cx="163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CA8D7B2-CB5E-4138-9396-99B55B0671B4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3192573" y="1092759"/>
            <a:ext cx="265117" cy="22185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834B25F-FCCD-216E-D2F9-42F770E65E8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192921" y="1457006"/>
            <a:ext cx="264769" cy="2140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3180315" y="2851149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5BD185-0A80-71ED-EAE1-00FBB2FA4728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>
            <a:off x="4994073" y="1098823"/>
            <a:ext cx="123336" cy="120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8970229" y="952862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8979539" y="1517457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6680865" y="961549"/>
            <a:ext cx="1543050" cy="6132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8970229" y="1176699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9956066" y="1167174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8981921" y="1517457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9965376" y="1517457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8977250" y="648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9010019" y="2014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6682769" y="1336132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6681273" y="961549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7530332" y="961550"/>
            <a:ext cx="693583" cy="2151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9D30D6A-409C-0EDE-3B0A-2A1567E6A70F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>
          <a:xfrm rot="10800000">
            <a:off x="8223915" y="1069126"/>
            <a:ext cx="746314" cy="2266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A8508A3-F796-6D64-C9DC-1558F0D7402F}"/>
              </a:ext>
            </a:extLst>
          </p:cNvPr>
          <p:cNvCxnSpPr>
            <a:cxnSpLocks/>
            <a:stCxn id="46" idx="1"/>
            <a:endCxn id="33" idx="3"/>
          </p:cNvCxnSpPr>
          <p:nvPr/>
        </p:nvCxnSpPr>
        <p:spPr>
          <a:xfrm rot="10800000">
            <a:off x="8222291" y="1464622"/>
            <a:ext cx="759630" cy="171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AC09565-12E7-BAC3-DE05-9B091B1651B2}"/>
              </a:ext>
            </a:extLst>
          </p:cNvPr>
          <p:cNvCxnSpPr>
            <a:cxnSpLocks/>
            <a:stCxn id="51" idx="1"/>
            <a:endCxn id="85" idx="3"/>
          </p:cNvCxnSpPr>
          <p:nvPr/>
        </p:nvCxnSpPr>
        <p:spPr>
          <a:xfrm flipH="1">
            <a:off x="6458256" y="1080612"/>
            <a:ext cx="223017" cy="140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6679010" y="2899087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9527442" y="2899087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172.29.89.113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9527442" y="4787505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172.29.89.114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C5E65D-EE41-6414-4EEA-39FBD2EDBC98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5431258" y="1219321"/>
            <a:ext cx="208562" cy="66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7A75C9-1F74-B609-69D6-FDA9B6A3B807}"/>
              </a:ext>
            </a:extLst>
          </p:cNvPr>
          <p:cNvSpPr txBox="1"/>
          <p:nvPr/>
        </p:nvSpPr>
        <p:spPr>
          <a:xfrm>
            <a:off x="447129" y="2276351"/>
            <a:ext cx="5022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172.27.15.128/25</a:t>
            </a:r>
          </a:p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2402:8800:FFFE:10E::1060:0/112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2E6D12-3C05-3C5A-2D33-A47AE2849176}"/>
              </a:ext>
            </a:extLst>
          </p:cNvPr>
          <p:cNvSpPr txBox="1"/>
          <p:nvPr/>
        </p:nvSpPr>
        <p:spPr>
          <a:xfrm>
            <a:off x="7489644" y="2303331"/>
            <a:ext cx="4522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172.29.89.112/28</a:t>
            </a:r>
          </a:p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2402:8800:FFFE:113::/120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403FB8-0426-887C-265E-E2BDEA285568}"/>
              </a:ext>
            </a:extLst>
          </p:cNvPr>
          <p:cNvSpPr/>
          <p:nvPr/>
        </p:nvSpPr>
        <p:spPr>
          <a:xfrm>
            <a:off x="2525344" y="1191975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F78EF62-C0FA-389B-241F-2C76A3831174}"/>
              </a:ext>
            </a:extLst>
          </p:cNvPr>
          <p:cNvSpPr txBox="1"/>
          <p:nvPr/>
        </p:nvSpPr>
        <p:spPr>
          <a:xfrm>
            <a:off x="6679010" y="666204"/>
            <a:ext cx="149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(812)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FDA43A-B7F4-FB87-8880-BA912A60BCB0}"/>
              </a:ext>
            </a:extLst>
          </p:cNvPr>
          <p:cNvSpPr txBox="1"/>
          <p:nvPr/>
        </p:nvSpPr>
        <p:spPr>
          <a:xfrm>
            <a:off x="3195837" y="4875040"/>
            <a:ext cx="31997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北京实验网</a:t>
            </a:r>
            <a:r>
              <a:rPr lang="en-US" altLang="zh-CN" sz="1400" dirty="0"/>
              <a:t>NAT</a:t>
            </a:r>
            <a:r>
              <a:rPr lang="zh-CN" altLang="en-US" sz="1400" dirty="0"/>
              <a:t>映射关系</a:t>
            </a:r>
            <a:endParaRPr lang="en-US" altLang="zh-CN" sz="1400" dirty="0"/>
          </a:p>
          <a:p>
            <a:r>
              <a:rPr lang="zh-CN" altLang="en-US" sz="1400" dirty="0"/>
              <a:t>172.27.15.130  &lt;-&gt;  198.18.203.130</a:t>
            </a:r>
            <a:endParaRPr lang="en-US" altLang="zh-CN" sz="1400" dirty="0"/>
          </a:p>
          <a:p>
            <a:r>
              <a:rPr lang="zh-CN" altLang="en-US" sz="1400" dirty="0"/>
              <a:t>172.27.15.131  &lt;-&gt;  198.18.203.131</a:t>
            </a:r>
            <a:endParaRPr lang="en-US" altLang="zh-CN" sz="1400" dirty="0"/>
          </a:p>
          <a:p>
            <a:r>
              <a:rPr lang="zh-CN" altLang="en-US" sz="1400" dirty="0"/>
              <a:t>172.27.15.1</a:t>
            </a:r>
            <a:r>
              <a:rPr lang="en-US" altLang="zh-CN" sz="1400" dirty="0"/>
              <a:t>29</a:t>
            </a:r>
            <a:r>
              <a:rPr lang="zh-CN" altLang="en-US" sz="1400" dirty="0"/>
              <a:t>  &lt;-&gt;  198.18.203.1</a:t>
            </a:r>
            <a:r>
              <a:rPr lang="en-US" altLang="zh-CN" sz="1400" dirty="0"/>
              <a:t>29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BBD81C-B1CB-1FF8-D889-89FEAE06DAE5}"/>
              </a:ext>
            </a:extLst>
          </p:cNvPr>
          <p:cNvSpPr txBox="1"/>
          <p:nvPr/>
        </p:nvSpPr>
        <p:spPr>
          <a:xfrm>
            <a:off x="5615185" y="657567"/>
            <a:ext cx="140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NE40E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D0698-3F78-1954-1BC8-9721F7A6D578}"/>
              </a:ext>
            </a:extLst>
          </p:cNvPr>
          <p:cNvSpPr txBox="1"/>
          <p:nvPr/>
        </p:nvSpPr>
        <p:spPr>
          <a:xfrm>
            <a:off x="5359676" y="5914797"/>
            <a:ext cx="1883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dscp=31的是低延时</a:t>
            </a:r>
            <a:endParaRPr lang="en-US" altLang="zh-CN" sz="1400" dirty="0"/>
          </a:p>
          <a:p>
            <a:r>
              <a:rPr lang="zh-CN" altLang="en-US" sz="1400" dirty="0"/>
              <a:t>dscp=32的是高带宽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C2F0B9E-4661-AB36-2A42-EFC22A48A62F}"/>
              </a:ext>
            </a:extLst>
          </p:cNvPr>
          <p:cNvSpPr/>
          <p:nvPr/>
        </p:nvSpPr>
        <p:spPr>
          <a:xfrm>
            <a:off x="5117409" y="963199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C5A8320-83C3-CEB3-795F-1230DD6E56FC}"/>
              </a:ext>
            </a:extLst>
          </p:cNvPr>
          <p:cNvSpPr/>
          <p:nvPr/>
        </p:nvSpPr>
        <p:spPr>
          <a:xfrm>
            <a:off x="5639820" y="962520"/>
            <a:ext cx="31384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大科创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C30B52-8BAC-DCD0-49D9-7EDB49A4BD89}"/>
              </a:ext>
            </a:extLst>
          </p:cNvPr>
          <p:cNvSpPr txBox="1"/>
          <p:nvPr/>
        </p:nvSpPr>
        <p:spPr>
          <a:xfrm>
            <a:off x="4897807" y="681593"/>
            <a:ext cx="87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735F14E-6C4E-63CD-E066-EF229610B998}"/>
              </a:ext>
            </a:extLst>
          </p:cNvPr>
          <p:cNvSpPr/>
          <p:nvPr/>
        </p:nvSpPr>
        <p:spPr>
          <a:xfrm>
            <a:off x="6144407" y="965158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AADF5F1-E888-A8D6-9D66-C40BB389144A}"/>
              </a:ext>
            </a:extLst>
          </p:cNvPr>
          <p:cNvCxnSpPr>
            <a:cxnSpLocks/>
            <a:stCxn id="74" idx="3"/>
            <a:endCxn id="85" idx="1"/>
          </p:cNvCxnSpPr>
          <p:nvPr/>
        </p:nvCxnSpPr>
        <p:spPr>
          <a:xfrm flipV="1">
            <a:off x="5953669" y="1221280"/>
            <a:ext cx="190738" cy="64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579A8E4-A495-ECF4-A2BC-3FA28C533B8A}"/>
              </a:ext>
            </a:extLst>
          </p:cNvPr>
          <p:cNvSpPr txBox="1"/>
          <p:nvPr/>
        </p:nvSpPr>
        <p:spPr>
          <a:xfrm>
            <a:off x="378510" y="706754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北京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D4C48B7-3CD9-08DF-EF84-499CFBBF23EE}"/>
              </a:ext>
            </a:extLst>
          </p:cNvPr>
          <p:cNvSpPr txBox="1"/>
          <p:nvPr/>
        </p:nvSpPr>
        <p:spPr>
          <a:xfrm>
            <a:off x="10753793" y="728586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广州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17462A-6A35-B898-B2CF-C687C1C6AFEA}"/>
              </a:ext>
            </a:extLst>
          </p:cNvPr>
          <p:cNvSpPr txBox="1"/>
          <p:nvPr/>
        </p:nvSpPr>
        <p:spPr>
          <a:xfrm>
            <a:off x="6452896" y="4860693"/>
            <a:ext cx="29700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广州实验网NAT映射关系</a:t>
            </a:r>
            <a:endParaRPr lang="en-US" altLang="zh-CN" sz="1400" dirty="0"/>
          </a:p>
          <a:p>
            <a:r>
              <a:rPr lang="zh-CN" altLang="en-US" sz="1400" dirty="0"/>
              <a:t>172.29.89.113   &lt;-&gt;  198.18.204.113</a:t>
            </a:r>
            <a:endParaRPr lang="en-US" altLang="zh-CN" sz="1400" dirty="0"/>
          </a:p>
          <a:p>
            <a:r>
              <a:rPr lang="zh-CN" altLang="en-US" sz="1400" dirty="0"/>
              <a:t>172.29.89.114   &lt;-&gt;  198.18.204.114</a:t>
            </a:r>
            <a:endParaRPr lang="en-US" altLang="zh-CN" sz="1400" dirty="0"/>
          </a:p>
          <a:p>
            <a:r>
              <a:rPr lang="zh-CN" altLang="en-US" sz="1400" dirty="0"/>
              <a:t>172.29.89.11</a:t>
            </a:r>
            <a:r>
              <a:rPr lang="en-US" altLang="zh-CN" sz="1400" dirty="0"/>
              <a:t>8</a:t>
            </a:r>
            <a:r>
              <a:rPr lang="zh-CN" altLang="en-US" sz="1400" dirty="0"/>
              <a:t>   &lt;-&gt;  198.18.204.</a:t>
            </a:r>
            <a:r>
              <a:rPr lang="en-US" altLang="zh-CN" sz="1400" dirty="0"/>
              <a:t>118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93BDFA-3790-DDE6-7009-01C9A9D0A6D1}"/>
              </a:ext>
            </a:extLst>
          </p:cNvPr>
          <p:cNvSpPr/>
          <p:nvPr/>
        </p:nvSpPr>
        <p:spPr>
          <a:xfrm>
            <a:off x="7526966" y="1345558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47AB4D-20A7-4A8B-EFF0-8A45D0589973}"/>
              </a:ext>
            </a:extLst>
          </p:cNvPr>
          <p:cNvSpPr txBox="1"/>
          <p:nvPr/>
        </p:nvSpPr>
        <p:spPr>
          <a:xfrm>
            <a:off x="8230796" y="686114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8E0B2-8FD7-A8EA-7CD3-00CE8213BBB4}"/>
              </a:ext>
            </a:extLst>
          </p:cNvPr>
          <p:cNvSpPr txBox="1"/>
          <p:nvPr/>
        </p:nvSpPr>
        <p:spPr>
          <a:xfrm>
            <a:off x="8193817" y="1649680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黑线</a:t>
            </a:r>
          </a:p>
        </p:txBody>
      </p:sp>
    </p:spTree>
    <p:extLst>
      <p:ext uri="{BB962C8B-B14F-4D97-AF65-F5344CB8AC3E}">
        <p14:creationId xmlns:p14="http://schemas.microsoft.com/office/powerpoint/2010/main" val="13498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"/>
            <a:ext cx="10515600" cy="1325563"/>
          </a:xfrm>
        </p:spPr>
        <p:txBody>
          <a:bodyPr/>
          <a:lstStyle/>
          <a:p>
            <a:r>
              <a:rPr lang="zh-CN" altLang="en-US" dirty="0"/>
              <a:t>网络拓扑信息图绘制</a:t>
            </a:r>
            <a:r>
              <a:rPr lang="en-US" altLang="zh-CN" dirty="0"/>
              <a:t>——</a:t>
            </a:r>
            <a:r>
              <a:rPr lang="zh-CN" altLang="en-US" dirty="0"/>
              <a:t>管理网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838200" y="137989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838200" y="2451460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2900359" y="1765660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017E7C-8792-77DB-98B1-2DB60939AA5C}"/>
              </a:ext>
            </a:extLst>
          </p:cNvPr>
          <p:cNvSpPr/>
          <p:nvPr/>
        </p:nvSpPr>
        <p:spPr>
          <a:xfrm>
            <a:off x="4891084" y="176566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838200" y="1603735"/>
            <a:ext cx="638521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643B65-0ED8-C0A3-4DD7-27A4B89CEDAC}"/>
              </a:ext>
            </a:extLst>
          </p:cNvPr>
          <p:cNvSpPr/>
          <p:nvPr/>
        </p:nvSpPr>
        <p:spPr>
          <a:xfrm>
            <a:off x="1716385" y="159421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840581" y="2451460"/>
            <a:ext cx="635793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1716385" y="245146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639445" y="1035392"/>
            <a:ext cx="2001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540541" y="2910833"/>
            <a:ext cx="2100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259395" y="3586125"/>
            <a:ext cx="22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bjtu-bj1</a:t>
            </a: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lang="en-US" altLang="zh-CN" sz="1400" dirty="0"/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172.27.15.3:22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bjtu-bj1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2640802" y="3579777"/>
            <a:ext cx="24207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172.27.15.4:22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bjtu-bj3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2900359" y="2213335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2900359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3741417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3741417" y="2213335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2926550" y="1384243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-2111088" y="3871235"/>
            <a:ext cx="224709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172.27.15.2:22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6c:ec:5a:3b:96:3d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A33E78-389C-F4FA-8870-12F89E908B8C}"/>
              </a:ext>
            </a:extLst>
          </p:cNvPr>
          <p:cNvSpPr/>
          <p:nvPr/>
        </p:nvSpPr>
        <p:spPr>
          <a:xfrm>
            <a:off x="4891078" y="1775184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10324138" y="13976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10327310" y="2458604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7985281" y="1767808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BCD24A-F731-6269-49EF-E74A7FCD6614}"/>
              </a:ext>
            </a:extLst>
          </p:cNvPr>
          <p:cNvSpPr/>
          <p:nvPr/>
        </p:nvSpPr>
        <p:spPr>
          <a:xfrm>
            <a:off x="6457476" y="176190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10324138" y="1621445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11309975" y="1611920"/>
            <a:ext cx="557213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10329692" y="2458604"/>
            <a:ext cx="700086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11170273" y="2458604"/>
            <a:ext cx="700087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10324138" y="1053102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10327310" y="2917977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7985281" y="2215483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7985281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8828244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7A17F31-CB84-909F-250F-9560C9B93A05}"/>
              </a:ext>
            </a:extLst>
          </p:cNvPr>
          <p:cNvSpPr txBox="1"/>
          <p:nvPr/>
        </p:nvSpPr>
        <p:spPr>
          <a:xfrm>
            <a:off x="8011472" y="1386391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0025F7-5C4E-5359-4D08-F4BC1BE494DF}"/>
              </a:ext>
            </a:extLst>
          </p:cNvPr>
          <p:cNvSpPr/>
          <p:nvPr/>
        </p:nvSpPr>
        <p:spPr>
          <a:xfrm>
            <a:off x="6921024" y="1759003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5061524" y="5102341"/>
            <a:ext cx="347770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172.29.90.3:22(192.168.199.155)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8314470" y="3676906"/>
            <a:ext cx="3470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172.29.90.7:22(192.168.181.157)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00:0c:29:ee:05:0f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8680606" y="5222043"/>
            <a:ext cx="3470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 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172.29.90.8:22(192.168.181.158)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/>
              <a:t>gsta</a:t>
            </a:r>
            <a:r>
              <a:rPr lang="en-US" altLang="zh-CN" sz="1400" dirty="0"/>
              <a:t>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00:0c:29:3f:db:d0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961C-F6A5-BA3E-F074-508937C0DB06}"/>
              </a:ext>
            </a:extLst>
          </p:cNvPr>
          <p:cNvSpPr txBox="1"/>
          <p:nvPr/>
        </p:nvSpPr>
        <p:spPr>
          <a:xfrm>
            <a:off x="5494331" y="3228024"/>
            <a:ext cx="15815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广州云控制器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DE19FEF-BA88-68B4-430F-6DE26EA66E1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 flipV="1">
            <a:off x="838199" y="1726369"/>
            <a:ext cx="4656131" cy="1670931"/>
          </a:xfrm>
          <a:prstGeom prst="bentConnector3">
            <a:avLst>
              <a:gd name="adj1" fmla="val -49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0DF7CA-07AE-2FE0-AE8E-F1B00F9F3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600" y="2570523"/>
            <a:ext cx="230981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DCAE2B-09E3-B53F-32DE-A6AB124442BE}"/>
              </a:ext>
            </a:extLst>
          </p:cNvPr>
          <p:cNvCxnSpPr>
            <a:stCxn id="24" idx="2"/>
          </p:cNvCxnSpPr>
          <p:nvPr/>
        </p:nvCxnSpPr>
        <p:spPr>
          <a:xfrm flipH="1">
            <a:off x="4089079" y="2451460"/>
            <a:ext cx="1" cy="945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9CEB5D8-28EB-368D-9353-CF7A7B897F84}"/>
              </a:ext>
            </a:extLst>
          </p:cNvPr>
          <p:cNvCxnSpPr>
            <a:stCxn id="45" idx="3"/>
            <a:endCxn id="8" idx="3"/>
          </p:cNvCxnSpPr>
          <p:nvPr/>
        </p:nvCxnSpPr>
        <p:spPr>
          <a:xfrm flipH="1">
            <a:off x="7075919" y="1730983"/>
            <a:ext cx="4791269" cy="1666318"/>
          </a:xfrm>
          <a:prstGeom prst="bentConnector3">
            <a:avLst>
              <a:gd name="adj1" fmla="val -47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C81B7C3-5731-B596-D577-F3BAC7C79E6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1870360" y="2577666"/>
            <a:ext cx="2218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00CB59-634E-4F8E-D785-69368D0AFAB8}"/>
              </a:ext>
            </a:extLst>
          </p:cNvPr>
          <p:cNvCxnSpPr>
            <a:stCxn id="50" idx="2"/>
          </p:cNvCxnSpPr>
          <p:nvPr/>
        </p:nvCxnSpPr>
        <p:spPr>
          <a:xfrm flipH="1">
            <a:off x="8332943" y="2453608"/>
            <a:ext cx="1" cy="9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6EECCC7-F1C7-DEA9-7849-645B1546DED8}"/>
              </a:ext>
            </a:extLst>
          </p:cNvPr>
          <p:cNvSpPr txBox="1"/>
          <p:nvPr/>
        </p:nvSpPr>
        <p:spPr>
          <a:xfrm>
            <a:off x="5673305" y="3645892"/>
            <a:ext cx="25177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zh-CN" altLang="en-US" sz="1400" dirty="0"/>
              <a:t>云控制器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172.29.83.74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Gsta@2706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770A1-F7EB-924D-4E99-677D554D45F7}"/>
              </a:ext>
            </a:extLst>
          </p:cNvPr>
          <p:cNvSpPr txBox="1"/>
          <p:nvPr/>
        </p:nvSpPr>
        <p:spPr>
          <a:xfrm>
            <a:off x="4745084" y="1201503"/>
            <a:ext cx="1343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北京实验网直连设备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75AF4F-E306-0F17-8A50-FEB452939580}"/>
              </a:ext>
            </a:extLst>
          </p:cNvPr>
          <p:cNvSpPr txBox="1"/>
          <p:nvPr/>
        </p:nvSpPr>
        <p:spPr>
          <a:xfrm>
            <a:off x="6382197" y="1195172"/>
            <a:ext cx="1262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广州实验网直连设备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2792-AE0C-49F3-6AE3-264B24D0EB33}"/>
              </a:ext>
            </a:extLst>
          </p:cNvPr>
          <p:cNvSpPr/>
          <p:nvPr/>
        </p:nvSpPr>
        <p:spPr>
          <a:xfrm>
            <a:off x="9798640" y="1878065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813</Words>
  <Application>Microsoft Office PowerPoint</Application>
  <PresentationFormat>宽屏</PresentationFormat>
  <Paragraphs>166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网络拓扑信息图——业务网</vt:lpstr>
      <vt:lpstr>网络拓扑信息图绘制——管理网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xuziheng</dc:creator>
  <cp:lastModifiedBy>xuziheng</cp:lastModifiedBy>
  <cp:revision>174</cp:revision>
  <dcterms:created xsi:type="dcterms:W3CDTF">2024-05-15T05:24:47Z</dcterms:created>
  <dcterms:modified xsi:type="dcterms:W3CDTF">2024-06-17T03:39:39Z</dcterms:modified>
</cp:coreProperties>
</file>