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DTD고딕M" charset="1" panose="02000603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092" y="6587643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lnTo>
                    <a:pt x="16415049" y="956945"/>
                  </a:ln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00871" y="4172161"/>
            <a:ext cx="12286259" cy="17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02"/>
              </a:lnSpc>
            </a:pPr>
            <a:r>
              <a:rPr lang="en-US" sz="12275">
                <a:solidFill>
                  <a:srgbClr val="000000"/>
                </a:solidFill>
                <a:latin typeface="TDTD고딕M"/>
              </a:rPr>
              <a:t>c언어 프로젝트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5047" y="6762688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ea typeface="TDTD고딕M"/>
              </a:rPr>
              <a:t>숫자야구  /  장애물 피하기 게임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967" y="1243470"/>
            <a:ext cx="620290" cy="71372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415257" y="1432056"/>
            <a:ext cx="332058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TDTD고딕M"/>
              </a:rPr>
              <a:t>4조</a:t>
            </a:r>
          </a:p>
        </p:txBody>
      </p:sp>
      <p:sp>
        <p:nvSpPr>
          <p:cNvPr name="AutoShape 12" id="12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802" y="480030"/>
            <a:ext cx="12635958" cy="8521118"/>
            <a:chOff x="0" y="0"/>
            <a:chExt cx="3327989" cy="224424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27989" cy="2244245"/>
            </a:xfrm>
            <a:custGeom>
              <a:avLst/>
              <a:gdLst/>
              <a:ahLst/>
              <a:cxnLst/>
              <a:rect r="r" b="b" t="t" l="l"/>
              <a:pathLst>
                <a:path h="2244245" w="3327989">
                  <a:moveTo>
                    <a:pt x="0" y="0"/>
                  </a:moveTo>
                  <a:lnTo>
                    <a:pt x="3327989" y="0"/>
                  </a:lnTo>
                  <a:lnTo>
                    <a:pt x="3327989" y="2244245"/>
                  </a:lnTo>
                  <a:lnTo>
                    <a:pt x="0" y="22442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4431" y="835867"/>
            <a:ext cx="11976196" cy="7803546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-10800000">
            <a:off x="13012970" y="2312643"/>
            <a:ext cx="130896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14560063" y="1922118"/>
            <a:ext cx="327139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3자리 수 설정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0765695">
            <a:off x="14327492" y="1019175"/>
            <a:ext cx="19090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rot="5400000">
            <a:off x="15603381" y="1643051"/>
            <a:ext cx="13049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10765695">
            <a:off x="14346610" y="4789205"/>
            <a:ext cx="19090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rot="5400000">
            <a:off x="15580387" y="5413081"/>
            <a:ext cx="13049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62818" y="389014"/>
            <a:ext cx="13692975" cy="9552907"/>
            <a:chOff x="0" y="0"/>
            <a:chExt cx="3606380" cy="251599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606380" cy="2515992"/>
            </a:xfrm>
            <a:custGeom>
              <a:avLst/>
              <a:gdLst/>
              <a:ahLst/>
              <a:cxnLst/>
              <a:rect r="r" b="b" t="t" l="l"/>
              <a:pathLst>
                <a:path h="2515992" w="3606380">
                  <a:moveTo>
                    <a:pt x="0" y="0"/>
                  </a:moveTo>
                  <a:lnTo>
                    <a:pt x="3606380" y="0"/>
                  </a:lnTo>
                  <a:lnTo>
                    <a:pt x="3606380" y="2515992"/>
                  </a:lnTo>
                  <a:lnTo>
                    <a:pt x="0" y="25159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327539" y="2219301"/>
            <a:ext cx="3856583" cy="140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ea typeface="TDTD고딕M"/>
              </a:rPr>
              <a:t>첫번째 사진for문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TDTD고딕M"/>
              </a:rPr>
              <a:t>strike와 ball 체크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81551" y="6463682"/>
            <a:ext cx="3902571" cy="247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sz="3501">
                <a:solidFill>
                  <a:srgbClr val="000000"/>
                </a:solidFill>
                <a:ea typeface="TDTD고딕M"/>
              </a:rPr>
              <a:t>첫번째 사진의 </a:t>
            </a:r>
          </a:p>
          <a:p>
            <a:pPr algn="ctr">
              <a:lnSpc>
                <a:spcPts val="4901"/>
              </a:lnSpc>
            </a:pPr>
            <a:r>
              <a:rPr lang="en-US" sz="3501">
                <a:solidFill>
                  <a:srgbClr val="000000"/>
                </a:solidFill>
                <a:ea typeface="TDTD고딕M"/>
              </a:rPr>
              <a:t>두번째 단락</a:t>
            </a:r>
          </a:p>
          <a:p>
            <a:pPr algn="ctr">
              <a:lnSpc>
                <a:spcPts val="4901"/>
              </a:lnSpc>
            </a:pPr>
            <a:r>
              <a:rPr lang="en-US" sz="3501">
                <a:solidFill>
                  <a:srgbClr val="000000"/>
                </a:solidFill>
                <a:latin typeface="TDTD고딕M"/>
              </a:rPr>
              <a:t>if문과 오른쪽 사진은 </a:t>
            </a:r>
          </a:p>
          <a:p>
            <a:pPr algn="ctr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ea typeface="TDTD고딕M"/>
              </a:rPr>
              <a:t>랭킹시스템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817" b="0"/>
          <a:stretch>
            <a:fillRect/>
          </a:stretch>
        </p:blipFill>
        <p:spPr>
          <a:xfrm flipH="false" flipV="false" rot="0">
            <a:off x="547748" y="833028"/>
            <a:ext cx="5829799" cy="873164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771887" y="1028700"/>
            <a:ext cx="6862939" cy="855533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17270"/>
          <a:stretch>
            <a:fillRect/>
          </a:stretch>
        </p:blipFill>
        <p:spPr>
          <a:xfrm flipH="false" flipV="false" rot="0">
            <a:off x="547748" y="722325"/>
            <a:ext cx="9166269" cy="164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9971" y="171450"/>
            <a:ext cx="7705073" cy="9944100"/>
            <a:chOff x="0" y="0"/>
            <a:chExt cx="2029320" cy="261902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029320" cy="2619022"/>
            </a:xfrm>
            <a:custGeom>
              <a:avLst/>
              <a:gdLst/>
              <a:ahLst/>
              <a:cxnLst/>
              <a:rect r="r" b="b" t="t" l="l"/>
              <a:pathLst>
                <a:path h="2619022" w="2029320">
                  <a:moveTo>
                    <a:pt x="0" y="0"/>
                  </a:moveTo>
                  <a:lnTo>
                    <a:pt x="2029320" y="0"/>
                  </a:lnTo>
                  <a:lnTo>
                    <a:pt x="2029320" y="2619022"/>
                  </a:lnTo>
                  <a:lnTo>
                    <a:pt x="0" y="26190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89878" y="645200"/>
            <a:ext cx="6945258" cy="8996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464344" y="1859724"/>
            <a:ext cx="525839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힌트를 언제 줄것인가/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스트라이크와 볼 표시</a:t>
            </a:r>
          </a:p>
        </p:txBody>
      </p:sp>
      <p:sp>
        <p:nvSpPr>
          <p:cNvPr name="AutoShape 7" id="7"/>
          <p:cNvSpPr/>
          <p:nvPr/>
        </p:nvSpPr>
        <p:spPr>
          <a:xfrm rot="-10773005">
            <a:off x="9725178" y="2697924"/>
            <a:ext cx="24260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3205" y="782094"/>
            <a:ext cx="13858484" cy="8738470"/>
            <a:chOff x="0" y="0"/>
            <a:chExt cx="3649971" cy="23014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49971" cy="2301490"/>
            </a:xfrm>
            <a:custGeom>
              <a:avLst/>
              <a:gdLst/>
              <a:ahLst/>
              <a:cxnLst/>
              <a:rect r="r" b="b" t="t" l="l"/>
              <a:pathLst>
                <a:path h="2301490" w="3649971">
                  <a:moveTo>
                    <a:pt x="0" y="0"/>
                  </a:moveTo>
                  <a:lnTo>
                    <a:pt x="3649971" y="0"/>
                  </a:lnTo>
                  <a:lnTo>
                    <a:pt x="3649971" y="2301490"/>
                  </a:lnTo>
                  <a:lnTo>
                    <a:pt x="0" y="23014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7484" y="1340129"/>
            <a:ext cx="12929927" cy="7622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374267" y="3211752"/>
            <a:ext cx="3913733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ea typeface="TDTD고딕M"/>
              </a:rPr>
              <a:t>남은 횟수와 게임종료</a:t>
            </a:r>
          </a:p>
        </p:txBody>
      </p:sp>
      <p:sp>
        <p:nvSpPr>
          <p:cNvPr name="AutoShape 7" id="7"/>
          <p:cNvSpPr/>
          <p:nvPr/>
        </p:nvSpPr>
        <p:spPr>
          <a:xfrm rot="10778451">
            <a:off x="14251250" y="2901472"/>
            <a:ext cx="195675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3010" y="500062"/>
            <a:ext cx="268435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목차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046690" y="8375500"/>
            <a:ext cx="3086100" cy="1182927"/>
            <a:chOff x="0" y="0"/>
            <a:chExt cx="812800" cy="311553"/>
          </a:xfrm>
        </p:grpSpPr>
        <p:sp>
          <p:nvSpPr>
            <p:cNvPr name="Freeform 4" id="4"/>
            <p:cNvSpPr/>
            <p:nvPr/>
          </p:nvSpPr>
          <p:spPr>
            <a:xfrm>
              <a:off x="203200" y="-69083"/>
              <a:ext cx="406400" cy="449719"/>
            </a:xfrm>
            <a:custGeom>
              <a:avLst/>
              <a:gdLst/>
              <a:ahLst/>
              <a:cxnLst/>
              <a:rect r="r" b="b" t="t" l="l"/>
              <a:pathLst>
                <a:path h="449719" w="406400">
                  <a:moveTo>
                    <a:pt x="406400" y="69083"/>
                  </a:moveTo>
                  <a:cubicBezTo>
                    <a:pt x="323921" y="0"/>
                    <a:pt x="201889" y="7180"/>
                    <a:pt x="128080" y="85459"/>
                  </a:cubicBezTo>
                  <a:cubicBezTo>
                    <a:pt x="54272" y="163738"/>
                    <a:pt x="54272" y="285981"/>
                    <a:pt x="128080" y="364260"/>
                  </a:cubicBezTo>
                  <a:cubicBezTo>
                    <a:pt x="201889" y="442539"/>
                    <a:pt x="323921" y="449719"/>
                    <a:pt x="406400" y="380636"/>
                  </a:cubicBezTo>
                  <a:lnTo>
                    <a:pt x="0" y="380636"/>
                  </a:lnTo>
                  <a:cubicBezTo>
                    <a:pt x="82479" y="449719"/>
                    <a:pt x="204511" y="442539"/>
                    <a:pt x="278320" y="364260"/>
                  </a:cubicBezTo>
                  <a:cubicBezTo>
                    <a:pt x="352128" y="285981"/>
                    <a:pt x="352128" y="163738"/>
                    <a:pt x="278320" y="85459"/>
                  </a:cubicBezTo>
                  <a:cubicBezTo>
                    <a:pt x="204511" y="7180"/>
                    <a:pt x="82479" y="0"/>
                    <a:pt x="0" y="69083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8128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TDTD고딕M"/>
                </a:rPr>
                <a:t>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46690" y="3369028"/>
            <a:ext cx="3086100" cy="1182927"/>
            <a:chOff x="0" y="0"/>
            <a:chExt cx="812800" cy="311553"/>
          </a:xfrm>
        </p:grpSpPr>
        <p:sp>
          <p:nvSpPr>
            <p:cNvPr name="Freeform 7" id="7"/>
            <p:cNvSpPr/>
            <p:nvPr/>
          </p:nvSpPr>
          <p:spPr>
            <a:xfrm>
              <a:off x="203200" y="-69083"/>
              <a:ext cx="406400" cy="449719"/>
            </a:xfrm>
            <a:custGeom>
              <a:avLst/>
              <a:gdLst/>
              <a:ahLst/>
              <a:cxnLst/>
              <a:rect r="r" b="b" t="t" l="l"/>
              <a:pathLst>
                <a:path h="449719" w="406400">
                  <a:moveTo>
                    <a:pt x="406400" y="69083"/>
                  </a:moveTo>
                  <a:cubicBezTo>
                    <a:pt x="323921" y="0"/>
                    <a:pt x="201889" y="7180"/>
                    <a:pt x="128080" y="85459"/>
                  </a:cubicBezTo>
                  <a:cubicBezTo>
                    <a:pt x="54272" y="163738"/>
                    <a:pt x="54272" y="285981"/>
                    <a:pt x="128080" y="364260"/>
                  </a:cubicBezTo>
                  <a:cubicBezTo>
                    <a:pt x="201889" y="442539"/>
                    <a:pt x="323921" y="449719"/>
                    <a:pt x="406400" y="380636"/>
                  </a:cubicBezTo>
                  <a:lnTo>
                    <a:pt x="0" y="380636"/>
                  </a:lnTo>
                  <a:cubicBezTo>
                    <a:pt x="82479" y="449719"/>
                    <a:pt x="204511" y="442539"/>
                    <a:pt x="278320" y="364260"/>
                  </a:cubicBezTo>
                  <a:cubicBezTo>
                    <a:pt x="352128" y="285981"/>
                    <a:pt x="352128" y="163738"/>
                    <a:pt x="278320" y="85459"/>
                  </a:cubicBezTo>
                  <a:cubicBezTo>
                    <a:pt x="204511" y="7180"/>
                    <a:pt x="82479" y="0"/>
                    <a:pt x="0" y="69083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8128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TDTD고딕M"/>
                </a:rPr>
                <a:t>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46690" y="1737065"/>
            <a:ext cx="3086100" cy="1182927"/>
            <a:chOff x="0" y="0"/>
            <a:chExt cx="812800" cy="311553"/>
          </a:xfrm>
        </p:grpSpPr>
        <p:sp>
          <p:nvSpPr>
            <p:cNvPr name="Freeform 10" id="10"/>
            <p:cNvSpPr/>
            <p:nvPr/>
          </p:nvSpPr>
          <p:spPr>
            <a:xfrm>
              <a:off x="203200" y="-69083"/>
              <a:ext cx="406400" cy="449719"/>
            </a:xfrm>
            <a:custGeom>
              <a:avLst/>
              <a:gdLst/>
              <a:ahLst/>
              <a:cxnLst/>
              <a:rect r="r" b="b" t="t" l="l"/>
              <a:pathLst>
                <a:path h="449719" w="406400">
                  <a:moveTo>
                    <a:pt x="406400" y="69083"/>
                  </a:moveTo>
                  <a:cubicBezTo>
                    <a:pt x="323921" y="0"/>
                    <a:pt x="201889" y="7180"/>
                    <a:pt x="128080" y="85459"/>
                  </a:cubicBezTo>
                  <a:cubicBezTo>
                    <a:pt x="54272" y="163738"/>
                    <a:pt x="54272" y="285981"/>
                    <a:pt x="128080" y="364260"/>
                  </a:cubicBezTo>
                  <a:cubicBezTo>
                    <a:pt x="201889" y="442539"/>
                    <a:pt x="323921" y="449719"/>
                    <a:pt x="406400" y="380636"/>
                  </a:cubicBezTo>
                  <a:lnTo>
                    <a:pt x="0" y="380636"/>
                  </a:lnTo>
                  <a:cubicBezTo>
                    <a:pt x="82479" y="449719"/>
                    <a:pt x="204511" y="442539"/>
                    <a:pt x="278320" y="364260"/>
                  </a:cubicBezTo>
                  <a:cubicBezTo>
                    <a:pt x="352128" y="285981"/>
                    <a:pt x="352128" y="163738"/>
                    <a:pt x="278320" y="85459"/>
                  </a:cubicBezTo>
                  <a:cubicBezTo>
                    <a:pt x="204511" y="7180"/>
                    <a:pt x="82479" y="0"/>
                    <a:pt x="0" y="69083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8128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000000"/>
                  </a:solidFill>
                  <a:latin typeface="TDTD고딕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046690" y="5114297"/>
            <a:ext cx="3086100" cy="1182927"/>
            <a:chOff x="0" y="0"/>
            <a:chExt cx="812800" cy="311553"/>
          </a:xfrm>
        </p:grpSpPr>
        <p:sp>
          <p:nvSpPr>
            <p:cNvPr name="Freeform 13" id="13"/>
            <p:cNvSpPr/>
            <p:nvPr/>
          </p:nvSpPr>
          <p:spPr>
            <a:xfrm>
              <a:off x="203200" y="-69083"/>
              <a:ext cx="406400" cy="449719"/>
            </a:xfrm>
            <a:custGeom>
              <a:avLst/>
              <a:gdLst/>
              <a:ahLst/>
              <a:cxnLst/>
              <a:rect r="r" b="b" t="t" l="l"/>
              <a:pathLst>
                <a:path h="449719" w="406400">
                  <a:moveTo>
                    <a:pt x="406400" y="69083"/>
                  </a:moveTo>
                  <a:cubicBezTo>
                    <a:pt x="323921" y="0"/>
                    <a:pt x="201889" y="7180"/>
                    <a:pt x="128080" y="85459"/>
                  </a:cubicBezTo>
                  <a:cubicBezTo>
                    <a:pt x="54272" y="163738"/>
                    <a:pt x="54272" y="285981"/>
                    <a:pt x="128080" y="364260"/>
                  </a:cubicBezTo>
                  <a:cubicBezTo>
                    <a:pt x="201889" y="442539"/>
                    <a:pt x="323921" y="449719"/>
                    <a:pt x="406400" y="380636"/>
                  </a:cubicBezTo>
                  <a:lnTo>
                    <a:pt x="0" y="380636"/>
                  </a:lnTo>
                  <a:cubicBezTo>
                    <a:pt x="82479" y="449719"/>
                    <a:pt x="204511" y="442539"/>
                    <a:pt x="278320" y="364260"/>
                  </a:cubicBezTo>
                  <a:cubicBezTo>
                    <a:pt x="352128" y="285981"/>
                    <a:pt x="352128" y="163738"/>
                    <a:pt x="278320" y="85459"/>
                  </a:cubicBezTo>
                  <a:cubicBezTo>
                    <a:pt x="204511" y="7180"/>
                    <a:pt x="82479" y="0"/>
                    <a:pt x="0" y="69083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8128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TDTD고딕M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046690" y="6744899"/>
            <a:ext cx="3086100" cy="1182927"/>
            <a:chOff x="0" y="0"/>
            <a:chExt cx="812800" cy="311553"/>
          </a:xfrm>
        </p:grpSpPr>
        <p:sp>
          <p:nvSpPr>
            <p:cNvPr name="Freeform 16" id="16"/>
            <p:cNvSpPr/>
            <p:nvPr/>
          </p:nvSpPr>
          <p:spPr>
            <a:xfrm>
              <a:off x="203200" y="-69083"/>
              <a:ext cx="406400" cy="449719"/>
            </a:xfrm>
            <a:custGeom>
              <a:avLst/>
              <a:gdLst/>
              <a:ahLst/>
              <a:cxnLst/>
              <a:rect r="r" b="b" t="t" l="l"/>
              <a:pathLst>
                <a:path h="449719" w="406400">
                  <a:moveTo>
                    <a:pt x="406400" y="69083"/>
                  </a:moveTo>
                  <a:cubicBezTo>
                    <a:pt x="323921" y="0"/>
                    <a:pt x="201889" y="7180"/>
                    <a:pt x="128080" y="85459"/>
                  </a:cubicBezTo>
                  <a:cubicBezTo>
                    <a:pt x="54272" y="163738"/>
                    <a:pt x="54272" y="285981"/>
                    <a:pt x="128080" y="364260"/>
                  </a:cubicBezTo>
                  <a:cubicBezTo>
                    <a:pt x="201889" y="442539"/>
                    <a:pt x="323921" y="449719"/>
                    <a:pt x="406400" y="380636"/>
                  </a:cubicBezTo>
                  <a:lnTo>
                    <a:pt x="0" y="380636"/>
                  </a:lnTo>
                  <a:cubicBezTo>
                    <a:pt x="82479" y="449719"/>
                    <a:pt x="204511" y="442539"/>
                    <a:pt x="278320" y="364260"/>
                  </a:cubicBezTo>
                  <a:cubicBezTo>
                    <a:pt x="352128" y="285981"/>
                    <a:pt x="352128" y="163738"/>
                    <a:pt x="278320" y="85459"/>
                  </a:cubicBezTo>
                  <a:cubicBezTo>
                    <a:pt x="204511" y="7180"/>
                    <a:pt x="82479" y="0"/>
                    <a:pt x="0" y="69083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8128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TDTD고딕M"/>
                </a:rPr>
                <a:t>4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304502" y="2026745"/>
            <a:ext cx="630302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프로젝트 개요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92412" y="3531867"/>
            <a:ext cx="53272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팀 구성원 역할소개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6907737"/>
            <a:ext cx="452866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프로젝트 수행결과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57297" y="8538339"/>
            <a:ext cx="476304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자체 평가 의견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76276" y="5277135"/>
            <a:ext cx="43594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프로젝트 수행절차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83547" y="2541087"/>
            <a:ext cx="8242664" cy="2602413"/>
            <a:chOff x="0" y="0"/>
            <a:chExt cx="61552081" cy="19433516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61407299" cy="19288735"/>
            </a:xfrm>
            <a:custGeom>
              <a:avLst/>
              <a:gdLst/>
              <a:ahLst/>
              <a:cxnLst/>
              <a:rect r="r" b="b" t="t" l="l"/>
              <a:pathLst>
                <a:path h="19288735" w="61407299">
                  <a:moveTo>
                    <a:pt x="0" y="0"/>
                  </a:moveTo>
                  <a:lnTo>
                    <a:pt x="61407299" y="0"/>
                  </a:lnTo>
                  <a:lnTo>
                    <a:pt x="61407299" y="19288735"/>
                  </a:lnTo>
                  <a:lnTo>
                    <a:pt x="0" y="19288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1552082" cy="19433516"/>
            </a:xfrm>
            <a:custGeom>
              <a:avLst/>
              <a:gdLst/>
              <a:ahLst/>
              <a:cxnLst/>
              <a:rect r="r" b="b" t="t" l="l"/>
              <a:pathLst>
                <a:path h="19433516" w="61552082">
                  <a:moveTo>
                    <a:pt x="61407303" y="19288736"/>
                  </a:moveTo>
                  <a:lnTo>
                    <a:pt x="61552082" y="19288736"/>
                  </a:lnTo>
                  <a:lnTo>
                    <a:pt x="61552082" y="19433516"/>
                  </a:lnTo>
                  <a:lnTo>
                    <a:pt x="61407303" y="19433516"/>
                  </a:lnTo>
                  <a:lnTo>
                    <a:pt x="61407303" y="1928873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288736"/>
                  </a:lnTo>
                  <a:lnTo>
                    <a:pt x="0" y="19288736"/>
                  </a:lnTo>
                  <a:lnTo>
                    <a:pt x="0" y="144780"/>
                  </a:lnTo>
                  <a:close/>
                  <a:moveTo>
                    <a:pt x="0" y="19288736"/>
                  </a:moveTo>
                  <a:lnTo>
                    <a:pt x="144780" y="19288736"/>
                  </a:lnTo>
                  <a:lnTo>
                    <a:pt x="144780" y="19433516"/>
                  </a:lnTo>
                  <a:lnTo>
                    <a:pt x="0" y="19433516"/>
                  </a:lnTo>
                  <a:lnTo>
                    <a:pt x="0" y="19288736"/>
                  </a:lnTo>
                  <a:close/>
                  <a:moveTo>
                    <a:pt x="61407303" y="144780"/>
                  </a:moveTo>
                  <a:lnTo>
                    <a:pt x="61552082" y="144780"/>
                  </a:lnTo>
                  <a:lnTo>
                    <a:pt x="61552082" y="19288736"/>
                  </a:lnTo>
                  <a:lnTo>
                    <a:pt x="61407303" y="19288736"/>
                  </a:lnTo>
                  <a:lnTo>
                    <a:pt x="61407303" y="144780"/>
                  </a:lnTo>
                  <a:close/>
                  <a:moveTo>
                    <a:pt x="144780" y="19288736"/>
                  </a:moveTo>
                  <a:lnTo>
                    <a:pt x="61407303" y="19288736"/>
                  </a:lnTo>
                  <a:lnTo>
                    <a:pt x="61407303" y="19433516"/>
                  </a:lnTo>
                  <a:lnTo>
                    <a:pt x="144780" y="19433516"/>
                  </a:lnTo>
                  <a:lnTo>
                    <a:pt x="144780" y="19288736"/>
                  </a:lnTo>
                  <a:close/>
                  <a:moveTo>
                    <a:pt x="61407303" y="0"/>
                  </a:moveTo>
                  <a:lnTo>
                    <a:pt x="61552082" y="0"/>
                  </a:lnTo>
                  <a:lnTo>
                    <a:pt x="61552082" y="144780"/>
                  </a:lnTo>
                  <a:lnTo>
                    <a:pt x="61407303" y="144780"/>
                  </a:lnTo>
                  <a:lnTo>
                    <a:pt x="614073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407303" y="0"/>
                  </a:lnTo>
                  <a:lnTo>
                    <a:pt x="614073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5814" y="2359422"/>
            <a:ext cx="3480083" cy="1537510"/>
            <a:chOff x="0" y="0"/>
            <a:chExt cx="36751637" cy="16236976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36606856" cy="16092195"/>
            </a:xfrm>
            <a:custGeom>
              <a:avLst/>
              <a:gdLst/>
              <a:ahLst/>
              <a:cxnLst/>
              <a:rect r="r" b="b" t="t" l="l"/>
              <a:pathLst>
                <a:path h="16092195" w="36606856">
                  <a:moveTo>
                    <a:pt x="0" y="0"/>
                  </a:moveTo>
                  <a:lnTo>
                    <a:pt x="36606856" y="0"/>
                  </a:lnTo>
                  <a:lnTo>
                    <a:pt x="36606856" y="16092195"/>
                  </a:lnTo>
                  <a:lnTo>
                    <a:pt x="0" y="16092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36751636" cy="16236976"/>
            </a:xfrm>
            <a:custGeom>
              <a:avLst/>
              <a:gdLst/>
              <a:ahLst/>
              <a:cxnLst/>
              <a:rect r="r" b="b" t="t" l="l"/>
              <a:pathLst>
                <a:path h="16236976" w="36751636">
                  <a:moveTo>
                    <a:pt x="36606857" y="16092196"/>
                  </a:moveTo>
                  <a:lnTo>
                    <a:pt x="36751636" y="16092196"/>
                  </a:lnTo>
                  <a:lnTo>
                    <a:pt x="36751636" y="16236976"/>
                  </a:lnTo>
                  <a:lnTo>
                    <a:pt x="36606857" y="16236976"/>
                  </a:lnTo>
                  <a:lnTo>
                    <a:pt x="36606857" y="160921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6092196"/>
                  </a:lnTo>
                  <a:lnTo>
                    <a:pt x="0" y="16092196"/>
                  </a:lnTo>
                  <a:lnTo>
                    <a:pt x="0" y="144780"/>
                  </a:lnTo>
                  <a:close/>
                  <a:moveTo>
                    <a:pt x="0" y="16092196"/>
                  </a:moveTo>
                  <a:lnTo>
                    <a:pt x="144780" y="16092196"/>
                  </a:lnTo>
                  <a:lnTo>
                    <a:pt x="144780" y="16236976"/>
                  </a:lnTo>
                  <a:lnTo>
                    <a:pt x="0" y="16236976"/>
                  </a:lnTo>
                  <a:lnTo>
                    <a:pt x="0" y="16092196"/>
                  </a:lnTo>
                  <a:close/>
                  <a:moveTo>
                    <a:pt x="36606857" y="144780"/>
                  </a:moveTo>
                  <a:lnTo>
                    <a:pt x="36751636" y="144780"/>
                  </a:lnTo>
                  <a:lnTo>
                    <a:pt x="36751636" y="16092196"/>
                  </a:lnTo>
                  <a:lnTo>
                    <a:pt x="36606857" y="16092196"/>
                  </a:lnTo>
                  <a:lnTo>
                    <a:pt x="36606857" y="144780"/>
                  </a:lnTo>
                  <a:close/>
                  <a:moveTo>
                    <a:pt x="144780" y="16092196"/>
                  </a:moveTo>
                  <a:lnTo>
                    <a:pt x="36606857" y="16092196"/>
                  </a:lnTo>
                  <a:lnTo>
                    <a:pt x="36606857" y="16236976"/>
                  </a:lnTo>
                  <a:lnTo>
                    <a:pt x="144780" y="16236976"/>
                  </a:lnTo>
                  <a:lnTo>
                    <a:pt x="144780" y="16092196"/>
                  </a:lnTo>
                  <a:close/>
                  <a:moveTo>
                    <a:pt x="36606857" y="0"/>
                  </a:moveTo>
                  <a:lnTo>
                    <a:pt x="36751636" y="0"/>
                  </a:lnTo>
                  <a:lnTo>
                    <a:pt x="36751636" y="144780"/>
                  </a:lnTo>
                  <a:lnTo>
                    <a:pt x="36606857" y="144780"/>
                  </a:lnTo>
                  <a:lnTo>
                    <a:pt x="366068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606857" y="0"/>
                  </a:lnTo>
                  <a:lnTo>
                    <a:pt x="366068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5814" y="638175"/>
            <a:ext cx="550134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ea typeface="TDTD고딕M"/>
              </a:rPr>
              <a:t>프로젝트 개요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883547" y="6652527"/>
            <a:ext cx="8242664" cy="2445838"/>
            <a:chOff x="0" y="0"/>
            <a:chExt cx="61552081" cy="18264289"/>
          </a:xfrm>
        </p:grpSpPr>
        <p:sp>
          <p:nvSpPr>
            <p:cNvPr name="Freeform 10" id="10"/>
            <p:cNvSpPr/>
            <p:nvPr/>
          </p:nvSpPr>
          <p:spPr>
            <a:xfrm>
              <a:off x="72390" y="72390"/>
              <a:ext cx="61407299" cy="18119509"/>
            </a:xfrm>
            <a:custGeom>
              <a:avLst/>
              <a:gdLst/>
              <a:ahLst/>
              <a:cxnLst/>
              <a:rect r="r" b="b" t="t" l="l"/>
              <a:pathLst>
                <a:path h="18119509" w="61407299">
                  <a:moveTo>
                    <a:pt x="0" y="0"/>
                  </a:moveTo>
                  <a:lnTo>
                    <a:pt x="61407299" y="0"/>
                  </a:lnTo>
                  <a:lnTo>
                    <a:pt x="61407299" y="18119509"/>
                  </a:lnTo>
                  <a:lnTo>
                    <a:pt x="0" y="181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61552082" cy="18264290"/>
            </a:xfrm>
            <a:custGeom>
              <a:avLst/>
              <a:gdLst/>
              <a:ahLst/>
              <a:cxnLst/>
              <a:rect r="r" b="b" t="t" l="l"/>
              <a:pathLst>
                <a:path h="18264290" w="61552082">
                  <a:moveTo>
                    <a:pt x="61407303" y="18119510"/>
                  </a:moveTo>
                  <a:lnTo>
                    <a:pt x="61552082" y="18119510"/>
                  </a:lnTo>
                  <a:lnTo>
                    <a:pt x="61552082" y="18264290"/>
                  </a:lnTo>
                  <a:lnTo>
                    <a:pt x="61407303" y="18264290"/>
                  </a:lnTo>
                  <a:lnTo>
                    <a:pt x="61407303" y="181195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19510"/>
                  </a:lnTo>
                  <a:lnTo>
                    <a:pt x="0" y="18119510"/>
                  </a:lnTo>
                  <a:lnTo>
                    <a:pt x="0" y="144780"/>
                  </a:lnTo>
                  <a:close/>
                  <a:moveTo>
                    <a:pt x="0" y="18119510"/>
                  </a:moveTo>
                  <a:lnTo>
                    <a:pt x="144780" y="18119510"/>
                  </a:lnTo>
                  <a:lnTo>
                    <a:pt x="144780" y="18264290"/>
                  </a:lnTo>
                  <a:lnTo>
                    <a:pt x="0" y="18264290"/>
                  </a:lnTo>
                  <a:lnTo>
                    <a:pt x="0" y="18119510"/>
                  </a:lnTo>
                  <a:close/>
                  <a:moveTo>
                    <a:pt x="61407303" y="144780"/>
                  </a:moveTo>
                  <a:lnTo>
                    <a:pt x="61552082" y="144780"/>
                  </a:lnTo>
                  <a:lnTo>
                    <a:pt x="61552082" y="18119510"/>
                  </a:lnTo>
                  <a:lnTo>
                    <a:pt x="61407303" y="18119510"/>
                  </a:lnTo>
                  <a:lnTo>
                    <a:pt x="61407303" y="144780"/>
                  </a:lnTo>
                  <a:close/>
                  <a:moveTo>
                    <a:pt x="144780" y="18119510"/>
                  </a:moveTo>
                  <a:lnTo>
                    <a:pt x="61407303" y="18119510"/>
                  </a:lnTo>
                  <a:lnTo>
                    <a:pt x="61407303" y="18264290"/>
                  </a:lnTo>
                  <a:lnTo>
                    <a:pt x="144780" y="18264290"/>
                  </a:lnTo>
                  <a:lnTo>
                    <a:pt x="144780" y="18119510"/>
                  </a:lnTo>
                  <a:close/>
                  <a:moveTo>
                    <a:pt x="61407303" y="0"/>
                  </a:moveTo>
                  <a:lnTo>
                    <a:pt x="61552082" y="0"/>
                  </a:lnTo>
                  <a:lnTo>
                    <a:pt x="61552082" y="144780"/>
                  </a:lnTo>
                  <a:lnTo>
                    <a:pt x="61407303" y="144780"/>
                  </a:lnTo>
                  <a:lnTo>
                    <a:pt x="614073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407303" y="0"/>
                  </a:lnTo>
                  <a:lnTo>
                    <a:pt x="614073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2" id="12"/>
          <p:cNvSpPr/>
          <p:nvPr/>
        </p:nvSpPr>
        <p:spPr>
          <a:xfrm rot="-1770031">
            <a:off x="4798666" y="4746427"/>
            <a:ext cx="352757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0">
            <a:off x="459834" y="1939791"/>
            <a:ext cx="1745254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5814" y="695978"/>
            <a:ext cx="620290" cy="71372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685922" y="5311057"/>
            <a:ext cx="3763560" cy="1744747"/>
            <a:chOff x="0" y="0"/>
            <a:chExt cx="991226" cy="459522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991226" cy="459522"/>
            </a:xfrm>
            <a:custGeom>
              <a:avLst/>
              <a:gdLst/>
              <a:ahLst/>
              <a:cxnLst/>
              <a:rect r="r" b="b" t="t" l="l"/>
              <a:pathLst>
                <a:path h="459522" w="991226">
                  <a:moveTo>
                    <a:pt x="0" y="0"/>
                  </a:moveTo>
                  <a:lnTo>
                    <a:pt x="991226" y="0"/>
                  </a:lnTo>
                  <a:lnTo>
                    <a:pt x="991226" y="459522"/>
                  </a:lnTo>
                  <a:lnTo>
                    <a:pt x="0" y="4595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62847" y="2549692"/>
            <a:ext cx="256601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DTD고딕M"/>
              </a:rPr>
              <a:t>c언어로 2가지 게임 만들기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24465" y="2746919"/>
            <a:ext cx="810174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ea typeface="TDTD고딕M"/>
              </a:rPr>
              <a:t>숫자야구 :  3자리 숫자를 전부 맞추는 게임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ea typeface="TDTD고딕M"/>
              </a:rPr>
              <a:t>전부 맞으면 strike, 숫자는 맞지만 자리가 틀리면 ball, 하나라도 맞는게 없다면 out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TDTD고딕M"/>
              </a:rPr>
              <a:t>제한 횟수내에 클리어해야한다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54006" y="7332520"/>
            <a:ext cx="8101746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ea typeface="TDTD고딕M"/>
              </a:rPr>
              <a:t>장애물 피하기 게임: 공룡을 움직여 장애물에 닿이지않게 피해야 한다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6104" y="5832594"/>
            <a:ext cx="2483197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DTD고딕M"/>
              </a:rPr>
              <a:t>MAIN MENU</a:t>
            </a:r>
          </a:p>
        </p:txBody>
      </p:sp>
      <p:sp>
        <p:nvSpPr>
          <p:cNvPr name="AutoShape 22" id="22"/>
          <p:cNvSpPr/>
          <p:nvPr/>
        </p:nvSpPr>
        <p:spPr>
          <a:xfrm rot="1282954">
            <a:off x="4917094" y="7254169"/>
            <a:ext cx="33035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8555" y="886608"/>
            <a:ext cx="620290" cy="71372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49578" y="4031422"/>
            <a:ext cx="3086100" cy="1386475"/>
            <a:chOff x="0" y="0"/>
            <a:chExt cx="812800" cy="365162"/>
          </a:xfrm>
        </p:grpSpPr>
        <p:sp>
          <p:nvSpPr>
            <p:cNvPr name="Freeform 4" id="4"/>
            <p:cNvSpPr/>
            <p:nvPr/>
          </p:nvSpPr>
          <p:spPr>
            <a:xfrm>
              <a:off x="203200" y="-41735"/>
              <a:ext cx="406400" cy="448632"/>
            </a:xfrm>
            <a:custGeom>
              <a:avLst/>
              <a:gdLst/>
              <a:ahLst/>
              <a:cxnLst/>
              <a:rect r="r" b="b" t="t" l="l"/>
              <a:pathLst>
                <a:path h="448632" w="406400">
                  <a:moveTo>
                    <a:pt x="406400" y="41735"/>
                  </a:moveTo>
                  <a:cubicBezTo>
                    <a:pt x="320961" y="0"/>
                    <a:pt x="218005" y="23095"/>
                    <a:pt x="158581" y="97327"/>
                  </a:cubicBezTo>
                  <a:cubicBezTo>
                    <a:pt x="99156" y="171559"/>
                    <a:pt x="99156" y="277074"/>
                    <a:pt x="158581" y="351305"/>
                  </a:cubicBezTo>
                  <a:cubicBezTo>
                    <a:pt x="218005" y="425537"/>
                    <a:pt x="320961" y="448632"/>
                    <a:pt x="406400" y="406897"/>
                  </a:cubicBezTo>
                  <a:lnTo>
                    <a:pt x="0" y="406897"/>
                  </a:lnTo>
                  <a:cubicBezTo>
                    <a:pt x="85439" y="448632"/>
                    <a:pt x="188395" y="425537"/>
                    <a:pt x="247819" y="351305"/>
                  </a:cubicBezTo>
                  <a:cubicBezTo>
                    <a:pt x="307244" y="277074"/>
                    <a:pt x="307244" y="171559"/>
                    <a:pt x="247819" y="97327"/>
                  </a:cubicBezTo>
                  <a:cubicBezTo>
                    <a:pt x="188395" y="23095"/>
                    <a:pt x="85439" y="0"/>
                    <a:pt x="0" y="41735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프로젝트 주제 토론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및 확정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25428">
            <a:off x="4642088" y="4670382"/>
            <a:ext cx="21168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7534275" y="3988362"/>
            <a:ext cx="3086100" cy="1543050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r="r" b="b" t="t" l="l"/>
              <a:pathLst>
                <a:path h="407051" w="406400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파트 분배 및 프로젝트 구성 시작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173200" y="4015240"/>
            <a:ext cx="3086100" cy="1543050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r="r" b="b" t="t" l="l"/>
              <a:pathLst>
                <a:path h="407051" w="406400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프로젝트 구성 완료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84174" y="925643"/>
            <a:ext cx="672874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4999">
                <a:solidFill>
                  <a:srgbClr val="000000"/>
                </a:solidFill>
                <a:ea typeface="TDTD고딕M"/>
              </a:rPr>
              <a:t>프로젝트 구성절차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448175" y="6705209"/>
            <a:ext cx="3086100" cy="1386475"/>
            <a:chOff x="0" y="0"/>
            <a:chExt cx="812800" cy="365162"/>
          </a:xfrm>
        </p:grpSpPr>
        <p:sp>
          <p:nvSpPr>
            <p:cNvPr name="Freeform 15" id="15"/>
            <p:cNvSpPr/>
            <p:nvPr/>
          </p:nvSpPr>
          <p:spPr>
            <a:xfrm>
              <a:off x="203200" y="-41735"/>
              <a:ext cx="406400" cy="448632"/>
            </a:xfrm>
            <a:custGeom>
              <a:avLst/>
              <a:gdLst/>
              <a:ahLst/>
              <a:cxnLst/>
              <a:rect r="r" b="b" t="t" l="l"/>
              <a:pathLst>
                <a:path h="448632" w="406400">
                  <a:moveTo>
                    <a:pt x="406400" y="41735"/>
                  </a:moveTo>
                  <a:cubicBezTo>
                    <a:pt x="320961" y="0"/>
                    <a:pt x="218005" y="23095"/>
                    <a:pt x="158581" y="97327"/>
                  </a:cubicBezTo>
                  <a:cubicBezTo>
                    <a:pt x="99156" y="171559"/>
                    <a:pt x="99156" y="277074"/>
                    <a:pt x="158581" y="351305"/>
                  </a:cubicBezTo>
                  <a:cubicBezTo>
                    <a:pt x="218005" y="425537"/>
                    <a:pt x="320961" y="448632"/>
                    <a:pt x="406400" y="406897"/>
                  </a:cubicBezTo>
                  <a:lnTo>
                    <a:pt x="0" y="406897"/>
                  </a:lnTo>
                  <a:cubicBezTo>
                    <a:pt x="85439" y="448632"/>
                    <a:pt x="188395" y="425537"/>
                    <a:pt x="247819" y="351305"/>
                  </a:cubicBezTo>
                  <a:cubicBezTo>
                    <a:pt x="307244" y="277074"/>
                    <a:pt x="307244" y="171559"/>
                    <a:pt x="247819" y="97327"/>
                  </a:cubicBezTo>
                  <a:cubicBezTo>
                    <a:pt x="188395" y="23095"/>
                    <a:pt x="85439" y="0"/>
                    <a:pt x="0" y="41735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"/>
                </a:rPr>
                <a:t>ppt작성 시작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91925" y="6705209"/>
            <a:ext cx="3086100" cy="1543050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r="r" b="b" t="t" l="l"/>
              <a:pathLst>
                <a:path h="407051" w="406400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 Bold"/>
                </a:rPr>
                <a:t>모든 절차 완료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-25428">
            <a:off x="11284726" y="4767715"/>
            <a:ext cx="21168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rot="-25428">
            <a:off x="1434210" y="7379396"/>
            <a:ext cx="21168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rot="-25428">
            <a:off x="8503426" y="7406275"/>
            <a:ext cx="21168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rot="0">
            <a:off x="366500" y="2368724"/>
            <a:ext cx="1742164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6122" y="1726765"/>
            <a:ext cx="1739421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97594" y="2302732"/>
            <a:ext cx="2225978" cy="32734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248934" y="2302732"/>
            <a:ext cx="2129874" cy="313216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807558" y="2730232"/>
            <a:ext cx="1957830" cy="24184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311131" y="2655892"/>
            <a:ext cx="2235199" cy="24258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889215" y="3498648"/>
            <a:ext cx="1515582" cy="164485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43121" y="5725233"/>
            <a:ext cx="3032104" cy="4128239"/>
            <a:chOff x="0" y="0"/>
            <a:chExt cx="798579" cy="108727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798579" cy="1087273"/>
            </a:xfrm>
            <a:custGeom>
              <a:avLst/>
              <a:gdLst/>
              <a:ahLst/>
              <a:cxnLst/>
              <a:rect r="r" b="b" t="t" l="l"/>
              <a:pathLst>
                <a:path h="1087273" w="798579">
                  <a:moveTo>
                    <a:pt x="0" y="0"/>
                  </a:moveTo>
                  <a:lnTo>
                    <a:pt x="798579" y="0"/>
                  </a:lnTo>
                  <a:lnTo>
                    <a:pt x="798579" y="1087273"/>
                  </a:lnTo>
                  <a:lnTo>
                    <a:pt x="0" y="1087273"/>
                  </a:lnTo>
                  <a:close/>
                </a:path>
              </a:pathLst>
            </a:custGeom>
            <a:solidFill>
              <a:srgbClr val="FFF5E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팀의 리더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메인 화면 및 랭킹시스템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18555" y="425015"/>
            <a:ext cx="542116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ea typeface="TDTD고딕M"/>
              </a:rPr>
              <a:t>팀 구성원 소개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2704" y="5782866"/>
            <a:ext cx="1535757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ea typeface="TDTD고딕M"/>
              </a:rPr>
              <a:t>김희수 </a:t>
            </a:r>
          </a:p>
        </p:txBody>
      </p:sp>
      <p:sp>
        <p:nvSpPr>
          <p:cNvPr name="AutoShape 13" id="13"/>
          <p:cNvSpPr/>
          <p:nvPr/>
        </p:nvSpPr>
        <p:spPr>
          <a:xfrm rot="-10799">
            <a:off x="1143163" y="6615112"/>
            <a:ext cx="3032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4750120" y="5725233"/>
            <a:ext cx="3032104" cy="4128239"/>
            <a:chOff x="0" y="0"/>
            <a:chExt cx="798579" cy="1087273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798579" cy="1087273"/>
            </a:xfrm>
            <a:custGeom>
              <a:avLst/>
              <a:gdLst/>
              <a:ahLst/>
              <a:cxnLst/>
              <a:rect r="r" b="b" t="t" l="l"/>
              <a:pathLst>
                <a:path h="1087273" w="798579">
                  <a:moveTo>
                    <a:pt x="0" y="0"/>
                  </a:moveTo>
                  <a:lnTo>
                    <a:pt x="798579" y="0"/>
                  </a:lnTo>
                  <a:lnTo>
                    <a:pt x="798579" y="1087273"/>
                  </a:lnTo>
                  <a:lnTo>
                    <a:pt x="0" y="1087273"/>
                  </a:lnTo>
                  <a:close/>
                </a:path>
              </a:pathLst>
            </a:custGeom>
            <a:solidFill>
              <a:srgbClr val="FFF5E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장애물 피하기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게임 제작 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57119" y="5725233"/>
            <a:ext cx="3032104" cy="4128239"/>
            <a:chOff x="0" y="0"/>
            <a:chExt cx="798579" cy="108727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98579" cy="1087273"/>
            </a:xfrm>
            <a:custGeom>
              <a:avLst/>
              <a:gdLst/>
              <a:ahLst/>
              <a:cxnLst/>
              <a:rect r="r" b="b" t="t" l="l"/>
              <a:pathLst>
                <a:path h="1087273" w="798579">
                  <a:moveTo>
                    <a:pt x="0" y="0"/>
                  </a:moveTo>
                  <a:lnTo>
                    <a:pt x="798579" y="0"/>
                  </a:lnTo>
                  <a:lnTo>
                    <a:pt x="798579" y="1087273"/>
                  </a:lnTo>
                  <a:lnTo>
                    <a:pt x="0" y="1087273"/>
                  </a:lnTo>
                  <a:close/>
                </a:path>
              </a:pathLst>
            </a:custGeom>
            <a:solidFill>
              <a:srgbClr val="FFF5E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 Bold"/>
                </a:rPr>
                <a:t>숫자야구 게임 제작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933602" y="5725233"/>
            <a:ext cx="3032104" cy="4128239"/>
            <a:chOff x="0" y="0"/>
            <a:chExt cx="798579" cy="1087273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798579" cy="1087273"/>
            </a:xfrm>
            <a:custGeom>
              <a:avLst/>
              <a:gdLst/>
              <a:ahLst/>
              <a:cxnLst/>
              <a:rect r="r" b="b" t="t" l="l"/>
              <a:pathLst>
                <a:path h="1087273" w="798579">
                  <a:moveTo>
                    <a:pt x="0" y="0"/>
                  </a:moveTo>
                  <a:lnTo>
                    <a:pt x="798579" y="0"/>
                  </a:lnTo>
                  <a:lnTo>
                    <a:pt x="798579" y="1087273"/>
                  </a:lnTo>
                  <a:lnTo>
                    <a:pt x="0" y="1087273"/>
                  </a:lnTo>
                  <a:close/>
                </a:path>
              </a:pathLst>
            </a:custGeom>
            <a:solidFill>
              <a:srgbClr val="FFF5E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 Bold"/>
                </a:rPr>
                <a:t>숫자야구 게임 제작 및 ppt 제작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10085" y="5725233"/>
            <a:ext cx="2273843" cy="4128239"/>
            <a:chOff x="0" y="0"/>
            <a:chExt cx="598872" cy="1087273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598872" cy="1087273"/>
            </a:xfrm>
            <a:custGeom>
              <a:avLst/>
              <a:gdLst/>
              <a:ahLst/>
              <a:cxnLst/>
              <a:rect r="r" b="b" t="t" l="l"/>
              <a:pathLst>
                <a:path h="1087273" w="598872">
                  <a:moveTo>
                    <a:pt x="0" y="0"/>
                  </a:moveTo>
                  <a:lnTo>
                    <a:pt x="598872" y="0"/>
                  </a:lnTo>
                  <a:lnTo>
                    <a:pt x="598872" y="1087273"/>
                  </a:lnTo>
                  <a:lnTo>
                    <a:pt x="0" y="1087273"/>
                  </a:lnTo>
                  <a:close/>
                </a:path>
              </a:pathLst>
            </a:custGeom>
            <a:solidFill>
              <a:srgbClr val="FFF5E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프로젝트의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중심 담당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ea typeface="TDTD고딕M"/>
                </a:rPr>
                <a:t>지대한 도움을 주심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-10799">
            <a:off x="4750172" y="6638925"/>
            <a:ext cx="3032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-10799">
            <a:off x="8357171" y="6567488"/>
            <a:ext cx="3032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10799">
            <a:off x="11912725" y="6567488"/>
            <a:ext cx="3032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3637">
            <a:off x="15509616" y="6544866"/>
            <a:ext cx="22507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5370355" y="5782866"/>
            <a:ext cx="1394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ea typeface="TDTD고딕M"/>
              </a:rPr>
              <a:t>이진곤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144000" y="5782866"/>
            <a:ext cx="1394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ea typeface="TDTD고딕M"/>
              </a:rPr>
              <a:t>정선호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52394" y="5782866"/>
            <a:ext cx="1394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ea typeface="TDTD고딕M"/>
              </a:rPr>
              <a:t>임나현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156331" y="5782866"/>
            <a:ext cx="953542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TDTD고딕M"/>
              </a:rPr>
              <a:t>GPT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8410" y="565368"/>
            <a:ext cx="620290" cy="713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907" y="257175"/>
            <a:ext cx="740672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프로그램 수행 절차 - 메인 화면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87" y="135145"/>
            <a:ext cx="4637920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ea typeface="TDTD고딕M"/>
              </a:rPr>
              <a:t>숫자야구 게임- 순서도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2377746" y="3819969"/>
            <a:ext cx="18777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31406" y="2836752"/>
            <a:ext cx="11790974" cy="5008494"/>
            <a:chOff x="0" y="0"/>
            <a:chExt cx="3105442" cy="131911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105442" cy="1319110"/>
            </a:xfrm>
            <a:custGeom>
              <a:avLst/>
              <a:gdLst/>
              <a:ahLst/>
              <a:cxnLst/>
              <a:rect r="r" b="b" t="t" l="l"/>
              <a:pathLst>
                <a:path h="1319110" w="3105442">
                  <a:moveTo>
                    <a:pt x="0" y="0"/>
                  </a:moveTo>
                  <a:lnTo>
                    <a:pt x="3105442" y="0"/>
                  </a:lnTo>
                  <a:lnTo>
                    <a:pt x="3105442" y="1319110"/>
                  </a:lnTo>
                  <a:lnTo>
                    <a:pt x="0" y="131911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012" t="655" r="0" b="655"/>
          <a:stretch>
            <a:fillRect/>
          </a:stretch>
        </p:blipFill>
        <p:spPr>
          <a:xfrm flipH="false" flipV="false" rot="0">
            <a:off x="339907" y="3111072"/>
            <a:ext cx="11371211" cy="447564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245070" y="600075"/>
            <a:ext cx="58433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숫자야구 코드 설명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18439" y="3391344"/>
            <a:ext cx="21002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헤더함수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66861" y="5053619"/>
            <a:ext cx="5704284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DTD고딕M"/>
              </a:rPr>
              <a:t>time 함수: 시간을 설정할때 쓰이는 함수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379" y="6587734"/>
            <a:ext cx="6337995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DTD고딕M"/>
              </a:rPr>
              <a:t>stdlib 함수: 참/거짓을 판별해주는 함수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125" y="231425"/>
            <a:ext cx="9464102" cy="9824151"/>
            <a:chOff x="0" y="0"/>
            <a:chExt cx="2492603" cy="25874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92603" cy="2587431"/>
            </a:xfrm>
            <a:custGeom>
              <a:avLst/>
              <a:gdLst/>
              <a:ahLst/>
              <a:cxnLst/>
              <a:rect r="r" b="b" t="t" l="l"/>
              <a:pathLst>
                <a:path h="2587431" w="2492603">
                  <a:moveTo>
                    <a:pt x="0" y="0"/>
                  </a:moveTo>
                  <a:lnTo>
                    <a:pt x="2492603" y="0"/>
                  </a:lnTo>
                  <a:lnTo>
                    <a:pt x="2492603" y="2587431"/>
                  </a:lnTo>
                  <a:lnTo>
                    <a:pt x="0" y="258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09948" y="534577"/>
            <a:ext cx="8678455" cy="92216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4287528" y="4373876"/>
            <a:ext cx="225921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난수 생성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7528" y="7511442"/>
            <a:ext cx="225921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힌트 생성</a:t>
            </a:r>
          </a:p>
        </p:txBody>
      </p:sp>
      <p:sp>
        <p:nvSpPr>
          <p:cNvPr name="AutoShape 8" id="8"/>
          <p:cNvSpPr/>
          <p:nvPr/>
        </p:nvSpPr>
        <p:spPr>
          <a:xfrm rot="-10800000">
            <a:off x="10286888" y="4764401"/>
            <a:ext cx="33148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rot="-10800000">
            <a:off x="10286888" y="7921017"/>
            <a:ext cx="33148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-10800000">
            <a:off x="10286888" y="2070704"/>
            <a:ext cx="33148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14287528" y="1661129"/>
            <a:ext cx="225921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메인 관련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DAFcYAFY4yg</dc:identifier>
  <dcterms:modified xsi:type="dcterms:W3CDTF">2011-08-01T06:04:30Z</dcterms:modified>
  <cp:revision>1</cp:revision>
  <dc:title>초록색 보라색 디지털리즘 단순하고 기본적인 프레젠테이션</dc:title>
</cp:coreProperties>
</file>