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A9000-AE99-4A86-B5C0-3DD1E96D5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06325D-D79E-4027-8866-CA951F1BB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94E051-F54C-4759-92DF-85D99F66B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2FD9-684A-460F-AA77-396B403001E9}" type="datetimeFigureOut">
              <a:rPr lang="es-SV" smtClean="0"/>
              <a:t>11/4/2022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14DDAA-1413-436A-9AAB-A330732A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D7512C-1651-48D8-849A-826781362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EC81-0AA9-4C16-BD42-DB3029C0B3A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74172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2D44A-951E-4F28-94A6-BF468399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C63443-3DAB-44C0-AEE3-8517FCEF3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469840-D91B-4337-90E0-B2F4D0BC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2FD9-684A-460F-AA77-396B403001E9}" type="datetimeFigureOut">
              <a:rPr lang="es-SV" smtClean="0"/>
              <a:t>11/4/2022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6D35DF-EF1F-4DEC-8699-A555C267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A17A9A-B676-44A4-9654-0987B8F8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EC81-0AA9-4C16-BD42-DB3029C0B3A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61064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7B6E6D-F3CD-4191-9D17-10C007E00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46077F-9D0E-466C-984F-284310A7D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D6FEA5-606F-410D-B6CE-1186ED18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2FD9-684A-460F-AA77-396B403001E9}" type="datetimeFigureOut">
              <a:rPr lang="es-SV" smtClean="0"/>
              <a:t>11/4/2022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8C18E6-9DA9-46BC-90BD-652D05BA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FFAB13-99AA-42A0-A225-68D22869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EC81-0AA9-4C16-BD42-DB3029C0B3A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4914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09D13-FED7-405C-B856-C0F1ADD1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003A95-B61E-44D4-898A-3724AF722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9B8109-727F-43A7-8A83-F65450BEC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2FD9-684A-460F-AA77-396B403001E9}" type="datetimeFigureOut">
              <a:rPr lang="es-SV" smtClean="0"/>
              <a:t>11/4/2022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FF011B-BB52-4722-9626-EF04D0DA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760191-19D1-4DF2-9464-4A619701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EC81-0AA9-4C16-BD42-DB3029C0B3A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7579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DCB37-547C-42F4-BC9F-8D9FB2E8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22CD86-AAB0-4BC3-A05B-716BC61CE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5BF63B-9FF7-409F-A8C2-9575EC58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2FD9-684A-460F-AA77-396B403001E9}" type="datetimeFigureOut">
              <a:rPr lang="es-SV" smtClean="0"/>
              <a:t>11/4/2022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D12F96-7D31-47AB-AD31-E1066FE3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F37879-6A75-47DD-AA7A-C41173F1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EC81-0AA9-4C16-BD42-DB3029C0B3A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7036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B2931-3E37-48E0-ADD6-15EBB761E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CE9AC8-EC19-4D36-8CB5-2C49C2F50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B5A941-82F1-472F-B782-3D7C30070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FA5024-D23F-4B87-AEF4-512FA925E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2FD9-684A-460F-AA77-396B403001E9}" type="datetimeFigureOut">
              <a:rPr lang="es-SV" smtClean="0"/>
              <a:t>11/4/2022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8FBD25-90A7-46AE-A608-13A3FEE8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3AE318-11EE-4DA3-82CF-7AD4FA8E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EC81-0AA9-4C16-BD42-DB3029C0B3A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497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46ED8-B34F-4051-B282-20065127A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0DCECD-0CAE-4466-8ACD-FDAF03F36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533DF6-88F8-4FA0-BDE9-1CE58CCDD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613070-3BA7-45F7-B946-77897041D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C81A54A-FB3C-4F56-8C61-599790921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9C93A8E-8382-4B1D-A602-8EC542EE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2FD9-684A-460F-AA77-396B403001E9}" type="datetimeFigureOut">
              <a:rPr lang="es-SV" smtClean="0"/>
              <a:t>11/4/2022</a:t>
            </a:fld>
            <a:endParaRPr lang="es-SV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3C3268E-8D7E-4931-BD26-1B6B29A9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3550751-D290-4CBA-A5B0-389FF7ECF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EC81-0AA9-4C16-BD42-DB3029C0B3A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18356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05794-3626-4C17-A241-408E483E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F2726D6-080E-4111-9FC2-D2505D838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2FD9-684A-460F-AA77-396B403001E9}" type="datetimeFigureOut">
              <a:rPr lang="es-SV" smtClean="0"/>
              <a:t>11/4/2022</a:t>
            </a:fld>
            <a:endParaRPr lang="es-SV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9F518AC-060B-4A6C-BFAC-F9062D39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C53824-49A9-4FED-B53E-84B17FCCB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EC81-0AA9-4C16-BD42-DB3029C0B3A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71894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A00319-8781-402B-BC58-B0673579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2FD9-684A-460F-AA77-396B403001E9}" type="datetimeFigureOut">
              <a:rPr lang="es-SV" smtClean="0"/>
              <a:t>11/4/2022</a:t>
            </a:fld>
            <a:endParaRPr lang="es-SV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9D03C6B-870D-4EF1-B7F5-43B84DDD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B43050-1F00-4639-BB19-405067D0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EC81-0AA9-4C16-BD42-DB3029C0B3A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108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ABA0D-7C6D-4CFC-AC62-04CE9F96A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3A265F-D752-4D4E-B707-5B72809BF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A13292-05F7-4E68-85C7-06DD8411E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910B97-98BB-4E35-B0C1-9658F51A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2FD9-684A-460F-AA77-396B403001E9}" type="datetimeFigureOut">
              <a:rPr lang="es-SV" smtClean="0"/>
              <a:t>11/4/2022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F47BB7-02C9-400D-B7B6-D1CEE72B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A3B384-AAC8-4D4D-9334-0B235283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EC81-0AA9-4C16-BD42-DB3029C0B3A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1674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3B49D-D8AF-49A3-94C3-659312B5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E48B6A-BD6C-4B50-B307-A31663365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B7D883-7BE6-4A28-A311-8DCCEC988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8B81DF-705F-41D3-87BD-9F9E4BBAF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2FD9-684A-460F-AA77-396B403001E9}" type="datetimeFigureOut">
              <a:rPr lang="es-SV" smtClean="0"/>
              <a:t>11/4/2022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2936C7-CCFD-4624-A548-F9E6C2A7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1B2323-83E6-4F2B-B7F1-2D29A598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EC81-0AA9-4C16-BD42-DB3029C0B3A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06782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80E2444-2CD6-464F-A721-DA15E0466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6AACF0-DC82-4C53-B67B-F0C4DFF11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AC4E40-B159-4EC1-A386-25BCA7140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52FD9-684A-460F-AA77-396B403001E9}" type="datetimeFigureOut">
              <a:rPr lang="es-SV" smtClean="0"/>
              <a:t>11/4/2022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71E634-6754-450C-AEB7-3CBE299C0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520ED1-BA81-4338-A647-10CA05A07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0EC81-0AA9-4C16-BD42-DB3029C0B3A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6132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310FC4EC-034C-486D-A812-34B2A33EEF86}"/>
              </a:ext>
            </a:extLst>
          </p:cNvPr>
          <p:cNvSpPr>
            <a:spLocks/>
          </p:cNvSpPr>
          <p:nvPr/>
        </p:nvSpPr>
        <p:spPr>
          <a:xfrm>
            <a:off x="7901316" y="2696314"/>
            <a:ext cx="137996" cy="950015"/>
          </a:xfrm>
          <a:custGeom>
            <a:avLst/>
            <a:gdLst>
              <a:gd name="connsiteX0" fmla="*/ 18641 w 137996"/>
              <a:gd name="connsiteY0" fmla="*/ 0 h 950015"/>
              <a:gd name="connsiteX1" fmla="*/ 113989 w 137996"/>
              <a:gd name="connsiteY1" fmla="*/ 0 h 950015"/>
              <a:gd name="connsiteX2" fmla="*/ 137996 w 137996"/>
              <a:gd name="connsiteY2" fmla="*/ 24007 h 950015"/>
              <a:gd name="connsiteX3" fmla="*/ 137996 w 137996"/>
              <a:gd name="connsiteY3" fmla="*/ 926008 h 950015"/>
              <a:gd name="connsiteX4" fmla="*/ 113989 w 137996"/>
              <a:gd name="connsiteY4" fmla="*/ 950015 h 950015"/>
              <a:gd name="connsiteX5" fmla="*/ 17964 w 137996"/>
              <a:gd name="connsiteY5" fmla="*/ 950015 h 950015"/>
              <a:gd name="connsiteX6" fmla="*/ 989 w 137996"/>
              <a:gd name="connsiteY6" fmla="*/ 942984 h 950015"/>
              <a:gd name="connsiteX7" fmla="*/ 0 w 137996"/>
              <a:gd name="connsiteY7" fmla="*/ 940597 h 950015"/>
              <a:gd name="connsiteX8" fmla="*/ 2522 w 137996"/>
              <a:gd name="connsiteY8" fmla="*/ 928402 h 950015"/>
              <a:gd name="connsiteX9" fmla="*/ 46926 w 137996"/>
              <a:gd name="connsiteY9" fmla="*/ 408745 h 950015"/>
              <a:gd name="connsiteX10" fmla="*/ 26860 w 137996"/>
              <a:gd name="connsiteY10" fmla="*/ 56560 h 95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7996" h="950015">
                <a:moveTo>
                  <a:pt x="18641" y="0"/>
                </a:moveTo>
                <a:lnTo>
                  <a:pt x="113989" y="0"/>
                </a:lnTo>
                <a:cubicBezTo>
                  <a:pt x="127248" y="0"/>
                  <a:pt x="137996" y="10748"/>
                  <a:pt x="137996" y="24007"/>
                </a:cubicBezTo>
                <a:lnTo>
                  <a:pt x="137996" y="926008"/>
                </a:lnTo>
                <a:cubicBezTo>
                  <a:pt x="137996" y="939267"/>
                  <a:pt x="127248" y="950015"/>
                  <a:pt x="113989" y="950015"/>
                </a:cubicBezTo>
                <a:lnTo>
                  <a:pt x="17964" y="950015"/>
                </a:lnTo>
                <a:cubicBezTo>
                  <a:pt x="11335" y="950015"/>
                  <a:pt x="5333" y="947328"/>
                  <a:pt x="989" y="942984"/>
                </a:cubicBezTo>
                <a:lnTo>
                  <a:pt x="0" y="940597"/>
                </a:lnTo>
                <a:lnTo>
                  <a:pt x="2522" y="928402"/>
                </a:lnTo>
                <a:cubicBezTo>
                  <a:pt x="31380" y="764243"/>
                  <a:pt x="46926" y="589706"/>
                  <a:pt x="46926" y="408745"/>
                </a:cubicBezTo>
                <a:cubicBezTo>
                  <a:pt x="46926" y="288104"/>
                  <a:pt x="40017" y="170319"/>
                  <a:pt x="26860" y="565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SV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EADB838-0526-4051-BDCD-407874D8693D}"/>
              </a:ext>
            </a:extLst>
          </p:cNvPr>
          <p:cNvSpPr>
            <a:spLocks/>
          </p:cNvSpPr>
          <p:nvPr/>
        </p:nvSpPr>
        <p:spPr>
          <a:xfrm rot="16200000">
            <a:off x="7901031" y="2655031"/>
            <a:ext cx="132522" cy="10325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pic>
        <p:nvPicPr>
          <p:cNvPr id="10" name="Imagen 9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8955F809-B410-4145-A1E1-CFE6E39D1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903" y="2762575"/>
            <a:ext cx="4722128" cy="950014"/>
          </a:xfrm>
          <a:prstGeom prst="rect">
            <a:avLst/>
          </a:prstGeom>
        </p:spPr>
      </p:pic>
      <p:sp>
        <p:nvSpPr>
          <p:cNvPr id="41" name="Arco 40">
            <a:extLst>
              <a:ext uri="{FF2B5EF4-FFF2-40B4-BE49-F238E27FC236}">
                <a16:creationId xmlns:a16="http://schemas.microsoft.com/office/drawing/2014/main" id="{C3FBAC46-978C-4868-9BA6-4D2126963C55}"/>
              </a:ext>
            </a:extLst>
          </p:cNvPr>
          <p:cNvSpPr/>
          <p:nvPr/>
        </p:nvSpPr>
        <p:spPr>
          <a:xfrm rot="21062514">
            <a:off x="1282892" y="1943008"/>
            <a:ext cx="6734175" cy="2324100"/>
          </a:xfrm>
          <a:prstGeom prst="arc">
            <a:avLst>
              <a:gd name="adj1" fmla="val 12617577"/>
              <a:gd name="adj2" fmla="val 31211"/>
            </a:avLst>
          </a:prstGeom>
          <a:ln w="117475">
            <a:gradFill>
              <a:gsLst>
                <a:gs pos="2000">
                  <a:schemeClr val="accent1">
                    <a:lumMod val="5000"/>
                    <a:lumOff val="95000"/>
                  </a:schemeClr>
                </a:gs>
                <a:gs pos="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7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4253717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Melvin Eduardo Robles Rodas</dc:creator>
  <cp:lastModifiedBy>Melvin Eduardo Robles Rodas</cp:lastModifiedBy>
  <cp:revision>2</cp:revision>
  <dcterms:created xsi:type="dcterms:W3CDTF">2022-04-11T21:13:11Z</dcterms:created>
  <dcterms:modified xsi:type="dcterms:W3CDTF">2022-04-11T21:51:25Z</dcterms:modified>
</cp:coreProperties>
</file>